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23.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24.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25.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26.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27.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28.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29.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theme/theme30.xml" ContentType="application/vnd.openxmlformats-officedocument.theme+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31.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32.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33.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34.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theme/theme35.xml" ContentType="application/vnd.openxmlformats-officedocument.theme+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36.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37.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theme/theme38.xml" ContentType="application/vnd.openxmlformats-officedocument.theme+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39.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theme/theme40.xml" ContentType="application/vnd.openxmlformats-officedocument.theme+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41.xml" ContentType="application/vnd.openxmlformats-officedocument.theme+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2.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3.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4.xml" ContentType="application/vnd.openxmlformats-officedocument.theme+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theme/theme45.xml" ContentType="application/vnd.openxmlformats-officedocument.theme+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theme/theme46.xml" ContentType="application/vnd.openxmlformats-officedocument.theme+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theme/theme47.xml" ContentType="application/vnd.openxmlformats-officedocument.theme+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theme/theme48.xml" ContentType="application/vnd.openxmlformats-officedocument.theme+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theme/theme49.xml" ContentType="application/vnd.openxmlformats-officedocument.theme+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theme/theme50.xml" ContentType="application/vnd.openxmlformats-officedocument.theme+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theme/theme51.xml" ContentType="application/vnd.openxmlformats-officedocument.theme+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theme/theme52.xml" ContentType="application/vnd.openxmlformats-officedocument.theme+xml"/>
  <Override PartName="/ppt/theme/theme5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2" r:id="rId2"/>
    <p:sldMasterId id="2147483744" r:id="rId3"/>
    <p:sldMasterId id="2147483756" r:id="rId4"/>
    <p:sldMasterId id="2147483768" r:id="rId5"/>
    <p:sldMasterId id="2147483780" r:id="rId6"/>
    <p:sldMasterId id="2147483792" r:id="rId7"/>
    <p:sldMasterId id="2147483804" r:id="rId8"/>
    <p:sldMasterId id="2147483816" r:id="rId9"/>
    <p:sldMasterId id="2147483828" r:id="rId10"/>
    <p:sldMasterId id="2147483840" r:id="rId11"/>
    <p:sldMasterId id="2147483852" r:id="rId12"/>
    <p:sldMasterId id="2147483864" r:id="rId13"/>
    <p:sldMasterId id="2147483876" r:id="rId14"/>
    <p:sldMasterId id="2147483888" r:id="rId15"/>
    <p:sldMasterId id="2147483900" r:id="rId16"/>
    <p:sldMasterId id="2147483912" r:id="rId17"/>
    <p:sldMasterId id="2147483924" r:id="rId18"/>
    <p:sldMasterId id="2147483936" r:id="rId19"/>
    <p:sldMasterId id="2147483948" r:id="rId20"/>
    <p:sldMasterId id="2147483960" r:id="rId21"/>
    <p:sldMasterId id="2147483972" r:id="rId22"/>
    <p:sldMasterId id="2147483984" r:id="rId23"/>
    <p:sldMasterId id="2147483996" r:id="rId24"/>
    <p:sldMasterId id="2147484008" r:id="rId25"/>
    <p:sldMasterId id="2147484020" r:id="rId26"/>
    <p:sldMasterId id="2147484032" r:id="rId27"/>
    <p:sldMasterId id="2147484044" r:id="rId28"/>
    <p:sldMasterId id="2147484056" r:id="rId29"/>
    <p:sldMasterId id="2147484068" r:id="rId30"/>
    <p:sldMasterId id="2147484080" r:id="rId31"/>
    <p:sldMasterId id="2147484092" r:id="rId32"/>
    <p:sldMasterId id="2147484104" r:id="rId33"/>
    <p:sldMasterId id="2147484116" r:id="rId34"/>
    <p:sldMasterId id="2147484128" r:id="rId35"/>
    <p:sldMasterId id="2147484140" r:id="rId36"/>
    <p:sldMasterId id="2147484152" r:id="rId37"/>
    <p:sldMasterId id="2147484164" r:id="rId38"/>
    <p:sldMasterId id="2147484176" r:id="rId39"/>
    <p:sldMasterId id="2147484188" r:id="rId40"/>
    <p:sldMasterId id="2147484200" r:id="rId41"/>
    <p:sldMasterId id="2147484212" r:id="rId42"/>
    <p:sldMasterId id="2147484224" r:id="rId43"/>
    <p:sldMasterId id="2147484236" r:id="rId44"/>
    <p:sldMasterId id="2147484248" r:id="rId45"/>
    <p:sldMasterId id="2147484260" r:id="rId46"/>
    <p:sldMasterId id="2147484272" r:id="rId47"/>
    <p:sldMasterId id="2147484284" r:id="rId48"/>
    <p:sldMasterId id="2147484296" r:id="rId49"/>
    <p:sldMasterId id="2147484308" r:id="rId50"/>
    <p:sldMasterId id="2147484320" r:id="rId51"/>
    <p:sldMasterId id="2147484332" r:id="rId52"/>
  </p:sldMasterIdLst>
  <p:notesMasterIdLst>
    <p:notesMasterId r:id="rId123"/>
  </p:notesMasterIdLst>
  <p:sldIdLst>
    <p:sldId id="403" r:id="rId53"/>
    <p:sldId id="404" r:id="rId54"/>
    <p:sldId id="399" r:id="rId55"/>
    <p:sldId id="407" r:id="rId56"/>
    <p:sldId id="400" r:id="rId57"/>
    <p:sldId id="405" r:id="rId58"/>
    <p:sldId id="461" r:id="rId59"/>
    <p:sldId id="462" r:id="rId60"/>
    <p:sldId id="463" r:id="rId61"/>
    <p:sldId id="411" r:id="rId62"/>
    <p:sldId id="408" r:id="rId63"/>
    <p:sldId id="412" r:id="rId64"/>
    <p:sldId id="409" r:id="rId65"/>
    <p:sldId id="410" r:id="rId66"/>
    <p:sldId id="465" r:id="rId67"/>
    <p:sldId id="414" r:id="rId68"/>
    <p:sldId id="415" r:id="rId69"/>
    <p:sldId id="416" r:id="rId70"/>
    <p:sldId id="417" r:id="rId71"/>
    <p:sldId id="424" r:id="rId72"/>
    <p:sldId id="425" r:id="rId73"/>
    <p:sldId id="426" r:id="rId74"/>
    <p:sldId id="427" r:id="rId75"/>
    <p:sldId id="428" r:id="rId76"/>
    <p:sldId id="429" r:id="rId77"/>
    <p:sldId id="430" r:id="rId78"/>
    <p:sldId id="431" r:id="rId79"/>
    <p:sldId id="432" r:id="rId80"/>
    <p:sldId id="433" r:id="rId81"/>
    <p:sldId id="434" r:id="rId82"/>
    <p:sldId id="435" r:id="rId83"/>
    <p:sldId id="436" r:id="rId84"/>
    <p:sldId id="437" r:id="rId85"/>
    <p:sldId id="438" r:id="rId86"/>
    <p:sldId id="439" r:id="rId87"/>
    <p:sldId id="440" r:id="rId88"/>
    <p:sldId id="441" r:id="rId89"/>
    <p:sldId id="442" r:id="rId90"/>
    <p:sldId id="443" r:id="rId91"/>
    <p:sldId id="444" r:id="rId92"/>
    <p:sldId id="445" r:id="rId93"/>
    <p:sldId id="446" r:id="rId94"/>
    <p:sldId id="447" r:id="rId95"/>
    <p:sldId id="448" r:id="rId96"/>
    <p:sldId id="449" r:id="rId97"/>
    <p:sldId id="450" r:id="rId98"/>
    <p:sldId id="451" r:id="rId99"/>
    <p:sldId id="452" r:id="rId100"/>
    <p:sldId id="453" r:id="rId101"/>
    <p:sldId id="454" r:id="rId102"/>
    <p:sldId id="455" r:id="rId103"/>
    <p:sldId id="456" r:id="rId104"/>
    <p:sldId id="457" r:id="rId105"/>
    <p:sldId id="458" r:id="rId106"/>
    <p:sldId id="459" r:id="rId107"/>
    <p:sldId id="460" r:id="rId108"/>
    <p:sldId id="466" r:id="rId109"/>
    <p:sldId id="467" r:id="rId110"/>
    <p:sldId id="468" r:id="rId111"/>
    <p:sldId id="469" r:id="rId112"/>
    <p:sldId id="470" r:id="rId113"/>
    <p:sldId id="471" r:id="rId114"/>
    <p:sldId id="472" r:id="rId115"/>
    <p:sldId id="473" r:id="rId116"/>
    <p:sldId id="474" r:id="rId117"/>
    <p:sldId id="475" r:id="rId118"/>
    <p:sldId id="476" r:id="rId119"/>
    <p:sldId id="477" r:id="rId120"/>
    <p:sldId id="478" r:id="rId121"/>
    <p:sldId id="479"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D6009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54" autoAdjust="0"/>
  </p:normalViewPr>
  <p:slideViewPr>
    <p:cSldViewPr snapToGrid="0">
      <p:cViewPr varScale="1">
        <p:scale>
          <a:sx n="81" d="100"/>
          <a:sy n="81" d="100"/>
        </p:scale>
        <p:origin x="-78" y="-5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5.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11.xml"/><Relationship Id="rId68" Type="http://schemas.openxmlformats.org/officeDocument/2006/relationships/slide" Target="slides/slide16.xml"/><Relationship Id="rId84" Type="http://schemas.openxmlformats.org/officeDocument/2006/relationships/slide" Target="slides/slide32.xml"/><Relationship Id="rId89" Type="http://schemas.openxmlformats.org/officeDocument/2006/relationships/slide" Target="slides/slide37.xml"/><Relationship Id="rId112" Type="http://schemas.openxmlformats.org/officeDocument/2006/relationships/slide" Target="slides/slide60.xml"/><Relationship Id="rId16" Type="http://schemas.openxmlformats.org/officeDocument/2006/relationships/slideMaster" Target="slideMasters/slideMaster16.xml"/><Relationship Id="rId107" Type="http://schemas.openxmlformats.org/officeDocument/2006/relationships/slide" Target="slides/slide55.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1.xml"/><Relationship Id="rId58" Type="http://schemas.openxmlformats.org/officeDocument/2006/relationships/slide" Target="slides/slide6.xml"/><Relationship Id="rId74" Type="http://schemas.openxmlformats.org/officeDocument/2006/relationships/slide" Target="slides/slide22.xml"/><Relationship Id="rId79" Type="http://schemas.openxmlformats.org/officeDocument/2006/relationships/slide" Target="slides/slide27.xml"/><Relationship Id="rId102" Type="http://schemas.openxmlformats.org/officeDocument/2006/relationships/slide" Target="slides/slide50.xml"/><Relationship Id="rId123"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38.xml"/><Relationship Id="rId95" Type="http://schemas.openxmlformats.org/officeDocument/2006/relationships/slide" Target="slides/slide43.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 Target="slides/slide4.xml"/><Relationship Id="rId64" Type="http://schemas.openxmlformats.org/officeDocument/2006/relationships/slide" Target="slides/slide12.xml"/><Relationship Id="rId69" Type="http://schemas.openxmlformats.org/officeDocument/2006/relationships/slide" Target="slides/slide17.xml"/><Relationship Id="rId77" Type="http://schemas.openxmlformats.org/officeDocument/2006/relationships/slide" Target="slides/slide25.xml"/><Relationship Id="rId100" Type="http://schemas.openxmlformats.org/officeDocument/2006/relationships/slide" Target="slides/slide48.xml"/><Relationship Id="rId105" Type="http://schemas.openxmlformats.org/officeDocument/2006/relationships/slide" Target="slides/slide53.xml"/><Relationship Id="rId113" Type="http://schemas.openxmlformats.org/officeDocument/2006/relationships/slide" Target="slides/slide61.xml"/><Relationship Id="rId118" Type="http://schemas.openxmlformats.org/officeDocument/2006/relationships/slide" Target="slides/slide66.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20.xml"/><Relationship Id="rId80" Type="http://schemas.openxmlformats.org/officeDocument/2006/relationships/slide" Target="slides/slide28.xml"/><Relationship Id="rId85" Type="http://schemas.openxmlformats.org/officeDocument/2006/relationships/slide" Target="slides/slide33.xml"/><Relationship Id="rId93" Type="http://schemas.openxmlformats.org/officeDocument/2006/relationships/slide" Target="slides/slide41.xml"/><Relationship Id="rId98" Type="http://schemas.openxmlformats.org/officeDocument/2006/relationships/slide" Target="slides/slide46.xml"/><Relationship Id="rId121"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7.xml"/><Relationship Id="rId67" Type="http://schemas.openxmlformats.org/officeDocument/2006/relationships/slide" Target="slides/slide15.xml"/><Relationship Id="rId103" Type="http://schemas.openxmlformats.org/officeDocument/2006/relationships/slide" Target="slides/slide51.xml"/><Relationship Id="rId108" Type="http://schemas.openxmlformats.org/officeDocument/2006/relationships/slide" Target="slides/slide56.xml"/><Relationship Id="rId116" Type="http://schemas.openxmlformats.org/officeDocument/2006/relationships/slide" Target="slides/slide64.xml"/><Relationship Id="rId124" Type="http://schemas.openxmlformats.org/officeDocument/2006/relationships/presProps" Target="presProp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2.xml"/><Relationship Id="rId62" Type="http://schemas.openxmlformats.org/officeDocument/2006/relationships/slide" Target="slides/slide10.xml"/><Relationship Id="rId70" Type="http://schemas.openxmlformats.org/officeDocument/2006/relationships/slide" Target="slides/slide18.xml"/><Relationship Id="rId75" Type="http://schemas.openxmlformats.org/officeDocument/2006/relationships/slide" Target="slides/slide23.xml"/><Relationship Id="rId83" Type="http://schemas.openxmlformats.org/officeDocument/2006/relationships/slide" Target="slides/slide31.xml"/><Relationship Id="rId88" Type="http://schemas.openxmlformats.org/officeDocument/2006/relationships/slide" Target="slides/slide36.xml"/><Relationship Id="rId91" Type="http://schemas.openxmlformats.org/officeDocument/2006/relationships/slide" Target="slides/slide39.xml"/><Relationship Id="rId96" Type="http://schemas.openxmlformats.org/officeDocument/2006/relationships/slide" Target="slides/slide44.xml"/><Relationship Id="rId111"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5.xml"/><Relationship Id="rId106" Type="http://schemas.openxmlformats.org/officeDocument/2006/relationships/slide" Target="slides/slide54.xml"/><Relationship Id="rId114" Type="http://schemas.openxmlformats.org/officeDocument/2006/relationships/slide" Target="slides/slide62.xml"/><Relationship Id="rId119" Type="http://schemas.openxmlformats.org/officeDocument/2006/relationships/slide" Target="slides/slide67.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8.xml"/><Relationship Id="rId65" Type="http://schemas.openxmlformats.org/officeDocument/2006/relationships/slide" Target="slides/slide13.xml"/><Relationship Id="rId73" Type="http://schemas.openxmlformats.org/officeDocument/2006/relationships/slide" Target="slides/slide21.xml"/><Relationship Id="rId78" Type="http://schemas.openxmlformats.org/officeDocument/2006/relationships/slide" Target="slides/slide26.xml"/><Relationship Id="rId81" Type="http://schemas.openxmlformats.org/officeDocument/2006/relationships/slide" Target="slides/slide29.xml"/><Relationship Id="rId86" Type="http://schemas.openxmlformats.org/officeDocument/2006/relationships/slide" Target="slides/slide34.xml"/><Relationship Id="rId94" Type="http://schemas.openxmlformats.org/officeDocument/2006/relationships/slide" Target="slides/slide42.xml"/><Relationship Id="rId99" Type="http://schemas.openxmlformats.org/officeDocument/2006/relationships/slide" Target="slides/slide47.xml"/><Relationship Id="rId101" Type="http://schemas.openxmlformats.org/officeDocument/2006/relationships/slide" Target="slides/slide49.xml"/><Relationship Id="rId122" Type="http://schemas.openxmlformats.org/officeDocument/2006/relationships/slide" Target="slides/slide70.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7.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 Target="slides/slide3.xml"/><Relationship Id="rId76" Type="http://schemas.openxmlformats.org/officeDocument/2006/relationships/slide" Target="slides/slide24.xml"/><Relationship Id="rId97" Type="http://schemas.openxmlformats.org/officeDocument/2006/relationships/slide" Target="slides/slide45.xml"/><Relationship Id="rId104" Type="http://schemas.openxmlformats.org/officeDocument/2006/relationships/slide" Target="slides/slide52.xml"/><Relationship Id="rId120" Type="http://schemas.openxmlformats.org/officeDocument/2006/relationships/slide" Target="slides/slide68.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19.xml"/><Relationship Id="rId92" Type="http://schemas.openxmlformats.org/officeDocument/2006/relationships/slide" Target="slides/slide40.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4.xml"/><Relationship Id="rId87" Type="http://schemas.openxmlformats.org/officeDocument/2006/relationships/slide" Target="slides/slide35.xml"/><Relationship Id="rId110" Type="http://schemas.openxmlformats.org/officeDocument/2006/relationships/slide" Target="slides/slide58.xml"/><Relationship Id="rId115" Type="http://schemas.openxmlformats.org/officeDocument/2006/relationships/slide" Target="slides/slide63.xml"/><Relationship Id="rId61" Type="http://schemas.openxmlformats.org/officeDocument/2006/relationships/slide" Target="slides/slide9.xml"/><Relationship Id="rId82" Type="http://schemas.openxmlformats.org/officeDocument/2006/relationships/slide" Target="slides/slide30.xml"/></Relationships>
</file>

<file path=ppt/ink/ink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4:27:03.832"/>
    </inkml:context>
    <inkml:brush xml:id="br0">
      <inkml:brushProperty name="width" value="0.05292" units="cm"/>
      <inkml:brushProperty name="height" value="0.05292" units="cm"/>
      <inkml:brushProperty name="color" value="#FF0000"/>
    </inkml:brush>
  </inkml:definitions>
  <inkml:trace contextRef="#ctx0" brushRef="#br0">24977 5450,'-27'0,"1"0,-27 0,0 53,26-27,-25 1,52 52,-27-79,27 53,0 0,0-26,0 26,0-27,0 0,0 27,0 0,0-26,0-1,0-26,79 0,-26 0,-26 0,-1 0,54 0,-54 0,1 0</inkml:trace>
  <inkml:trace contextRef="#ctx0" brushRef="#br0" timeOffset="834.0477">25109 5847,'0'26,"0"1,0-1,26-26,27 0,27 0,-80 0,0-53,0 27,-27-53,1 79,-27 0,53 26,0 1,53-27,-27 0,1 0,26 0,-27 0,27-53,-27 0,1 53,-27-27,0 27,53 0,0 53,0 27,-53-54,0 27,0 0,0-27,0 1,0-1,-27-26,27 80,-26-80,-1 0,27-27</inkml:trace>
  <inkml:trace contextRef="#ctx0" brushRef="#br0" timeOffset="2085.1192">26061 5529,'0'-26,"-26"26,26 26,0 27,-26-26,26 26,0 0,0 26,0-26,0 0,0-27,0 27,52-53,1 27,-26-27</inkml:trace>
  <inkml:trace contextRef="#ctx0" brushRef="#br0" timeOffset="2947.1683">26432 5635,'0'-53,"0"106,26-53,-26 80,53-54,-53 1,0 26,0-27,0 27,0-80,0 1,27-27,-27 27,0-1,53 27,-53-53,0 53,0 53,26-26,-26 26,0-1,53-25,-27 26,27-53</inkml:trace>
  <inkml:trace contextRef="#ctx0" brushRef="#br0" timeOffset="3389.1938">26908 5821,'0'0,"53"0,0 0,-27 0,1 0,26 0,-27 0,1 0,26 0,-53-27</inkml:trace>
  <inkml:trace contextRef="#ctx0" brushRef="#br0" timeOffset="3634.2079">27067 5688,'0'0,"0"53,0 0,0 26,53-26,-27-53</inkml:trace>
  <inkml:trace contextRef="#ctx0" brushRef="#br0" timeOffset="4618.2641">27437 5609,'53'0,"27"0,-54 26,1-26,52 27,-79 26,0 0,0-27,-27 27,1-27,-27 1,80-27,25 0,1 0,0 0,-26 0,26 0</inkml:trace>
  <inkml:trace contextRef="#ctx0" brushRef="#br0" timeOffset="4900.2802">27966 5715,'0'26,"0"1,27-27,-27 26,53 27,-27-53,1 0</inkml:trace>
  <inkml:trace contextRef="#ctx0" brushRef="#br0" timeOffset="5122.293">28152 5715,'0'26,"26"27,-26 0,53 0,-26-53</inkml:trace>
  <inkml:trace contextRef="#ctx0" brushRef="#br0" timeOffset="5474.3131">28284 5556,'-26'79,"26"-52,-53-27,53 53,-53-53,26 0,-26 0,0 0,53 0,-79 0,53 0,-1 0,27 0,0 26</inkml:trace>
  <inkml:trace contextRef="#ctx0" brushRef="#br0" timeOffset="5886.3367">28337 5503,'26'0,"54"26,-80 1,26-1,-26 27,0-26,0-1,0 27,0-26,0-1,0-26,0 79,-26-79,26 27</inkml:trace>
  <inkml:trace contextRef="#ctx0" brushRef="#br0" timeOffset="6268.3585">28813 5715,'53'0,"-26"0,25 0,-25 0</inkml:trace>
  <inkml:trace contextRef="#ctx0" brushRef="#br0" timeOffset="6404.3663">28919 5926,'26'0,"1"0,26-26,-27 26,27 0</inkml:trace>
  <inkml:trace contextRef="#ctx0" brushRef="#br0" timeOffset="7484.4281">29845 5503,'0'-26,"0"-27,0 26,0 27,-26 0,-27 0,26 0,-26 27,-26 52,79-53,-53 27,53-26,-53 26,53-27,0 1,-26 26,26-27,0 1,0 52,0 0,79-52,-53-27,27 0,0 0,27 0,-27-27</inkml:trace>
  <inkml:trace contextRef="#ctx0" brushRef="#br0" timeOffset="8023.4589">30004 5768,'0'0,"-53"0,26 0,27 26,0-26,80 0,-80-26,0-1,0 1,-27 26,-26 0,53 0,106 0,0 0,26-53,1 0,-54 0,0 0,-52 53,-27-26,-27 26,1 0,-27 0,53 26,0 0,79 27,-26-26,0 26,-26-53,-27 79,53-52,-53 26,-27-27,-26-26,27 0,-1 53,-52-53</inkml:trace>
  <inkml:trace contextRef="#ctx0" brushRef="#br0" timeOffset="8796.5031">31062 5529,'53'0,"0"0,-53 27,26 26,-26-27,0 1,0 26,0-27,0 1,0-54,0 1,53-27,-53-27,27 54,-27-27,0 0,0 80,0 25,53 1,-53 0,53-53,0 80,-27-80,0 0</inkml:trace>
  <inkml:trace contextRef="#ctx0" brushRef="#br0" timeOffset="11542.6602">25532 5635,'0'0,"0"-53,0 27,0-1,0 27,-53 0,53 0,-26 0,26 27,0 26,0-27,0 1,0 26</inkml:trace>
  <inkml:trace contextRef="#ctx0" brushRef="#br0" timeOffset="12800.7321">24950 6641,'0'-27,"0"27,-79 0,52 0,-26 53,1 27,-1-28,53 1,26-26,1-27,52 79,-26-79,0 53,-27-53,-26 53,53 0,-53-27,0 1,0-1,-26-26,-27 53,26-53,1 0,-27 0,26 0,27-26</inkml:trace>
  <inkml:trace contextRef="#ctx0" brushRef="#br0" timeOffset="13415.7673">25162 6879,'0'26,"0"1,0 26,0-27,0 1,53 26,-53-27,0 0,0 27,0 0</inkml:trace>
  <inkml:trace contextRef="#ctx0" brushRef="#br0" timeOffset="13619.779">25241 6747,'0'-27,"0"27,27 53,-27-27</inkml:trace>
  <inkml:trace contextRef="#ctx0" brushRef="#br0" timeOffset="13941.7974">25426 7091,'0'26,"0"27,0-27,53-26,-26 0,-1 0,27 0,-53-26,27-27,-27 0,26 53,27 0,-26 27,25-1</inkml:trace>
  <inkml:trace contextRef="#ctx0" brushRef="#br0" timeOffset="14324.8193">25956 6667,'-53'53,"53"26,0 1,0-1,0 1,0-1,0 0,53 1,-27-54,27-26,26 53,1-53</inkml:trace>
  <inkml:trace contextRef="#ctx0" brushRef="#br0" timeOffset="15688.8973">26220 6879,'27'0,"-1"0,1 0,26 26,-27-26,-26 53,53 0,-53-26,0-1,0 1,0 25,-27-25,1 26,26-80,0 1,26-1,-26-25,53 25,-53-26,53 27,-53-1,0-26,27 27,-27-1,0-52,0 105,0 1,0 26,0 0,0-53,0 53,0 0,0-27,106 27,-54-53,1 0</inkml:trace>
  <inkml:trace contextRef="#ctx0" brushRef="#br0" timeOffset="16281.9313">26882 7064,'53'0,"-27"-26,27 26,0 0,-27-53,27 53,0 0,0 0</inkml:trace>
  <inkml:trace contextRef="#ctx0" brushRef="#br0" timeOffset="16550.9466">27120 6852,'-53'0,"53"27,0 52,26-26,-26-26,0 26,27-53,-27 79,26-79,-26 53</inkml:trace>
  <inkml:trace contextRef="#ctx0" brushRef="#br0" timeOffset="17182.9828">27570 6826,'0'-27,"0"-25,0 52,79 0,-53 0,-26 26,53-26,-53 53,0 26,0-52,0 26,0-27,0 1,-79 26,53-27,26-26,79 0,-26 0,-27 0,1 0,-1 0,54 0,-54 0</inkml:trace>
  <inkml:trace contextRef="#ctx0" brushRef="#br0" timeOffset="17537.003">28125 6826,'0'0,"0"79,0-52,0-1,53-26,-53 53,27-53,-27 53,26-53</inkml:trace>
  <inkml:trace contextRef="#ctx0" brushRef="#br0" timeOffset="17788.0174">28310 6852,'0'0,"0"53,27-53,-27 80,53-27,-53-27,26-26</inkml:trace>
  <inkml:trace contextRef="#ctx0" brushRef="#br0" timeOffset="18164.0389">28443 6694,'-27'0,"-26"0,27 0,26 26,-53-26,-26 0,26-26,26 26,-26-27,0 27,53 0,0 27,0-1,27-26</inkml:trace>
  <inkml:trace contextRef="#ctx0" brushRef="#br0" timeOffset="19004.087">28654 6641,'0'-27,"0"54,53 52,-53-26,53 0,-53 0,53 26,-53-26,0-26,0-1,0 27,0-27,-53 27,27-53,-1 0,-26 0</inkml:trace>
  <inkml:trace contextRef="#ctx0" brushRef="#br0" timeOffset="19314.1047">28972 6852,'53'0,"-27"-26,27 26,0 0,-53 26</inkml:trace>
  <inkml:trace contextRef="#ctx0" brushRef="#br0" timeOffset="19461.1131">29131 7117,'53'0,"-53"-26,52 26,-25 0</inkml:trace>
  <inkml:trace contextRef="#ctx0" brushRef="#br0" timeOffset="20286.1603">29898 6482,'0'-26,"0"26,-53 0,27 26,-27 27,26-27,27 1,-53-27,53 53,0-27,27-26,-1 27,27-27,-26 0,-27 53,26-53,-26 26,0 0,0 27,-26-53,-54 0</inkml:trace>
  <inkml:trace contextRef="#ctx0" brushRef="#br0" timeOffset="20595.178">30030 6508,'0'27,"27"-1,-27 1,0 26,0-27,53 1,-53 26,0-27,26-26,-26 53,27-53</inkml:trace>
  <inkml:trace contextRef="#ctx0" brushRef="#br0" timeOffset="20797.1894">30189 6376,'26'0,"-26"80,0-1</inkml:trace>
  <inkml:trace contextRef="#ctx0" brushRef="#br0" timeOffset="21104.2071">30454 6879,'26'0,"0"-27,27 1,0-53,0 26,-26 53,-1 0,-26 0,53 0,-53 53,27-53</inkml:trace>
  <inkml:trace contextRef="#ctx0" brushRef="#br0" timeOffset="21696.2409">30956 6588,'27'0,"26"26,-53 54,0-54,26 1,-26 25,0-25,0-1,53-26,-53 0,26-53,-26 27,0 0,0-1,53-26,-53 27,0 52,27-26,-27 27,26 26,54-27,-54-26,1 0</inkml:trace>
  <inkml:trace contextRef="#ctx0" brushRef="#br0" timeOffset="21860.2503">31697 6694,'53'0</inkml:trace>
  <inkml:trace contextRef="#ctx0" brushRef="#br0" timeOffset="22648.2954">30480 6694,'0'26,"0"1,0 25</inkml:trace>
  <inkml:trace contextRef="#ctx0" brushRef="#br0" timeOffset="26600.5215">18362 8599,'53'0,"0"0,-27 0,1 0,26 0,-27 0,1 0,-27 0,53 0,-27 0,1 0,52 0,-26 0,-27 0,1 53,26-53,-27 0,27 0,0 0,0 0,-27 0,1 0,26 0,-27 0,27 0,0 0,26 0,-52 0,-1 0,27 0,-26 0,-1-27,27 27,-27 0,1 0,26 0,-27 0,1 0,-1 0,27 0,-26 0,-1 0,27 0,-27 0,1 0,26-26,-27 26,1 0,26 0,-27 0,27 0,0 0,26-53,-26 53,0 0,0-27,0 27,-27 0,1 0,26 0,-27 0,1 0,26 0,-27 0,1 0,-1 0,27 0,-27 0,27-53,0 53,-26 0,-1 0,27 0,-79 0</inkml:trace>
  <inkml:trace contextRef="#ctx0" brushRef="#br0" timeOffset="34909.9966">11113 11879,'26'0,"27"0,-27-26,1 26,26 0,26 0,-26 0,0 0,-27 0,54 0,-1 0,-52 0,52 0,-53 0,27 0,-26 0,-1 0,27 0,0-53,0 53,0 0,26-53,-26 53,0 0,0-26,26 26,1 0,-1-53,-26 53,0 0,0 0,0-27,26 27,-52 0,-1 0,27 0,-26 0,-1 0,53 0</inkml:trace>
  <inkml:trace contextRef="#ctx0" brushRef="#br0" timeOffset="35774.0461">14631 11906,'27'0,"-1"0,54 0,-54 0,27 0,-26 0,26 0,-1 0,1 0,27 0,-27 0,0 0,26-27,0 27,-26 0,27 0,-1-52,0 52,1 0,-1-53,0 53,1 0,26-27,-27 27,0 0,-26 0,0 0,0 0,-26 0,-27-53</inkml:trace>
  <inkml:trace contextRef="#ctx0" brushRef="#br0" timeOffset="38383.1949">3307 13097,'53'0,"-26"0,26 0,0 0,52-27,-78 27,-1 0,27 0,-26 0,26 0,-27-26,53 26,-26 0,27 0,-27 0,0 0,-1 0,28 0,-27 0,0 0,0 0,-1 0,28 0,-54 0</inkml:trace>
  <inkml:trace contextRef="#ctx0" brushRef="#br0" timeOffset="40656.3252">11165 13044,'53'0,"-26"0,26 0,0 0,26 0,-26 0,0 0,0 0,0 0,26 53,-26-53,0 0,-27 0,54 0,-27 0,-27 0,1 0,25 0,-25 0,-1 0,27 0,-26 0,-1 0,27-27,27 27,-1 0,-79-26,79 26,-52 0,-1 0,27 0,-26 0,-1 0,-26-53,79 53,-26 0,0 0,0 0,-26 0,52 0,0 0,-52 0,-1 0,27 0,-26 0,-1-27,27 27,-27 0,1 0,26 0,0 0,0 0,-27 0,27 0,0 0,0 0,0-53,0 53,0 0,-27 0,27 0,0 0,0 0,-27 0,1 0,26 0,-27 0,1 0,52 0,-26 0,0 0,-27 0,27 0,-26 0,-1 0,1 0,25 0,-25 0,-1 0,27 0,-26 0,-1 0,27 0,-26 0,-1 0,27 0,-27 0,1 0,-27-26,26 26,27 0</inkml:trace>
  <inkml:trace contextRef="#ctx0" brushRef="#br0" timeOffset="59199.386">14367 13864,'0'26,"-53"54,53-54,0 1,-26 26,26-27,0 27,0-27,0 54,0-54,0 1,0 52,0-53,52 27,-52 0</inkml:trace>
  <inkml:trace contextRef="#ctx0" brushRef="#br0" timeOffset="59947.4288">14737 14102,'0'-53,"27"80,-27-1,26 27,-26-27,0 27,53 0,-53-26,0-1,0 27,0-106,0 27,0-1,0-26,0 27,0-1,0-26,53 53,0-26,-27 26,27 0,-26 0</inkml:trace>
  <inkml:trace contextRef="#ctx0" brushRef="#br0" timeOffset="60615.467">15399 14155,'0'-27,"0"1,-27 26,1 26,-27 27,53 0,0-26,53-27,-27-27,-26 1,27 26,-27 0,53 0,-53 26,53-26,-27 53</inkml:trace>
  <inkml:trace contextRef="#ctx0" brushRef="#br0" timeOffset="61335.5082">15849 14181,'0'-79,"0"26,0 27,0 26,-53 0,53 0,-53 0,26 105,27-78,-79-1,79 27,-27-53,27 53,27-53,26 0,-27 0,1-26,-27-27,79 26,-79-26,0 27,27 0,-27-27,0 26,0 1,0-27,0 53,0 53,0-27,0 1,0 26,0-27,0 0,0 1,0 52,0-26,0-26,0 26,52-53</inkml:trace>
  <inkml:trace contextRef="#ctx0" brushRef="#br0" timeOffset="61791.5343">16193 13837,'0'-26,"0"26,0 53,0 0,0 26,0-26,-27 26,27-26,0 0,0 27,0-27,0-27,0 0,0 54</inkml:trace>
  <inkml:trace contextRef="#ctx0" brushRef="#br0" timeOffset="62348.5661">15822 13864,'0'-53,"0"79,0 27,0-26,0-1,53 54,-53-27,0-1</inkml:trace>
  <inkml:trace contextRef="#ctx0" brushRef="#br0" timeOffset="63141.6115">16722 13970,'0'-80,"0"27,-53 53,53 53,-106 0,79-26,27 26,-52-27,52 1,0 52,0-53,26-26,-26 27,53-27,-53 53,26-53,-26 26,0 1,-53-27,-26 53,53-53,52-27</inkml:trace>
  <inkml:trace contextRef="#ctx0" brushRef="#br0" timeOffset="63646.6404">16775 14261,'0'0,"53"0,-1 0,-25 0,-1-53,27 53,-26-27,26 1,-53-27,-27 53,-52 0,52 0,27 26,-53-26,53 53,0 0,0 0,27-53,-1 53,27-53,-26 27,26-27</inkml:trace>
  <inkml:trace contextRef="#ctx0" brushRef="#br0" timeOffset="63959.6583">17463 14102,'0'0,"-27"0,-26 0,27 0,-1 53,-26-27,53 1,-53-27,53 79,0-26,0-53,53 0,0 0,27 0,-1 0,-26 0,-27 0</inkml:trace>
  <inkml:trace contextRef="#ctx0" brushRef="#br0" timeOffset="64268.6759">17701 13917,'0'26,"0"1,0 52,0-26,0 0,0 0,0 0,0-27,0 1,0-1,0 27,-27-53</inkml:trace>
  <inkml:trace contextRef="#ctx0" brushRef="#br0" timeOffset="71544.0921">27940 10742,'0'0,"0"-27,0 1,-53 26,53 26,0 27,0 0,0 27,0-28,0-25,0-1,27-26,-27 53,26-53,27 0,26-79,-79 52,27-25,-27 25,0 1,0-27,0 53,0 53,53 0,53-53,-80 0,27 0,-53-27,0-26,0 0,0 0,0 27,0-27,0 26,0-25,-53 52,79 0</inkml:trace>
  <inkml:trace contextRef="#ctx0" brushRef="#br0" timeOffset="71866.1105">28575 10768,'0'0,"79"-53,-52 53,26 0,0 0,-27 0,1 27,-27-1,0 1</inkml:trace>
  <inkml:trace contextRef="#ctx0" brushRef="#br0" timeOffset="71993.1177">28760 10980,'27'0,"-1"0,27 0,-26 0,25 0</inkml:trace>
  <inkml:trace contextRef="#ctx0" brushRef="#br0" timeOffset="72738.1604">29289 10530,'-26'0,"26"0,26 0,27 0,-26 0,-1 0,-26 79,53-79,-53 27,0 26,0 0,-26-53,26 79,-53-79,53 27,26-27,27 0,-26 26,26-26,-27 0,0 0,27 0</inkml:trace>
  <inkml:trace contextRef="#ctx0" brushRef="#br0" timeOffset="72993.175">29660 10662,'26'-26,"-26"52,0 27,0 0,53 0,-26-26,52-27</inkml:trace>
  <inkml:trace contextRef="#ctx0" brushRef="#br0" timeOffset="73210.1874">29951 10689,'26'0,"27"79,-53-26,27-53,-27 53,0-26</inkml:trace>
  <inkml:trace contextRef="#ctx0" brushRef="#br0" timeOffset="73562.2074">30136 10371,'0'0,"-26"0,26 53,-53-53,26 0,-26 53,27-53,-1 0,-26 0,27 0,26-26,-53 26,27 0,-27 0,53 26,0 54,0-54</inkml:trace>
  <inkml:trace contextRef="#ctx0" brushRef="#br0" timeOffset="74110.2389">30639 10424,'0'-53,"0"27,-27 26,27-53,-26 53,-1 0,-26 26,1 27,52 0,0 27,0-1,0 27,0-27,0 1,0-27,0-1,0 1,52 0,-52-26,0 26</inkml:trace>
  <inkml:trace contextRef="#ctx0" brushRef="#br0" timeOffset="74326.2512">30401 10821,'26'0,"1"0,25 0,28 0,-27 0,0 0</inkml:trace>
  <inkml:trace contextRef="#ctx0" brushRef="#br0" timeOffset="74499.2611">30956 10874,'53'0,"-53"27,0 25,-26 28</inkml:trace>
  <inkml:trace contextRef="#ctx0" brushRef="#br0" timeOffset="75315.3078">31724 10424,'0'-26,"0"-1,0-26,0 53,-53 0,0 0,53 27,-53-1,53 27,-53 27,53-27,0 26,0 0,0 1,0-27,0 0,0-27,26-26,-26 53</inkml:trace>
  <inkml:trace contextRef="#ctx0" brushRef="#br0" timeOffset="75616.325">31433 10689,'0'-27,"26"27,53-26,-52 26,-1 0,27-53,53 53,-53 0,-27 0</inkml:trace>
  <inkml:trace contextRef="#ctx0" brushRef="#br0" timeOffset="75804.3357">31962 10583,'53'0,"0"-26,-27 26,27 0,0 0,-53 0</inkml:trace>
  <inkml:trace contextRef="#ctx0" brushRef="#br0" timeOffset="75953.3443">31988 10848,'80'0,"-1"-53,-53 53,27-53,-26 53</inkml:trace>
  <inkml:trace contextRef="#ctx0" brushRef="#br0" timeOffset="76344.3664">32623 10160,'0'-27,"27"27,-27 27,26-1,-26 27,0 26,0-26,0 0,0-26</inkml:trace>
  <inkml:trace contextRef="#ctx0" brushRef="#br0" timeOffset="76591.3808">32491 10636,'0'-53,"53"53,0-26,26 26,-26 0,-27 0,27 0,-26 0</inkml:trace>
  <inkml:trace contextRef="#ctx0" brushRef="#br0" timeOffset="76861.3961">32861 10795,'0'26,"0"1,0 26,0-1,0 1,0-26</inkml:trace>
  <inkml:trace contextRef="#ctx0" brushRef="#br0" timeOffset="77153.4124">32650 10768,'26'-26,"1"26,25 0,1 0,0-53,0 53,53-27,-27 27,-26 0,-26 0,26 0</inkml:trace>
  <inkml:trace contextRef="#ctx0" brushRef="#br0" timeOffset="79853.5674">27252 11509,'0'-53,"0"0,-26 53,-1 0,1 0,26 27,-80 26,80 0,-26 52,26-25,-53-1,53 0,0-26,0 0,0 0,0 0,0 0,26-53</inkml:trace>
  <inkml:trace contextRef="#ctx0" brushRef="#br0" timeOffset="80123.5827">26908 11932,'27'0,"-27"-26,26 26,27 0,0-53,-27 53,27 0,0 0,0 0,0 0,-27 0</inkml:trace>
  <inkml:trace contextRef="#ctx0" brushRef="#br0" timeOffset="80619.6112">27675 11932,'27'0,"-1"0,54-26,-27 26,0 0,-1 0,1 0,27 0,-27 0,-27 0,27 0</inkml:trace>
  <inkml:trace contextRef="#ctx0" brushRef="#br0" timeOffset="80824.6229">28205 11800,'0'0,"0"53,0 0,0-53,0 53,0 0,0-27</inkml:trace>
  <inkml:trace contextRef="#ctx0" brushRef="#br0" timeOffset="82358.7104">28813 11641,'-53'0,"0"0,27 0,-1 53,-52-26,79-1,0 27,53-53,-27 27,27 25,-53-25,53-27,-53 26,0 27,-53-53,27 0,-1 0,27-26,0-27</inkml:trace>
  <inkml:trace contextRef="#ctx0" brushRef="#br0" timeOffset="82734.7319">28866 11853,'27'0,"25"0,1 0,0 0,0 0,0 0,-26-53,25 53,-52-26,-26 26,0 0,-1 0,-26 0,27 0,-27 0,0 0,53 53,-27-53,27 79,0-26,27-53,26 53,-27-53,27 53,-26-53,-1 0</inkml:trace>
  <inkml:trace contextRef="#ctx0" brushRef="#br0" timeOffset="83017.7481">29633 11827,'0'-27,"0"27,-53 0,1 0,25 27,-26 25,53-25,-53-27,53 53,0 0,0 0,0-53,80 0,-1 26,0-26,1 0,-27 0</inkml:trace>
  <inkml:trace contextRef="#ctx0" brushRef="#br0" timeOffset="83394.7699">29369 11509,'0'0,"26"0,27 0,0 0,0 0,-27-26,27 26</inkml:trace>
  <inkml:trace contextRef="#ctx0" brushRef="#br0" timeOffset="83588.781">29713 11297,'0'0,"0"106,0-53,0-26</inkml:trace>
  <inkml:trace contextRef="#ctx0" brushRef="#br0" timeOffset="84372.8258">30215 11509,'-26'0,"0"27,26 25,-80 28,80-1,0 1,0-1,0 27,0-27,80-26,-28 0,1-53,0 53</inkml:trace>
  <inkml:trace contextRef="#ctx0" brushRef="#br0" timeOffset="87225.989">30506 11456,'0'-26,"0"52,0 27,0 0,0 0,0-27,0 27,0 0,53-26,-53-1,27 27,-1-27</inkml:trace>
  <inkml:trace contextRef="#ctx0" brushRef="#br0" timeOffset="87534.0064">30771 11536,'0'-53,"0"0,53 106,-53-27,0 1,0 25,0-25,0 26,0-27,0 27,0-26,0-1,0 53</inkml:trace>
  <inkml:trace contextRef="#ctx0" brushRef="#br0" timeOffset="87842.0243">30559 11668,'27'0,"-1"0,1 0,26 0,26 0,-26-27</inkml:trace>
  <inkml:trace contextRef="#ctx0" brushRef="#br0" timeOffset="88606.068">31141 11403,'27'0,"52"0,-26 0,27 0,-54 0,27 0,-53 27,0 26,0-27,-26 27,-27-27,26 27,-26-26,27 26,26 0,26-27,1-26,52 0,-26 0,0 0,-27 0,27 0,-26 0</inkml:trace>
  <inkml:trace contextRef="#ctx0" brushRef="#br0" timeOffset="88927.0863">31168 11641,'0'0,"26"0,27 0,27 0,-1-26,0 26,-26 0,0 0,0 0,-26 0</inkml:trace>
  <inkml:trace contextRef="#ctx0" brushRef="#br0" timeOffset="89371.1117">31803 11324,'0'-27,"0"27,26 27,-26 26,53-27,-53 27,27 27,-27-28,0 1,0 0,0 0,-27 27,-26-54,27-26,-1 53,-52-53,79-27,27 27,-1 0</inkml:trace>
  <inkml:trace contextRef="#ctx0" brushRef="#br0" timeOffset="89576.1234">32173 11774,'0'26</inkml:trace>
  <inkml:trace contextRef="#ctx0" brushRef="#br0" timeOffset="90473.1748">31882 11324,'-26'0</inkml:trace>
  <inkml:trace contextRef="#ctx0" brushRef="#br0" timeOffset="95406.4567">29766 11324,'0'-53,"-27"53,27 26,0 27,0 0,0 0,0-26,27 26,-27-27,26-26</inkml:trace>
  <inkml:trace contextRef="#ctx0" brushRef="#br0" timeOffset="100385.7417">30268 10874,'27'0,"-1"0,-26 0,27 0</inkml:trace>
  <inkml:trace contextRef="#ctx0" brushRef="#br0" timeOffset="113030.465">30295 10848,'-53'0,"79"0,1 0,-27-27,26 27,27 0,-53 0</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5T08:01:54.26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2461 502,'0'-26,"0"-1,0 27,0-52,-53 52,53-27,-27 27,27 0,-26 0,26 53,-53 0,53 0,0-27,-27-26,27 53,0-53,80 0,-27 0,-27 0,27-26,-53-1,27 27,-27-26,0 52,0 27,0 0,0-26,52 26,-25-1,26-52,-53 27</inkml:trace>
  <inkml:trace contextRef="#ctx0" brushRef="#br0" timeOffset="398.0228">2884 793,'-26'0,"26"53,0 0,0 0,0 27,26-80,27 0,-53-27,53-26,-53 27,0-27,-27 26,1 1,-1 26,27 0,0 26</inkml:trace>
  <inkml:trace contextRef="#ctx0" brushRef="#br0" timeOffset="843.0482">3466 767,'53'0,"-27"0,27 0,-26 0,-27 26,53-26,-53 27</inkml:trace>
  <inkml:trace contextRef="#ctx0" brushRef="#br0" timeOffset="967.0553">3519 1084,'26'0,"1"-26,26 26,-27 0</inkml:trace>
  <inkml:trace contextRef="#ctx0" brushRef="#br0" timeOffset="3051.1745">5106 211,'0'-53,"27"53,-1 0,1 0,26 0,-53 53,0-26,0-1,-53 27,53-26,-53 26,53-27,-27-26,27 53,0-27,53-26,0 0,27 0,-1 0,0 0,1 0,-54 0</inkml:trace>
  <inkml:trace contextRef="#ctx0" brushRef="#br0" timeOffset="3629.2076">4842 741,'0'-53,"26"53,1 0,26 0,0 0,26 0,0 0,27 0,0 0,26 0,-52 0,-1 0,0 0,-26 0,0 0,0 0,0 0</inkml:trace>
  <inkml:trace contextRef="#ctx0" brushRef="#br0" timeOffset="4807.275">4815 1137,'0'-26,"53"26,0 0,27 0,-80 53,0-27,0 1,0 26,0 26,0-26,-53-27,53 27,-53-26,53-1,0 27,0-53,79 0,-26 0,0 0,0 0,-27 0</inkml:trace>
  <inkml:trace contextRef="#ctx0" brushRef="#br0" timeOffset="5259.3008">5450 1217,'0'-53,"0"79,0 1,0-1,0 1,0 26,0-27,0 1,27 52,26-79,-27 26,27-26</inkml:trace>
  <inkml:trace contextRef="#ctx0" brushRef="#br0" timeOffset="5498.3145">5768 1164,'0'26,"0"1,26 26,-26-27,0 1,0 26,0-27,0 0,0 27,27-53</inkml:trace>
  <inkml:trace contextRef="#ctx0" brushRef="#br0" timeOffset="5879.3363">5900 793,'0'27,"0"26,-53 0,53-27,-53-26,53 53,-53-53,1 0,-1 0,26 0,1 0,-27-26,26 26,-26-53,1 53,25 0,27 26,-53 1,53 26,0-27,0 0,27-26</inkml:trace>
  <inkml:trace contextRef="#ctx0" brushRef="#br0" timeOffset="9028.5164">6826 608,'-53'0,"53"-26,0 79,-26 53,26 52,-53 1,53 26,0 27,0-27,0-53,0 27,0-27,0 1,0-54,0-26,0 0,0-27,0 27,-26-53,-1 0,-26 0</inkml:trace>
  <inkml:trace contextRef="#ctx0" brushRef="#br0" timeOffset="9396.5375">6985 2910,'0'27,"0"-1,0 27,0-27,0 1,0-27,26 0,27 0,-53-53,27 26,-27-25,0-1,0 0,0 26,-53 27,0-53,0 53,0 0,53 27</inkml:trace>
  <inkml:trace contextRef="#ctx0" brushRef="#br0" timeOffset="10850.6206">6403 132,'0'-26,"26"26,27 0,0 0,-26 26,-27 0,0 27,0-26,0-1,-80 54,54-54,26 27,0-27,26-26,27 0,27 0,-27 0,-1 0,-25-26</inkml:trace>
  <inkml:trace contextRef="#ctx0" brushRef="#br0" timeOffset="11121.6361">6959 211,'0'-26,"0"26,0 53,0 0,26-53,-26 26,26 1,27 26,-26-53</inkml:trace>
  <inkml:trace contextRef="#ctx0" brushRef="#br0" timeOffset="11324.6478">7170 211,'0'53,"0"0,0-26,0-1,0 27,0-27,0 27,27-53</inkml:trace>
  <inkml:trace contextRef="#ctx0" brushRef="#br0" timeOffset="11638.6657">7170 185,'0'-27,"-26"27,-27 0,0 0,0 0,27 0,-1 0,-26 0,53 0,0 53</inkml:trace>
  <inkml:trace contextRef="#ctx0" brushRef="#br0" timeOffset="15950.9124">7646 1032,'0'0,"27"0,79 79,-106-53,53 54,-53-54,0 27,0 0,0 0,0 0,0-27,0-52,53-27,-53 27,53-1,-53-52,52 52,-52 1,53-27,-53 26,27-26,-27 106,0-26,0-1,0 27,0 27,53-54,-27 27,27-27,-26-26</inkml:trace>
  <inkml:trace contextRef="#ctx0" brushRef="#br0" timeOffset="16692.9548">9049 1190,'0'-79,"-27"26,-26 27,27 26,-27 0,-26 0,-1 0,1 52,-27 28,27-27,-1 26,54-26,26 0,0-27,0 54,53-80,0 0,0 0,0 0,26-27,-26 1,0-53,0-1,-53 1,53-27,-53 27,0 26,0 0,0 26,0-26,0 106,0-26,0 26,0 0,0-1,0 28,0-27,0 0,0 26,26 0,-26 1,53-54</inkml:trace>
  <inkml:trace contextRef="#ctx0" brushRef="#br0" timeOffset="16940.969">9737 979,'0'26,"-53"27,53 0,-53 26,0-26,53 0,-53 27,53-28,-26-25,26 26</inkml:trace>
  <inkml:trace contextRef="#ctx0" brushRef="#br0" timeOffset="17167.982">9393 1137,'26'53,"27"-26,53 52,-80-79,1 53,26 0,-27-27,27-26,0 80,0-80,0 0</inkml:trace>
  <inkml:trace contextRef="#ctx0" brushRef="#br0" timeOffset="17521.0022">10319 1270,'26'0,"27"0,-26 0,-1 0,1 0,52 0,-26 0,0 0,-27 0,-26 26</inkml:trace>
  <inkml:trace contextRef="#ctx0" brushRef="#br0" timeOffset="17669.0104">10530 1587,'80'0,"-54"0,1 0,26 0,26 0</inkml:trace>
  <inkml:trace contextRef="#ctx0" brushRef="#br0" timeOffset="19281.1028">12674 555,'0'-26,"0"79,0 0,0 26,0 0,0 1,-27 26,27-27,0-53</inkml:trace>
  <inkml:trace contextRef="#ctx0" brushRef="#br0" timeOffset="19581.12">12039 1243,'79'0,"-26"0,53-26,-27 26,27 0,53-53,-27 53,27 0,-27 0,27 0,-53 0,-27 0,-26 26,-27 27</inkml:trace>
  <inkml:trace contextRef="#ctx0" brushRef="#br0" timeOffset="19886.1374">12435 1719,'0'80,"0"-1,0-26,0-26,0-1,0 27,0 0,53-53</inkml:trace>
  <inkml:trace contextRef="#ctx0" brushRef="#br0" timeOffset="20100.1494">12753 1719,'0'53,"53"0,-53-26,0-1,0 27,26-26,-26 26</inkml:trace>
  <inkml:trace contextRef="#ctx0" brushRef="#br0" timeOffset="20473.1708">12938 1508,'-26'79,"26"-52,-80-1,54-26,-1 53,-26-53,27 0,0 0,-27 0,26-26,-26 26,-26-53,52 53,1-53,-53 0,52 53,1 0,26 26,-53 27,53 0,0 0</inkml:trace>
  <inkml:trace contextRef="#ctx0" brushRef="#br0" timeOffset="21489.2291">14420 608,'-53'0,"53"-26,-53 26,27-27,-27 27,0-53,0 53,0 0,0 27,26-1,27 1,-26 26,26 0,0 0,0 26,0 0,0 1,0-1,0 27,0 26,0-26,0 26,0-52,0-27,0-1,0-25,0 26,0-27,0 27,0-26,0 26,0-27,106 27,-53-53,53 0,-1 0</inkml:trace>
  <inkml:trace contextRef="#ctx0" brushRef="#br0" timeOffset="22005.2586">15478 688,'-26'26,"26"1,-80 25,80-25,-53-1,53 27,-53-26,53 26,-26-53,26 26</inkml:trace>
  <inkml:trace contextRef="#ctx0" brushRef="#br0" timeOffset="22252.2728">15266 741,'0'0,"0"26,80 27,-54-27,27 27,-26-53,26 53,0-53,-1 0,-25 0</inkml:trace>
  <inkml:trace contextRef="#ctx0" brushRef="#br0" timeOffset="22611.2933">15796 555,'0'-26,"53"26,-53 26,0 27,0 0,0-26,0 26,0-27,0 27,26-53,0 0,54 0,-27 0,0 0,-27 0</inkml:trace>
  <inkml:trace contextRef="#ctx0" brushRef="#br0" timeOffset="22987.3148">14896 1376,'0'-53,"0"53,53 0,0 0,26 0,54-27,-28 27,28 0,25 0,-25 0,-1 0,-26 0,-27 0,-26 0,0 0</inkml:trace>
  <inkml:trace contextRef="#ctx0" brushRef="#br0" timeOffset="23302.3328">15505 1534,'26'0,"1"0,-1 0,27 0,-27 53,-26 0,0 0,0 0,0-27,0-26,0 27,27-27,52 0,1 0,25 0,28-53,-54 0</inkml:trace>
  <inkml:trace contextRef="#ctx0" brushRef="#br0" timeOffset="23990.3721">16801 608,'0'-26,"27"26,-27-27,52 27,-25 0,-27 0,26 53,-26-26,0-1,53 27,-53 0,0 0,0 0,0 0,0 26,0-26,0 0,0 26,27-26,-27 27,0-27,0-1,53 1,-53 0,0 0,0-26,0-1,0 53,0-79,0 53,-80-26,27 52</inkml:trace>
  <inkml:trace contextRef="#ctx0" brushRef="#br0" timeOffset="24290.3893">17463 2063,'0'53,"0"-26,52-1,1-26,-26 0,26 0,-53 0,0-26,-53-27,26 53,-26 0,27 0,-27 0</inkml:trace>
  <inkml:trace contextRef="#ctx0" brushRef="#br0" timeOffset="25439.4551">17198 344,'0'-27,"0"27,0 0,79 0,-79 27,27-27,-27 79,0-26,0-27,-27 27,1 0,26-26,0-27,53 0,26 0,-26 0,0 0</inkml:trace>
  <inkml:trace contextRef="#ctx0" brushRef="#br0" timeOffset="25679.4688">17595 397,'0'26,"0"0,0 27,0 0,0 0,53-53,-53 53,26-53</inkml:trace>
  <inkml:trace contextRef="#ctx0" brushRef="#br0" timeOffset="25890.4809">17780 449,'0'0,"0"80,0-27,0 0,53-53</inkml:trace>
  <inkml:trace contextRef="#ctx0" brushRef="#br0" timeOffset="26189.498">17833 264,'0'27,"0"-1,-27-26,-52 0,53 0,-27 0,26 0,1-26,26-1,-80 27,80-53,-26 53,26 80,0-54</inkml:trace>
  <inkml:trace contextRef="#ctx0" brushRef="#br0" timeOffset="27636.5807">18415 1164,'26'0,"54"0,-27 0,0 26,-27-26,27 27</inkml:trace>
  <inkml:trace contextRef="#ctx0" brushRef="#br0" timeOffset="27786.5893">18547 1455,'106'0,"-53"0,0 0,-27 0,27 0</inkml:trace>
  <inkml:trace contextRef="#ctx0" brushRef="#br0" timeOffset="29293.6755">20479 397,'0'-53,"0"79,0 27,0 26,0 1,0-1,0 1,0-1,0 0,-27-26</inkml:trace>
  <inkml:trace contextRef="#ctx0" brushRef="#br0" timeOffset="29630.6948">19844 1137,'79'-26,"-52"26,26 0,26 0,27 0,79 0,27 0,79 0,-27 0,-52 0,-27 0,-53 0,-26 0,-53 0</inkml:trace>
  <inkml:trace contextRef="#ctx0" brushRef="#br0" timeOffset="30127.7232">20267 1376,'53'-27,"0"27,26 0,-52 0,-1 27,-26-1,0 27,-26 26,-1-26,-26-26,27 26,-27-53,53 26,-26-26,26 53,52-53,1 0,27 0,-1 0,1 0,-54 0</inkml:trace>
  <inkml:trace contextRef="#ctx0" brushRef="#br0" timeOffset="30366.7369">20902 1534,'27'0,"-27"27,0 26,0 0,0-1,0 1,26-53</inkml:trace>
  <inkml:trace contextRef="#ctx0" brushRef="#br0" timeOffset="30583.7493">21140 1561,'0'26,"27"-26,-27 27,0 26,53-53,-53 26,53-26</inkml:trace>
  <inkml:trace contextRef="#ctx0" brushRef="#br0" timeOffset="30966.7712">21325 1349,'0'27,"-26"25,26-25,-53-27,53 53,-79-53,52 0,1 0,-27 0,26 0,1-27,-27-26,27 27,-27-27,26 53,27-26,-53 26,0 0,27 0,26 0,-27 0,27 79,0-53,0 1,0 26,53-53</inkml:trace>
  <inkml:trace contextRef="#ctx0" brushRef="#br0" timeOffset="31769.8171">22595 502,'0'-26,"-79"-27,53 53,-27-53,26 53,-26-53,0 53,0 0,27-53,-27 53,53 0,0 106,0-79,0 25,0 1,0 0,0 27,0 26,0-27,0 27,0 0,0-1,0 1,0 27,0-54,27-26,-27 0,0 0,0 0,0-27,0 0,0 27,0-26,0-1,26 27,27-53,0 0,26 27,1-27,-1 0,27 53,-53-53</inkml:trace>
  <inkml:trace contextRef="#ctx0" brushRef="#br0" timeOffset="32593.8643">23336 873,'80'0,"-1"0,-53 0,1 0,-27 26,0 27,0-26,0 26,-53-27,0 27,0-53,0 53,27-53,26 26,26 27,27-53,0 0,26 0,-26 0,0 0,-26 0</inkml:trace>
  <inkml:trace contextRef="#ctx0" brushRef="#br0" timeOffset="32856.8793">23760 1032,'0'52,"0"1,0-26,0-1,26-26,-26 80</inkml:trace>
  <inkml:trace contextRef="#ctx0" brushRef="#br0" timeOffset="33088.8926">23945 1032,'0'26,"0"0,0 27,0-26,26-1,-26 27,0 0</inkml:trace>
  <inkml:trace contextRef="#ctx0" brushRef="#br0" timeOffset="33486.9154">24130 899,'0'-26,"0"26,0 53,0-27,0 1,0-1,-26-26,26 79,-80-79,54 0,-1 0,1 0,-27 0,26-52,-25 52,25-53,-26 26,27 27,26 0,-27 0,27 27,-53 52</inkml:trace>
  <inkml:trace contextRef="#ctx0" brushRef="#br0" timeOffset="33726.9289">24553 873,'0'26,"0"1,0 26,0 26,0-26,-26 0,26 0,-27 26,27-26,-79 0,53 0,-54-27,1-26</inkml:trace>
  <inkml:trace contextRef="#ctx0" brushRef="#br0" timeOffset="34148.9532">23178 608,'0'27,"-27"26,-52 26,-1 27,27 26,27-26,26 26,-53-26,53-27,0 1,79-1,54 1,-1-80,27 0</inkml:trace>
  <inkml:trace contextRef="#ctx0" brushRef="#br0" timeOffset="34918.9972">24739 529,'-27'0,"-26"0,80 0,26 0,-1 0,-25 0,26 26,-53 1,26-1,-26 27,0-26,0-1,-26 27,-27-27,0 54,53-54,26 27,27-53,27 0,-1 27,-26-27</inkml:trace>
  <inkml:trace contextRef="#ctx0" brushRef="#br0" timeOffset="35153.0107">25241 1323,'0'0,"27"0,26 0,-27 0,53 0,-52 0</inkml:trace>
  <inkml:trace contextRef="#ctx0" brushRef="#br0" timeOffset="35511.0309">26009 1137,'0'27,"0"-1,0 54,0-27,26-53,27 0,0 0,0-27,-53 1,0-1,0-26,-27 53,27-53,-26 53,26-26,-27 26</inkml:trace>
  <inkml:trace contextRef="#ctx0" brushRef="#br0" timeOffset="35791.047">26458 1005,'0'0,"0"79,0-26,0-26,0 26,0-27,0 27,-79-26,53 52,-80-26,26-53</inkml:trace>
  <inkml:trace contextRef="#ctx0" brushRef="#br0" timeOffset="36103.0649">25770 899,'0'0,"0"53,0 0,0-26,0-1,0 53,0-26,0-26,0 26,53 26,0-52,0-27</inkml:trace>
  <inkml:trace contextRef="#ctx0" brushRef="#br0" timeOffset="36697.0989">26749 529,'0'0,"27"0,-27 26,0 54,0-54,0 27,0-53,0 53,-27-53,27 53,0-27,0 1,0-27,53 0,27 0</inkml:trace>
  <inkml:trace contextRef="#ctx0" brushRef="#br0" timeOffset="37183.1268">27226 238,'0'0,"0"53,79 26,-79-26,79 26,-79 27,53-26,-53-1,0 0,0 1,0-1,0 0,0 1,0-1,0-26,0 27,0-28,0 28,0-27,-26-27,26 27,-27 0,-26-53,1 0,25 0,-26 0,27 0,26-79,-53 79,53-53</inkml:trace>
  <inkml:trace contextRef="#ctx0" brushRef="#br0" timeOffset="37431.1409">28019 1137,'27'0,"26"0,-27 0,54 0,-27 0,-27 0,-26 27</inkml:trace>
  <inkml:trace contextRef="#ctx0" brushRef="#br0" timeOffset="37573.149">28099 1455,'53'0,"26"-27,0 27,-26 0,27 0</inkml:trace>
  <inkml:trace contextRef="#ctx0" brushRef="#br0" timeOffset="38593.2072">26802 555,'-26'0,"-1"0,1 0,-27 0,27 0,-1 0,27 0</inkml:trace>
  <inkml:trace contextRef="#ctx0" brushRef="#br0" timeOffset="39667.2688">29528 767,'52'0,"1"0,27 0,-1 26,-26 1,-27 26,-26-27,0 1,0 26,0-27,-52 27,-1-27,0 27,-27-26,54-27,26 26,-27-26,27 53,53-53,0 27,27-27,25 0,1 0,27 0,-54 0,-53 0,1 0</inkml:trace>
  <inkml:trace contextRef="#ctx0" brushRef="#br0" timeOffset="40182.2982">30586 926,'0'26,"0"27,0-26,0-1,0 27,0-27,0 1,53 52,0-79</inkml:trace>
  <inkml:trace contextRef="#ctx0" brushRef="#br0" timeOffset="40416.3117">30850 1032,'0'26,"0"27,0 0,53 0,-53 0,27-53</inkml:trace>
  <inkml:trace contextRef="#ctx0" brushRef="#br0" timeOffset="40769.3319">31194 555,'-26'27,"-1"26,-25-27,-28-26,54 53,-1-53,-26 0,27 0,-1 0,-25 0,25-26,-26-27,27 26,-27-26,0 53,0 0,-26 0,52 27,-26 26,27 0,-27 0</inkml:trace>
  <inkml:trace contextRef="#ctx0" brushRef="#br0" timeOffset="42992.459">688 4021,'0'-53,"0"80,0-1,0 1,-53 52,53-26,-26 0,26-27,0 27,0-26,0-27,0-53,0 0,0 0,0-26,0 26,52-27,-52 28,27 25,-27-26,26 53,-26-26,80 52,-80 1,53 26,-53-1,53 28,-53-27,0 0,26 0,-26 26,0-26,53-27,-53 27,0 0</inkml:trace>
  <inkml:trace contextRef="#ctx0" brushRef="#br0" timeOffset="43227.4725">688 4259,'0'0,"79"0,-26 0,27 0,-1 0,0 0,1 0,-27 0</inkml:trace>
  <inkml:trace contextRef="#ctx0" brushRef="#br0" timeOffset="43811.5058">1164 4392,'0'0,"53"-53,-53 0,53 0,0 0,-27-53,27 27,0 0,-53-1,27-26,-27 80,0-1,0 27,-80 27,27 52,0-26,53 27,-26-1,26 0,0 1,0-1,0 0,0-26,0 0,0-26,53 52</inkml:trace>
  <inkml:trace contextRef="#ctx0" brushRef="#br0" timeOffset="44148.5249">1667 4021,'-53'0,"27"0,-27 27,26 26,27-27,-26 27,26-26,0-1,0 53,53-52,0 26,-53-27,-27 27,1-53,-27 53,26-53,27 53,-26-53</inkml:trace>
  <inkml:trace contextRef="#ctx0" brushRef="#br0" timeOffset="44440.5418">1905 4286,'-26'0,"-1"0,27 79,0-52,0-1,53-26,0 0,-53-26,0-1,-27-26,27 27,-26 26,26-27,-26 27</inkml:trace>
  <inkml:trace contextRef="#ctx0" brushRef="#br0" timeOffset="45633.6101">2117 4365,'0'0,"0"80,0-54,0 27,0-26,-53 25,53-25,-53-27</inkml:trace>
  <inkml:trace contextRef="#ctx0" brushRef="#br0" timeOffset="46541.6617">2381 4207,'0'0,"0"26,0 27,0-27,0 1,53 26,-26 0,26-53,-53 26,52-26,-25 0,-27-53,0 0,0 27,53 52,0 54,0-27,-27-53,1-27,-27-26,0-26,0 52,53 27,-1 27,-52 26,80-27,-27-26,-27 53,1-53,26 0,-27 0,27-53,-53 27,0-27,53 26,-53-26,-53 27,26 26,27 26,-26 27,26 0,0 27,0-27,0 0,0-1,0 1,0 0,53-26,-27-27,27 0</inkml:trace>
  <inkml:trace contextRef="#ctx0" brushRef="#br0" timeOffset="47650.7252">4313 4074,'0'-53,"0"0,0 53,0-52,-53 52,-27 0,54 0,0 0,-54 79,27-26,0 0,0 53,0-27,53 0,-26-26,26 27,0-54,0 1,26 25,27-52,0 27,27-27,26 0,-27 0,0 0</inkml:trace>
  <inkml:trace contextRef="#ctx0" brushRef="#br0" timeOffset="48303.7625">4577 4312,'-26'0,"-54"0,54 0,26 27,-26-27,26 53,0 0,0-53,52 0,1 0,0 0,-53 0,0-53,27 53,-27 26,26-26,27 27,-26-27,-1 0,53 0,-26 0,-26 0,-27-27,53 1,-53-54,53 1,-53-27,0 27,0-1,0 28,0-1,0 53,0-27,-53 27,53 27,-53 52,53 53,0-26,-53 26,53-26,0 0,0-27,-53 1,53-1,0 1,0-54,53 0,-27-26,27 0</inkml:trace>
  <inkml:trace contextRef="#ctx0" brushRef="#br0" timeOffset="49494.831">5345 4233,'0'-53,"-53"53,0 0,26 27,-26-1,53 27,-53-27,53 1,0 26,0-27,0 27,27-53,-1 0,27 0,-26 0,-1 0,-26-26,53-1,-53-26,0 80,0 26,0-27,0 27,27-53,-1 0,27 0,-53-26,26-1,-26-52,0 26,0 26,0 1,80 52,-80 1,53 26,-27-27,27-26,-26 53,-1-53,27 0,-27 0,27-79,-53 26,53-27,-53-25,53-54,-53 0,0 80,0 26,0 26,0 27,-53 0,53 53,-26 53,26-26,0-1,0 0,0-26,0 0,0 0,0 26,0-26,0 0,0-26</inkml:trace>
  <inkml:trace contextRef="#ctx0" brushRef="#br0" timeOffset="49938.8564">6350 4339,'0'-27,"-53"27,53-26,-26 26,-27 0,0 0,53 26,0 27,26-53,54 0,-27 0,-53-26,26 26,27 26,0 27,-27-53,27 0</inkml:trace>
  <inkml:trace contextRef="#ctx0" brushRef="#br0" timeOffset="50364.8807">6853 3730,'0'-26,"0"26,0 0,-80 106,80 52,-53 1,53-27,0 27,0-53,0-27,0 1,0-27,27-53,-27 53,79-53,-26-27,0 1,0-54,-27 27,-26-26,53 0,-53 26,0 0,0 53,0-27,-53 27,27 0,26 27,-26 26,26 0,0 0,0 0,52-1,1-25,0-27,27 79,26-79,-27 0,-53 0</inkml:trace>
  <inkml:trace contextRef="#ctx0" brushRef="#br0" timeOffset="50642.8966">6562 4127,'0'0,"26"0,27 0,26 0,27 0,0 0,0 0,0 0,26 0,-53 0,-52 0</inkml:trace>
  <inkml:trace contextRef="#ctx0" brushRef="#br0" timeOffset="50808.9061">8043 4656,'0'53,"-26"-26,-1 52,-25-52,-1-27</inkml:trace>
  <inkml:trace contextRef="#ctx0" brushRef="#br0" timeOffset="53824.0786">9657 3916,'0'-53,"-53"26,27 27,-1 0,-52 0,53 53,-1-26,-26 25,27-25,26-1,-53 27,53-26,0 26,26-53,27 0,-26 0,-1 0,27 0,-26-27,25 1,-25-27,-27 26,26-26,-26 27,0 26,0 53,53 26,-53-52,80 26,-1-27,-26-26,0 79,0-79,0 0</inkml:trace>
  <inkml:trace contextRef="#ctx0" brushRef="#br0" timeOffset="54283.1048">9366 4603,'0'53,"106"0,-53 27,0-54,-27-26,-26-26,0-1,27-26,-27 27,53 26,-53-53,26 53,1 0,26 0,0 0,-53 26,26 27,-26-26,0 26,79-27,-52-26</inkml:trace>
  <inkml:trace contextRef="#ctx0" brushRef="#br0" timeOffset="54709.1292">10530 4074,'0'0,"53"0,0 0,0 27,-53 26,0 0</inkml:trace>
  <inkml:trace contextRef="#ctx0" brushRef="#br0" timeOffset="54828.136">10636 4418,'53'0,"-26"0</inkml:trace>
  <inkml:trace contextRef="#ctx0" brushRef="#br0" timeOffset="56443.2283">11589 3545,'0'0,"0"-26,26 26,27 0,-26 0,-1 0,-26 26,0 27,0 0,0-53,0 53,0-27,27 27,-1-53,53 0,1 0,-27 0,0 0,-27 0,-26 0</inkml:trace>
  <inkml:trace contextRef="#ctx0" brushRef="#br0" timeOffset="56749.2459">11456 4048,'0'0,"27"0,52 0,-26 0,27 0,78 0,-25 0,25 0,-25 0,25 0,-52 0,0 0,26 0,-79 0,-26 0</inkml:trace>
  <inkml:trace contextRef="#ctx0" brushRef="#br0" timeOffset="57244.2742">11430 4603,'53'0,"-27"0,27 0,-26 0,-27 27,0-1,0 1,0 26,-27-53,27 53,-53-53,53 26,0 1,53-27,-26 0,26 0,0 0,0 0,-1 0,1 0</inkml:trace>
  <inkml:trace contextRef="#ctx0" brushRef="#br0" timeOffset="57499.2888">12091 4577,'0'26,"0"27,0 0,0-26,0 26,0-27,27-26,-1 0</inkml:trace>
  <inkml:trace contextRef="#ctx0" brushRef="#br0" timeOffset="57724.3017">12224 4630,'53'26,"-53"27,0-26,0-1,0 27,0-26,26-1</inkml:trace>
  <inkml:trace contextRef="#ctx0" brushRef="#br0" timeOffset="58076.3218">12383 4392,'0'0,"0"0,0 26,-53-26,0 0,26 0,-26 0,27 0,-27 0,53 0,-27 0,-25 0,25 0,27 0,-53 80,53-27</inkml:trace>
  <inkml:trace contextRef="#ctx0" brushRef="#br0" timeOffset="58924.3703">13600 3519,'0'-53,"-27"53,27-27,-53 27,27 0,-27 27,0 79,53-1,-79 54,79 26,0 27,0 0,0 26,0-53,0-53,0 27,0-53,0-27,0-26,0-26,0 26,-27-53,-26 0,0 0,27 0</inkml:trace>
  <inkml:trace contextRef="#ctx0" brushRef="#br0" timeOffset="59262.3896">13467 5635,'0'27,"0"26,0-27,0 1,53-27,-26 53,26-53,26 0,-26 0,-27-53,27 0,-53 0,0 53,0-53,-106 53,80 0,-27 0,0 0,0 0,27 0</inkml:trace>
  <inkml:trace contextRef="#ctx0" brushRef="#br0" timeOffset="60738.4741">12832 2751,'53'0,"-53"-26,27 26,-1 0,27 26,0 27,-53 0,0-26,0 26,0-27,-53 27,27-27,-27-26,53 53,-27-53,27 53,53-53,0 0,0 0,0 0,0 0,0 0,-27 0,-26-26</inkml:trace>
  <inkml:trace contextRef="#ctx0" brushRef="#br0" timeOffset="61002.4892">13361 2804,'0'0,"0"53,0-26,0 26,53 26,-53-53,53-26</inkml:trace>
  <inkml:trace contextRef="#ctx0" brushRef="#br0" timeOffset="61222.5016">13547 2884,'0'26,"0"1,26-27,-26 52,53 28,-26-80</inkml:trace>
  <inkml:trace contextRef="#ctx0" brushRef="#br0" timeOffset="61548.5203">13785 2540,'0'26,"-53"-26,53 27,-53-27,0 0,27 0,-27 0,0 0,53 0,-53 0,26 0,-26 26</inkml:trace>
  <inkml:trace contextRef="#ctx0" brushRef="#br0" timeOffset="63282.6196">13811 4021,'0'0,"27"0,26 0,26 0,-26 0,-27 0,27-53,-26 1,-27 25,0 1,0-54,0 54,-80-27,54 53,-27 106,53 0,0-1,0 1,-53 26,53-26,0 0,0-26,0 25,0-52,0-26,0-1,0 27,0 0</inkml:trace>
  <inkml:trace contextRef="#ctx0" brushRef="#br0" timeOffset="63498.6318">13705 4551,'53'-53,"-26"53,-1-27,27 27,-26 0,-1 0,27 0,-27 0,27 0,27 0,-1 0,27 0,-53 0</inkml:trace>
  <inkml:trace contextRef="#ctx0" brushRef="#br0" timeOffset="63836.6513">14605 3968,'-53'0,"0"80,53-54,-26 27,26 0,0 0,0 0,0 0,0 0,0 26,0-26,79 0,-52 0,-1-53,53 0,-26 0</inkml:trace>
  <inkml:trace contextRef="#ctx0" brushRef="#br0" timeOffset="64084.6655">15319 4180,'-53'-79,"27"79,26 53,-79 26,26-26,26 26,-26-26,0 0,1 0,25-53,27 53</inkml:trace>
  <inkml:trace contextRef="#ctx0" brushRef="#br0" timeOffset="64316.6787">14870 4233,'53'0,"-1"53,-25-53,52 53,-26-53,27 53,-1-53,0 0,-26 0</inkml:trace>
  <inkml:trace contextRef="#ctx0" brushRef="#br0" timeOffset="64587.6942">15743 4021,'0'27,"0"52,0 27,26-53,-26 26,0-26,0 0,0 27,-53 25,-26-52,26 0,0-53</inkml:trace>
  <inkml:trace contextRef="#ctx0" brushRef="#br0" timeOffset="65508.7469">16616 3995,'0'-27,"0"1,0-27,0 27,0-1,0 27,-53-53,0 53,0 0,0 27,0 26,-26 0,26-27,0 27,0 53,53-27,-79 0,79-26,0 27,0-27,79-27,-26 27,26-53,27 53,27-53,-28 0,-25 0,-27 0,0-26</inkml:trace>
  <inkml:trace contextRef="#ctx0" brushRef="#br0" timeOffset="66064.7787">16775 4365,'-27'0,"27"53,0-53,53 27,0-27,-27 0,-26-80,0 27,0 27,-26 26,26-27,-53 27,0 0,53 0,0 53,27-53,52 53,53-53,53 0,-26 0,-26-53,-28 0,-25 1,-80-1,0 0,-27 53,1-27,-27 27,0 0,27 0,26 27,0-1,26 27,-26 26,53-26,-53 0,53 27,-53-54,0 1,-27 26,-26-53,-26 52,26-52,0 0,27 0,-27 0,53-26,0 0</inkml:trace>
  <inkml:trace contextRef="#ctx0" brushRef="#br0" timeOffset="66618.8104">17806 4101,'53'0,"-26"53,-27 26,79 27,-79-53,27 0,-27 0,0 0,0-1,53-52,-53-26,26-53,-26 26,0-27,53 1,-53 26,0 0,26 27,27 26,0 53,-53-1,53 1,-53-26,0-1,53 27,-53-26,0-1,0 27,27-53</inkml:trace>
  <inkml:trace contextRef="#ctx0" brushRef="#br0" timeOffset="66889.8259">18838 3995,'0'26,"-53"54,1-1,-28 27,27-27,27-26,26 27,-53-27,53-27</inkml:trace>
  <inkml:trace contextRef="#ctx0" brushRef="#br0" timeOffset="67106.8383">18494 4154,'53'0,"0"26,-26 1,26 52,-27-53,53 27,-26-26,0 26,0-53,27 26,-54-26</inkml:trace>
  <inkml:trace contextRef="#ctx0" brushRef="#br0" timeOffset="68434.9141">19711 4233,'0'-26,"0"-1,-26 27,26-53,-53 53,-26 0,52 0,-26 0,27 0,-27 27,27-27,-27 53,53-1,0 28,26-80,53 26,1-26,-27 0,0 0,0-53,-27 27,0-27,-26 0,53 0,-53 0,0-26,0 0,0-1,0 27,0 27,0-1,0-26,0 80,0 52,0-26,0 0,0 0,0 0,0 26,0-26,0 0,0 0,53 0,-53 0,53-53</inkml:trace>
  <inkml:trace contextRef="#ctx0" brushRef="#br0" timeOffset="68660.9271">20135 4074,'0'53,"0"-26,0-1,-27 53,27-26,-26 0,26-26</inkml:trace>
  <inkml:trace contextRef="#ctx0" brushRef="#br0" timeOffset="68870.9391">19950 4180,'0'0,"53"0,26 0,-26 0,-27 27,-26 25,53-25,-53 26,80-27</inkml:trace>
  <inkml:trace contextRef="#ctx0" brushRef="#br0" timeOffset="69230.9598">20585 4154,'26'0,"27"0,-27 0,1 0,26 26,-27 27</inkml:trace>
  <inkml:trace contextRef="#ctx0" brushRef="#br0" timeOffset="69363.9674">20717 4471,'53'0,"-27"0,54 0</inkml:trace>
  <inkml:trace contextRef="#ctx0" brushRef="#br0" timeOffset="70273.0194">21484 3466,'0'-27,"53"27,-53 53,27 27,-27-1,0 0,0 1,0-1,0-52</inkml:trace>
  <inkml:trace contextRef="#ctx0" brushRef="#br0" timeOffset="70552.0354">21352 3968,'53'0,"-27"0,54 0,-1 0,0 0,1 0,52 0,27 0,-80 0,-26 0,0 0</inkml:trace>
  <inkml:trace contextRef="#ctx0" brushRef="#br0" timeOffset="70834.0515">21616 4312,'0'27,"0"52,0-26,0 0,0-26,0-1,0 27</inkml:trace>
  <inkml:trace contextRef="#ctx0" brushRef="#br0" timeOffset="71060.0644">21802 4418,'26'53,"-26"-26,0-1,0 27,53-53,-53 79</inkml:trace>
  <inkml:trace contextRef="#ctx0" brushRef="#br0" timeOffset="71412.0846">22013 4154,'0'53,"-26"-53,-27 0,27 0,-1 0,1 0,-27 0,26-27,-26 27,27-53,-1 53,-52-53,53 53,26 27,0 26,0 26</inkml:trace>
  <inkml:trace contextRef="#ctx0" brushRef="#br0" timeOffset="72373.1395">23098 3519,'0'-27,"-26"27,-54 0,-26 53,27 26,0 1,26 26,26 0,27 26,0-26,0-1,0-25,0-1,53 27,0-27,-53-26,27 27,-27-27,0-27,0 1,-53 25,0-52,-53 53,27-53</inkml:trace>
  <inkml:trace contextRef="#ctx0" brushRef="#br0" timeOffset="73288.1919">22781 5053,'-27'0,"-26"0,27 27,26-1,0 27,0 0,26-27,1-26,26 0,-27 0,27 0,-53-52,0-1,0 26,-26 27,26-26,-53 26,0 0</inkml:trace>
  <inkml:trace contextRef="#ctx0" brushRef="#br0" timeOffset="74459.2588">22516 2857,'0'-53,"27"53,-1 0,27 27,0 26,-53-27,0 53,-27-26,1-53,26 27,-27-27,27 53,80-53,-1 0,1 0,-1 0,-26 0,0 0</inkml:trace>
  <inkml:trace contextRef="#ctx0" brushRef="#br0" timeOffset="74706.273">23098 2857,'0'0,"0"53,27-53,-27 79,0-52,53-27</inkml:trace>
  <inkml:trace contextRef="#ctx0" brushRef="#br0" timeOffset="74917.285">23283 2857,'53'0,"-53"53,0 0,27-53,-27 53,0-27</inkml:trace>
  <inkml:trace contextRef="#ctx0" brushRef="#br0" timeOffset="75247.3039">23548 2513,'0'0,"-53"0,27 0,-27 0,26 0,1 0,-1 0,-26 0,27 0,-1 0,-25 53,52-26,-27-27</inkml:trace>
  <inkml:trace contextRef="#ctx0" brushRef="#br0" timeOffset="76723.3883">24209 3677,'-26'0,"-27"53,27 0,-27-26,26 26,-26 0,27-1,-27 1,26 0,1-53</inkml:trace>
  <inkml:trace contextRef="#ctx0" brushRef="#br0" timeOffset="76949.4013">23892 3598,'53'0,"-53"0,53 53,-27 0,54 26,-28-26,1 0,27 26,-1-52,1 52,-28-79</inkml:trace>
  <inkml:trace contextRef="#ctx0" brushRef="#br0" timeOffset="78794.5067">25426 3228,'-52'-53,"25"0,-52 0,26 53,26 0,1 0,-27 0,27 26,-27-26,0 80,0-27,26 0,-26 26,53-26,-53 0,53 0,0 26,-26-26,26 0,0 0,0 26,53-52,0 26,53-53,52 52,-52-52,-26 0,-27 0,26-52,-53 25,-26-26,0 0,0 27,0-27,0 53,-53 0,1 0,52 53,26 0,53-53,-52 0,-27 0,0-53,0 26,0 1,0-27,0 53,0 26,53-26,53 27,-1-27,-25 0,26 0,-53 0,-53-53,26 53,-26-27,-26 1,-27 26,26 0,27 0,0 26,0 27,27-26,-27-1,79 27,-79-26,26-27,-26 53,0 0,-26-53,0 0,-27 26,0-26</inkml:trace>
  <inkml:trace contextRef="#ctx0" brushRef="#br0" timeOffset="79185.5292">26379 3651,'0'0,"0"26,0 27,0 27,0-1,53-26,-53-27,0 27,26-26,27-27,-53-27,0 1,27-27,-27 27,0-27,26 53,54 0,-80 0,52 0,-52 26,27-26,-27 53,53 26,-53-52,0-1</inkml:trace>
  <inkml:trace contextRef="#ctx0" brushRef="#br0" timeOffset="79470.5454">27755 3545,'0'0,"-53"79,53-26,-27 27,27-27,-52 0,52 0,-53 26,53-53,-80-26</inkml:trace>
  <inkml:trace contextRef="#ctx0" brushRef="#br0" timeOffset="79711.5593">27411 3863,'0'0,"53"0,0 0,53 53,-27-53,27 52,0-52,-27 0</inkml:trace>
  <inkml:trace contextRef="#ctx0" brushRef="#br0" timeOffset="80551.6073">29078 3836,'0'-26,"0"-27,0 53,-27-53,-52 53,26-27,0 27,27 0,-54 0,54 0,-1 0,27 27,0-1,0 27,53 27,0-80,0 26,-26-26,-1 0,53 0,-79-53,27 27,-27-27,53-27,-53 27,0-26,26 0,-26-27,0 27,53-1,-53 54,0 79,0 26,0 0,0 1,0-1,0 0,0 27,0-26,0-1,27-26,25-53</inkml:trace>
  <inkml:trace contextRef="#ctx0" brushRef="#br0" timeOffset="80799.6215">29898 3651,'-27'26,"-25"-26,25 80,-26-54,27 27,-27-26,26 26,27-27,-26-26</inkml:trace>
  <inkml:trace contextRef="#ctx0" brushRef="#br0" timeOffset="81030.6347">29607 3704,'0'26,"53"1,-27 26,27-27,0 27,0-26,0 25,53-25,-53-27,26 0</inkml:trace>
  <inkml:trace contextRef="#ctx0" brushRef="#br0" timeOffset="81255.6476">30983 4127,'0'53,"-27"-53</inkml:trace>
  <inkml:trace contextRef="#ctx0" brushRef="#br1" timeOffset="90992.2044">24156 4392,'0'-27,"0"27,0 53,-26 27,26-54,0 27,0 0,0 0,0-27</inkml:trace>
  <inkml:trace contextRef="#ctx0" brushRef="#br1" timeOffset="91322.2234">24077 4233,'27'0,"-1"0,0 0,27 0,27 0,-27 0,-27 0,1 0,26 0</inkml:trace>
  <inkml:trace contextRef="#ctx0" brushRef="#br1" timeOffset="91569.2374">23892 4842,'0'0,"26"0,1 0,26 0,0 0,0 0,26 0,0 0,1-80</inkml:trace>
  <inkml:trace contextRef="#ctx0" brushRef="#br1" timeOffset="92199.2735">25744 4471,'-26'0,"26"53,0-26,0 25,0-25,0 26,26-53</inkml:trace>
  <inkml:trace contextRef="#ctx0" brushRef="#br1" timeOffset="92438.2871">25956 4445,'0'26,"0"1,0-1,0 27,0-27,0 1</inkml:trace>
  <inkml:trace contextRef="#ctx0" brushRef="#br1" timeOffset="92791.3074">25691 4233,'-26'0,"52"0,27 0,0 0,26 0,1 0,-27 0,-27 53,27 0</inkml:trace>
  <inkml:trace contextRef="#ctx0" brushRef="#br1" timeOffset="93028.3209">25770 4894,'53'27,"-26"-27,26 0,0 0,0 0,-1 0,1 0</inkml:trace>
  <inkml:trace contextRef="#ctx0" brushRef="#br1" timeOffset="94842.4247">1455 6535,'0'0,"53"0,0 0,-53 26</inkml:trace>
  <inkml:trace contextRef="#ctx0" brushRef="#br1" timeOffset="95014.4344">1508 6879,'0'0,"27"0,78 0,-78 0,-1 0,27-27</inkml:trace>
  <inkml:trace contextRef="#ctx0" brushRef="#br1" timeOffset="95448.4594">2408 6032,'0'-26,"26"26,-26 26,0 27,0 0,0 0,53 26,-53 1,0-1,0-26,0-27</inkml:trace>
  <inkml:trace contextRef="#ctx0" brushRef="#br1" timeOffset="95712.4745">2275 6747,'0'-53,"27"53,26 0,0 0,53-27,-1 27,1 0,-26-53,-1 53,27 0,-27 0,-26 0</inkml:trace>
  <inkml:trace contextRef="#ctx0" brushRef="#br1" timeOffset="95982.4899">2540 7064,'0'53,"53"-27,-53 1,0 26,26-27,-26 1,53 26,-26-53</inkml:trace>
  <inkml:trace contextRef="#ctx0" brushRef="#br1" timeOffset="96214.5031">2831 7091,'0'26,"0"0,27-26,-27 53,0 0,52-53,-52 53</inkml:trace>
  <inkml:trace contextRef="#ctx0" brushRef="#br1" timeOffset="96577.5239">2884 6932,'0'0,"0"53,-26-53,-27 26,-53-26,53 0,0 0,-26 0,26 0,-27 0,27 0,27 0,-27 0,0 0,53 27,0 26,53-53,-53 52,53-52</inkml:trace>
  <inkml:trace contextRef="#ctx0" brushRef="#br1" timeOffset="97466.5748">3995 5847,'-53'0,"-26"0,26 0,-26 0,26 0,0 0,0 0,26 0,-25 0,25 0,27 26,0 54,0-27,0 26,79 27,-79-53,53 26,-53 1,80 25,-80 1,79 27,-79-28,53 28,-53-27,53 26,-53-26,0-1,53 28,-53-27,0-1,0-25,0-1,0 1,0-54,53 0,-27-26,1 0,26 0,-27 0,27 0,-27 0,27 0,-26 0,26 0,0 0,26 0</inkml:trace>
  <inkml:trace contextRef="#ctx0" brushRef="#br1" timeOffset="98180.6156">5530 6217,'0'0,"0"53,-80 80,28-54,25 27,27-27,-53-26,53 0,0 0,0 0,-26-53</inkml:trace>
  <inkml:trace contextRef="#ctx0" brushRef="#br1" timeOffset="98426.6297">5186 6429,'0'-26,"0"26,79 53,1-1,-27 1,-1 0,28-26,-1-27,1 79,-28-79,1 0</inkml:trace>
  <inkml:trace contextRef="#ctx0" brushRef="#br1" timeOffset="99198.6739">6138 6112,'-26'-53,"26"53,-79 79,52 0,27 27,0 27,0-28,0 81,0-81,0 1,27 0,52-53,0 0,1-53,-27 0</inkml:trace>
  <inkml:trace contextRef="#ctx0" brushRef="#br1" timeOffset="100248.7337">6773 6138,'0'-26,"-26"26,26 0,-53 0,53 52,-53-52,53 27,0-1,27 54,-1-80,27 26,-27-26,-26 27,53-27,-53 79,0-26,0 0,-53-53,27 26,-27-26</inkml:trace>
  <inkml:trace contextRef="#ctx0" brushRef="#br1" timeOffset="100534.7503">6985 6270,'0'27,"0"-1,0 1,0 26,0-27,0 1,0 52,53-79,-27 0</inkml:trace>
  <inkml:trace contextRef="#ctx0" brushRef="#br1" timeOffset="100722.761">7117 6164,'27'53,"-27"-26</inkml:trace>
  <inkml:trace contextRef="#ctx0" brushRef="#br1" timeOffset="101052.7799">7223 6561,'53'0,"-26"0,-1 0,53-26,-79-1,0 1,27 26,-27-53,53 80,0-27,-53 26,26-26,1 53,25-53</inkml:trace>
  <inkml:trace contextRef="#ctx0" brushRef="#br1" timeOffset="101688.8161">7911 6297,'0'26,"0"1,27 26,-27-27,26-26,-26 79,53-52,-53-80,0 27,0-54,0 54,26 26,-26-53,27 53,26 0,-27 0,1 0,-27 79,53-79,-53 53,0-26,0-1,26 27</inkml:trace>
  <inkml:trace contextRef="#ctx0" brushRef="#br1" timeOffset="101921.8296">8652 6191,'0'26,"0"1,0 26,0-27,0 27,0-26,-53-1</inkml:trace>
  <inkml:trace contextRef="#ctx0" brushRef="#br1" timeOffset="102146.8424">8467 6323,'26'0,"-26"0,53 0,0 53,-27-53,1 0,26 0,26 0,-52 0</inkml:trace>
  <inkml:trace contextRef="#ctx0" brushRef="#br1" timeOffset="103092.8964">6826 6879,'0'0,"27"0,26 0,26 0,80 0,52 0,54-80,-27 80,0-79,-26 79,-53-26,-27 26,27 0,-80 0,-26 0,0 0,-27 0,27 0,-26 0,26 0,-53 0,-27 0,1 0</inkml:trace>
  <inkml:trace contextRef="#ctx0" brushRef="#br1" timeOffset="103757.9344">7805 7091,'27'26,"-27"27,53 0,-53 0,53-27,-53 27,0-26,26-27,-26 0,0-106,26 79,-26 1,53-27,-26 0,26 53,26 0,-26 79,0 1,-53-27,26-27,-26 1,53-27</inkml:trace>
  <inkml:trace contextRef="#ctx0" brushRef="#br1" timeOffset="104486.9763">9208 6482,'52'0,"-25"0,26 53,-27 0,-26 0,80 0,-80 0,0-1,0 1,0 0,-27 27,1-27,-54 0,27-1,27-52</inkml:trace>
  <inkml:trace contextRef="#ctx0" brushRef="#br1" timeOffset="105027.0071">9604 6112,'0'26,"53"53,-53 27,53 27,-53-28,80 28,-80-54,53 0,-53 1,52 26,-52-1,27 28,-27-54,0-26,0-27,53 27,-53-26,0-1,0 27,0 0</inkml:trace>
  <inkml:trace contextRef="#ctx0" brushRef="#br1" timeOffset="105327.0244">10266 7964,'53'0,"-27"26,1-26,26 0,-27 0,1 0,-27 0,52 0,-52-26,0-27,-26 53,0-53,-27 53,-27 0,27 0,0 0,27 0,-27 0</inkml:trace>
  <inkml:trace contextRef="#ctx0" brushRef="#br1" timeOffset="106309.0805">9208 5477,'52'0,"1"0,-26 0,52 26,-79 53,0-52,0 26,0-27,0 1,-53-27,53 53,-26-53,26 53,53-53,0 0,26 0,-26 0,26 0,-26-27</inkml:trace>
  <inkml:trace contextRef="#ctx0" brushRef="#br1" timeOffset="106548.0941">9843 5582,'0'53,"0"0,0-26,0-1,0 54,0-54,26-26</inkml:trace>
  <inkml:trace contextRef="#ctx0" brushRef="#br1" timeOffset="106744.1054">9975 5715,'53'0,"-53"26,0 27,0-26</inkml:trace>
  <inkml:trace contextRef="#ctx0" brushRef="#br1" timeOffset="107074.1243">10266 5238,'0'27,"-53"-27,53 26,-27-26,-25 53,-1-53,26 0,-26 0,27-26,-1 26,-26 0,27 0,0 0,-27 0,0 0,26 26,27 27</inkml:trace>
  <inkml:trace contextRef="#ctx0" brushRef="#br1" timeOffset="107900.1716">11060 6852,'53'-26,"26"26,-26 0,0 0,0 26,0-26,-1 27</inkml:trace>
  <inkml:trace contextRef="#ctx0" brushRef="#br1" timeOffset="108768.2212">12303 6085,'-26'0,"26"-53,-27 0,-26 53,27 53,-27 0,53 53,-53 53,53 26,0 0,0 0,0 1,26-54,-26 27,80-54,-80-25,0-27,0-27,0 1,-27-27,1 0,26 53,-53-53,53 26</inkml:trace>
  <inkml:trace contextRef="#ctx0" brushRef="#br1" timeOffset="109055.2376">12383 8255,'0'53,"0"-27,52-26,-25 0,26 0,-27 0,1-26,-27-27,0 26,0 1,0-27,0 53,-27-27,-26 27,0 0,1 0,-1 0,0 0,26 0</inkml:trace>
  <inkml:trace contextRef="#ctx0" brushRef="#br1" timeOffset="110194.3028">11589 5556,'26'0,"54"0,-1 0,-79 53,0 26,0-52,-26-1,-1 27,-26-26,27-27,26 52,-27-52,54 0,-1 0,27 0,0 0,26 0,-26 0,-26 0,26-52</inkml:trace>
  <inkml:trace contextRef="#ctx0" brushRef="#br1" timeOffset="110442.317">12118 5609,'0'26,"0"27,26-53,-26 80,53-54</inkml:trace>
  <inkml:trace contextRef="#ctx0" brushRef="#br1" timeOffset="110658.3293">12383 5635,'0'27,"0"-1,0 27,0-26,0 26,0-1</inkml:trace>
  <inkml:trace contextRef="#ctx0" brushRef="#br1" timeOffset="110996.3486">12488 5450,'0'0,"-53"0,27 0,0 0,-54 0,54 0,-1 0,-26 0,27 0,-1 0,27-26,-26 26,26 0,0 79,0-53</inkml:trace>
  <inkml:trace contextRef="#ctx0" brushRef="#br1" timeOffset="111678.3877">13229 6376,'0'53,"0"0,0 0,0 0,0 26,0 1,0-28,27-25,-27-1,53-26</inkml:trace>
  <inkml:trace contextRef="#ctx0" brushRef="#br1" timeOffset="111897.4002">13679 6588,'26'0,"1"26,-27 54,0-54,0 53,0-26,0 0,-79 0,-1 27,-26-27</inkml:trace>
  <inkml:trace contextRef="#ctx0" brushRef="#br1" timeOffset="112204.4177">12859 6403,'0'26,"0"1,0-1,0 27,0 0,0 0,0 0,79 0,-52 26,52-26,0 0,1-53</inkml:trace>
  <inkml:trace contextRef="#ctx0" brushRef="#br1" timeOffset="114040.5228">14631 6164,'-26'0,"-27"0,27 80,-27 52,0 0,53 27,-80 0,80 0,0-27,0 27,0-27,106 0,0-26,-27-26,27-54,-26-26,26 53</inkml:trace>
  <inkml:trace contextRef="#ctx0" brushRef="#br1" timeOffset="114746.5631">15399 6085,'0'0,"-27"0,-26 0,27 0,-27 0,27 0,-27 0,26 0,80 27,0-27,53 52,-27 1,1 0,-54-26,-26-1,0 27,0-26,0-1,-26 27,-54-53,1 53,-1-53,1 0,0 0,52 0</inkml:trace>
  <inkml:trace contextRef="#ctx0" brushRef="#br1" timeOffset="115188.5884">15716 6059,'0'26,"0"27,0-27,0 1,0 26,0-27,0 1,0 26,0-27</inkml:trace>
  <inkml:trace contextRef="#ctx0" brushRef="#br1" timeOffset="115390.6">15796 5847,'0'-53,"53"106,-53 0,0-27</inkml:trace>
  <inkml:trace contextRef="#ctx0" brushRef="#br1" timeOffset="115690.6171">15928 6456,'26'26,"1"-26,26 0,0 0,-27 0,27-26,-53-27,27 53,-1 0,27 0,-27 0,27 53,-26-53</inkml:trace>
  <inkml:trace contextRef="#ctx0" brushRef="#br1" timeOffset="116126.6421">16431 6112,'53'0,"-1"26,-25 0,26 1,-53 26,53-27,0 54,-53-54,0-26,0-79,0 52,26 1,27-54,0 54,0 26,-27 0,27 0,-53 0,27 0,-27 26,0 54,0-27,0-27,0 1</inkml:trace>
  <inkml:trace contextRef="#ctx0" brushRef="#br1" timeOffset="116376.6564">17542 5953,'-27'26,"27"27,-52-26,-1 26,26-27,-26 27,53-27,-26 1</inkml:trace>
  <inkml:trace contextRef="#ctx0" brushRef="#br1" timeOffset="116590.6686">17224 6032,'0'-26,"0"26,0 26,80-26,-54 80,27-54,0 27,0-27,0-26,0 53</inkml:trace>
  <inkml:trace contextRef="#ctx0" brushRef="#br1" timeOffset="117364.7127">15452 6773,'26'0,"54"0,-28 0,28 0,79 0,105 0,-26 0,80 0,26-53,-106 53,0 0,-106 0,-79 0,0 0,-53 0,-26 53,-1-53</inkml:trace>
  <inkml:trace contextRef="#ctx0" brushRef="#br1" timeOffset="117857.7411">16536 7038,'0'26,"0"1,0 25,0-25,0-1,27 27,-27-26,53-27,-53 53,26-53,27 0,-53-27,27 1,-27-27,0 26,53-26,-27 1,1 52,52 0,-53 26,-26 27,0-27,53 27,-53-26,0-1,0 1</inkml:trace>
  <inkml:trace contextRef="#ctx0" brushRef="#br1" timeOffset="119187.8172">18018 6006,'0'53,"0"52,53 1,-53 0,53 26,-53-26,53 27,-53-1,0-26,0-27,-27 27,-25-27,25-26,-26 0,0-53,27 27,-1-27,27 0,0-27,0 27,27 0,26-79</inkml:trace>
  <inkml:trace contextRef="#ctx0" brushRef="#br1" timeOffset="120108.8699">18600 6614,'0'-53,"-26"53,26-53,-80 53,54-26,-1 26,-52 0,53 0,-27 26,53 1,-53 26,53-27,0 27,0 0,53-53,-27 0,1 0,-1 0,27 0,-27-26,54-54,-80 54,26-27,-26 0,0 0,0 0,0-26,0 26,0 0,0 26,0-25,0 78,0 0,0 1,0 52,0-26,0 0,0 0,53 0,-53 26,0-26,53 0,-53-26,53 26,0-53</inkml:trace>
  <inkml:trace contextRef="#ctx0" brushRef="#br1" timeOffset="120453.8896">19129 6403,'-26'0,"-27"53,0 26,53-26,-53 0,53 0,-26 26,26-53,0 1,0 26</inkml:trace>
  <inkml:trace contextRef="#ctx0" brushRef="#br1" timeOffset="120664.9017">18812 6535,'0'0,"53"0,0 53,-27-53,27 53,-26-27,25 27,1-26,-26-27</inkml:trace>
  <inkml:trace contextRef="#ctx0" brushRef="#br1" timeOffset="126734.2487">30692 4947,'26'0,"-26"-26,0-1,0 1,0 26,-53 0,0 0,53 0,-53 0,53 26,-26-26,26 27,0 52,0-52,53-27,-27 53,-26 0,53-53,-53 53,53-53,-53 52,0-25,-53-27,27 0,-27 0</inkml:trace>
  <inkml:trace contextRef="#ctx0" brushRef="#br1" timeOffset="127040.2663">30850 5000,'27'0,"-27"27,0 26,0-53,0 53,0 0,0-1,0 1,26 0</inkml:trace>
  <inkml:trace contextRef="#ctx0" brushRef="#br1" timeOffset="127221.2767">31009 4921,'27'0,"-27"26,0 1</inkml:trace>
  <inkml:trace contextRef="#ctx0" brushRef="#br1" timeOffset="127534.2946">31036 5291,'0'53,"53"-53,-1 0,-25 0,-1 0,-26-26,53-27,-26 0,-27 27,79 26,-52 0,-27 26,0 0,26-26,-26 53</inkml:trace>
  <inkml:trace contextRef="#ctx0" brushRef="#br1" timeOffset="128022.3225">31618 4947,'0'0,"53"27,-27-1,-26 54,0-1,-26-52,-27 25,0-25,26 26,-26-27,53 1,53-27,27 0,-1 0,27 0,0 0,-53 0,-27-80</inkml:trace>
  <inkml:trace contextRef="#ctx0" brushRef="#br1" timeOffset="128224.334">31882 5238,'0'27,"0"26,53 0,-53-27,0 1,0 26,0-1</inkml:trace>
  <inkml:trace contextRef="#ctx0" brushRef="#br1" timeOffset="128398.344">32015 5212,'0'-26,"26"26,-26 0,53 0,-53 52,26 28,-26-1,27-79,-27 53</inkml:trace>
  <inkml:trace contextRef="#ctx0" brushRef="#br1" timeOffset="128630.3573">32226 5291,'0'0,"-26"80,26-54,0 27,0-26,0 25,26-52,-26 53,27-53</inkml:trace>
  <inkml:trace contextRef="#ctx0" brushRef="#br1" timeOffset="128841.3693">32359 5291,'0'27,"52"-27,-52 79,0-52,0-1,0 1,27-27</inkml:trace>
  <inkml:trace contextRef="#ctx0" brushRef="#br1" timeOffset="129184.3889">32623 4974,'0'-27,"-53"54,53 26,-26 0,-27-27,0-26,26 0,1 0,-27 0,27 0,-27-53,26 53,27-53,-53 53,0 0,27 0,26 27,0 26,0-27</inkml:trace>
  <inkml:trace contextRef="#ctx0" brushRef="#br1" timeOffset="129470.4053">32782 5159,'0'0,"0"0,53 0,0 0,-27 0,1 0,-27 53</inkml:trace>
  <inkml:trace contextRef="#ctx0" brushRef="#br1" timeOffset="129620.4137">32729 5371,'79'0,"-52"-27,-1 27,27 0,-26 0,-1 0,27 0</inkml:trace>
  <inkml:trace contextRef="#ctx0" brushRef="#br1" timeOffset="129882.4289">33390 5133,'0'0,"0"0,0 26,0 53,27-26,26-53,0 0,-53 0,0-53,0 27,-27 0,1 26,-1-53,-26 53,27 0</inkml:trace>
  <inkml:trace contextRef="#ctx0" brushRef="#br1" timeOffset="130835.4834">30850 5794,'-52'27,"-1"-27,-27 52,27-52,27 53,26 27,0-54,0 1,26-27,54 53,-27-53,-27 26,27-26,-53 53,0-27,-26 1,-1-27,1 0</inkml:trace>
  <inkml:trace contextRef="#ctx0" brushRef="#br1" timeOffset="131067.4967">31062 5926,'0'27,"0"-1,0 27,0 0,0 0,0 0,0-27,0 27</inkml:trace>
  <inkml:trace contextRef="#ctx0" brushRef="#br1" timeOffset="131248.507">31221 5900,'0'0,"0"-53,0 79</inkml:trace>
  <inkml:trace contextRef="#ctx0" brushRef="#br1" timeOffset="131570.5253">31406 6323,'53'0,"-27"0,1 0,-27-26,53 26,-53-53,79 53,-79-27,53 27,-53 0,27 27,25 26,-25-53</inkml:trace>
  <inkml:trace contextRef="#ctx0" brushRef="#br1" timeOffset="131862.5421">32306 6059,'-27'0,"27"26,0 1,-53 25,53 1,0-53,0 27,53-27,-26 0,-27-27,0 1,0-27,0 27,0-27,-80 53,80-27,-26 27</inkml:trace>
  <inkml:trace contextRef="#ctx0" brushRef="#br1" timeOffset="132177.5601">32888 5979,'0'27,"26"-27,-26 53,53-53</inkml:trace>
  <inkml:trace contextRef="#ctx0" brushRef="#br1" timeOffset="132351.5701">32782 6376,'0'0,"26"0,54-53,-54 53,54 0,-28 0,28 0,-1-53</inkml:trace>
  <inkml:trace contextRef="#ctx0" brushRef="#br1" timeOffset="132633.5862">33602 6085,'0'0,"0"53,0-27,0 1,0 26,0 0,53-53,0 0,-53 0,0-53,-27 26,1-26,-27 53,-26 0</inkml:trace>
  <inkml:trace contextRef="#ctx0" brushRef="#br1" timeOffset="133198.6185">32835 6059,'0'-27,"26"27,27 0,-53 0,80 0,-28 53</inkml:trace>
  <inkml:trace contextRef="#ctx0" brushRef="#br2" timeOffset="142926.1749">6112 7540,'0'-26,"0"-1,0-26,0 27,53 26,-53-79,106 26,-53 0,52-27,-25 1,26 26,-53-26,26 26,-26 0,0-26,26 26,-26 0,53-27,-27-25,27 25,0 27,-27-26,27-1,-27 28,27-28,-53 27,0 0,0 0,-26 27,-27-27,52 53,-52-26,27 26,-27-27,26 27,27-53,0 27,-26 26,26-53,-27 53,27-27,-27 27,-26 0</inkml:trace>
  <inkml:trace contextRef="#ctx0" brushRef="#br2" timeOffset="143227.1921">8281 5371,'27'0,"-27"26,0 27,0 26,26-52,-26-1,53-26,-53 53,0 0,-26-53</inkml:trace>
  <inkml:trace contextRef="#ctx0" brushRef="#br2" timeOffset="143701.2193">8546 5212,'0'0,"0"79,0-52,27 52,-1-52,27-27,-27 0,27 0,-53-80,0 54,0-1,-26-26,-1 53,27-26,-53 26,1 0,52 0,0 26</inkml:trace>
  <inkml:trace contextRef="#ctx0" brushRef="#br2" timeOffset="146280.3668">19897 6773,'0'-26,"26"26,27 0,-26 0,-1 0,27 0,-53 0</inkml:trace>
  <inkml:trace contextRef="#ctx0" brushRef="#br2" timeOffset="146470.3776">19923 7064,'53'0,"-26"0,-1 0,27 0</inkml:trace>
  <inkml:trace contextRef="#ctx0" brushRef="#br2" timeOffset="147554.4393">20743 6694,'0'0,"27"0,-1 0,27 0,0 0,-26 0,25 0,1 0,-26-27</inkml:trace>
  <inkml:trace contextRef="#ctx0" brushRef="#br2" timeOffset="147922.4607">21299 6323,'0'-26,"0"-1,53 27,-53 0,0 27,0 52,0-26,0 0,26 0,-26 26,0 1,0-54</inkml:trace>
  <inkml:trace contextRef="#ctx0" brushRef="#br2" timeOffset="148214.4774">21140 6905,'27'0,"-1"0,1 0,78 0,-25-26,26 26,-1 0,28-53,-54 53,1 0,-28 0,-25 0</inkml:trace>
  <inkml:trace contextRef="#ctx0" brushRef="#br2" timeOffset="148731.507">20717 7302,'53'0,"-27"53,-26-26,80 25,-80-25,53 52,-53-52,26 26,-26-106,0 26,0-26,0 0,0 1,0-28,53 54,-53-1,26 27,27 0,-26 0,26 53,-53 27,26-28,-26-25,0-1,0 27</inkml:trace>
  <inkml:trace contextRef="#ctx0" brushRef="#br2" timeOffset="149032.5239">21484 7276,'0'26,"27"1,-27-1,0 53,0-52,0-1,0 27,26-53</inkml:trace>
  <inkml:trace contextRef="#ctx0" brushRef="#br2" timeOffset="149258.5371">21696 7329,'0'-27,"26"27,-26 27,0 26,53-27,-53 53,0-52,27 26</inkml:trace>
  <inkml:trace contextRef="#ctx0" brushRef="#br2" timeOffset="149618.5577">21881 7143,'0'0,"0"27,-53-27,0 0,27 0,-1 0,-52 0,26 0,27-53,-54 0,54 27,-1 26,-26 0,53 0,0 79,0-53</inkml:trace>
  <inkml:trace contextRef="#ctx0" brushRef="#br2" timeOffset="150899.631">22807 6429,'0'-79,"0"26,0 53,-106 0,53 0,0 53,-52 26,52 27,0 0,53 26,-53-26,53 26,0-26,53 26,-27-52,27 52,0-53,-53-26,27 0,-27-26,-27-27,-26 0,27 0,-27 0,53 0,-53 0,26 0,27 0</inkml:trace>
  <inkml:trace contextRef="#ctx0" brushRef="#br2" timeOffset="151243.6507">22701 8069,'53'27,"-26"-1,52-26,-26 53,0-53,-27 0,-26 0,53 0,-53-53,0 0,-26 53,-27-26,0 26,0 0,-26 0,26 0,26 0</inkml:trace>
  <inkml:trace contextRef="#ctx0" brushRef="#br2" timeOffset="152384.7159">22093 5609,'0'-27,"0"27,79 0,-52 0,-1 0,27 53,-27-26,-26 26,0 0,0-27,0 1,0 25,-26-52,-27 53,53-53,53 0,0 27,-27-27,-26 53,27-53</inkml:trace>
  <inkml:trace contextRef="#ctx0" brushRef="#br2" timeOffset="152648.731">22543 5873,'26'0,"-26"27,53 26,-53 0,0 0,26-53,-26 53,27-53</inkml:trace>
  <inkml:trace contextRef="#ctx0" brushRef="#br2" timeOffset="152863.7433">22834 5900,'0'-53,"0"79,0 27,52-53,-52 53,27-26</inkml:trace>
  <inkml:trace contextRef="#ctx0" brushRef="#br2" timeOffset="153194.7623">22992 5741,'-26'0,"-27"0,26 0,-52 0,26 0,27-53,-1 53,-26-53,27 53,26-26,-53 26,0 0,53 0,0 26,0 1,0 52,-26-52</inkml:trace>
  <inkml:trace contextRef="#ctx0" brushRef="#br2" timeOffset="154342.8279">23442 6561,'27'-26,"-27"-27,0 53,-80 0,27 26,0-26,27 53,-27-53,53 53,-26-53,26 53,0-26,26-27,27 53,0-53,0 79,0-79,-53 26,26-26,-26 27,-26 26,-1-53,-26 0,27 0,-27 0,26 0</inkml:trace>
  <inkml:trace contextRef="#ctx0" brushRef="#br2" timeOffset="154685.8475">23707 6694,'0'79,"0"-26,0-27,0 1,0 26,0-27,0 1,0-1</inkml:trace>
  <inkml:trace contextRef="#ctx0" brushRef="#br2" timeOffset="154875.8583">23760 6641,'0'-53,"26"53,-26 26</inkml:trace>
  <inkml:trace contextRef="#ctx0" brushRef="#br2" timeOffset="155203.8772">23892 7038,'26'0,"-26"53,53-53,-26 0,26 0,0 0,-27-27,-26 1,26-1,-26-26,53 53,-26 0,-27 27,0-1,26-26,-26 53,0-26</inkml:trace>
  <inkml:trace contextRef="#ctx0" brushRef="#br2" timeOffset="156125.9299">24580 6588,'53'79,"-53"-26,0 0,0-27,0 27,0 0,0-26,0-27,0-27,0-26,0 0,26 27,-26-27,53 27,-26 26,25 0,28 0,-27 79,0-26,-53 0,26-53,-26 53,0 0</inkml:trace>
  <inkml:trace contextRef="#ctx0" brushRef="#br2" timeOffset="156389.945">25638 6588,'0'53,"-26"-27,26 27,-80 26,27-26,27 0,26 0,-53-26</inkml:trace>
  <inkml:trace contextRef="#ctx0" brushRef="#br2" timeOffset="156640.9591">25268 6773,'26'0,"-26"-53,27 53,-1 0,27 0,-27 27,1-27,26 26,0-26,0 79,26-79,-26 27,0-27,26 53,1-53</inkml:trace>
  <inkml:trace contextRef="#ctx0" brushRef="#br2" timeOffset="158243.0509">26670 6852,'0'-26,"-26"26,26-53,-80 53,27-79,0 79,-26 0,0-27,-1 27,27 0,0 27,0-1,27 27,26 0,0 0,53-53,0 0,0 53,26-53,-26 0,0 0,0-53,0-27,-53 54,0-27,0-26,53 26,-53-27,0 28,0-1,0 0,0 26,0 1,0 52,0 27,0 27,0-28,0 28,0-27,0 0,0 0,0-1,0 28,53-54,-53 1,79-27,-53 53</inkml:trace>
  <inkml:trace contextRef="#ctx0" brushRef="#br2" timeOffset="158466.0638">27305 6614,'-26'27,"-1"-1,-52 27,26-26,0 25,0-25,53 26,-53-53,53 26</inkml:trace>
  <inkml:trace contextRef="#ctx0" brushRef="#br2" timeOffset="158662.075">26935 6694,'0'0,"26"0,53 53,-26-53,0 52,0-52,0 80,-26-80,25 26</inkml:trace>
  <inkml:trace contextRef="#ctx0" brushRef="#br2" timeOffset="161130.2161">4498 8863,'0'0,"0"0,53 0,0 0,-53 27</inkml:trace>
  <inkml:trace contextRef="#ctx0" brushRef="#br2" timeOffset="161310.2263">4445 9207,'26'0,"1"0,-27 0,53 0,-27 0,1 0</inkml:trace>
  <inkml:trace contextRef="#ctx0" brushRef="#br2" timeOffset="161850.2573">5080 8890,'0'0,"53"0,-27 0,27 0,0 0,27 0,-27 0,-27 0,0-53</inkml:trace>
  <inkml:trace contextRef="#ctx0" brushRef="#br2" timeOffset="162172.2757">5768 8572,'26'-53,"-26"27,0 79,53-27,-53 54,0-28,0 1,0 0,0 0,0 0</inkml:trace>
  <inkml:trace contextRef="#ctx0" brushRef="#br2" timeOffset="162438.291">5530 9154,'26'0,"-26"-53,80 53,-54 0,27-26,26 26,1 0,-1 0,1 0,52 0,-26 0,-27 0,0 0,-26 0,-26 0</inkml:trace>
  <inkml:trace contextRef="#ctx0" brushRef="#br2" timeOffset="162930.3191">5450 9604,'27'53,"26"0,0 0,0-27,-53-52,0-1,0-26,0 1,26 52,-26-53,53 53,0 0,0 0,-27 53,-26-1,0-25,0-1,0 27</inkml:trace>
  <inkml:trace contextRef="#ctx0" brushRef="#br2" timeOffset="163200.3342">6138 9631,'53'0,"-53"0,0 52,0 1,0 27,0-54,27-26</inkml:trace>
  <inkml:trace contextRef="#ctx0" brushRef="#br2" timeOffset="163415.3468">6324 9631,'0'26,"0"0,0 27,52 27</inkml:trace>
  <inkml:trace contextRef="#ctx0" brushRef="#br2" timeOffset="163791.3683">6588 9445,'0'0,"-53"0,27 27,-1-27,27 53,-79-53,52 26,-52-26,26 0,27 0,-1 0,-26 0,27 0,-1-53,-25 53,25 0,-26-53,27 53,26 27,-27-27,27 53,0-27,0 1</inkml:trace>
  <inkml:trace contextRef="#ctx0" brushRef="#br2" timeOffset="165141.4456">7382 8519,'-27'0,"1"0,-27 0,-26 0,-1-26,1 26,0 0,-1 0,1 0,26 0,0 0,-26 0,52 0,27-53,-26 53,26 26,0 1,0 26,0 26,0 27,53 26,-53-26,53 26,-53 1,79 25,-79-25,53-27,-53-1,53 54,-53-27,0-26,0-26,0-1,0-26,0 0,0 0,0 0,0-27,0 1,26-27,-26 52,27-52,26 0,26 0,-53-26,27 26,27 0,-1 0,0-26,1 26,-1 0,1 0,-1-53,0 53,-52 0,-1 0,-26 0</inkml:trace>
  <inkml:trace contextRef="#ctx0" brushRef="#br2" timeOffset="166303.512">7541 9313,'0'-53,"0"27,26 26,27 0,-27 0,27 0,0 26,-26-26</inkml:trace>
  <inkml:trace contextRef="#ctx0" brushRef="#br2" timeOffset="166836.5425">8440 8863,'0'-53,"0"27,0 26,0-27,-53 27,0 0,27 0,-27 53,-26-26,26 52,0-52,26 26,-26 26,53-26,-52 0,52 0,0 0,0-27,0 0,0 27,0-53,52 53,1-53,0 0,0 0,27 0,-28 0,1 0,-26 0,-27-26</inkml:trace>
  <inkml:trace contextRef="#ctx0" brushRef="#br2" timeOffset="167361.5726">8308 9313,'-53'0,"53"26,26-26,1 0,-1 0,54 0,-80 0,0-52,0 25,-27 27,-26 0,27 0,26 27,53-1,26-26,27 0,-27 0,1 0,26 0,-53-79,-27 26,-26 0,-26 0,-1 53,1 0,-54 0,80 26,0 1,27-1,-1 27,27-26,-53 26,53-53,-53 79,53-79,-53 53,0 0,-53-53,0 0,0 0,0 0,27 0</inkml:trace>
  <inkml:trace contextRef="#ctx0" brushRef="#br2" timeOffset="167782.5966">9128 9128,'27'0,"-27"79,53-26,-53 26,0 1,0-27,52 26,-52-52,0-1,27-26,-27-53,26 0,-26 0,53-53,-53 27,53 26,0 0,-26 53,-27 0,26 0,-26 53,79-53,-79 53,27-53,-27 79,0-26,0-26,0-1</inkml:trace>
  <inkml:trace contextRef="#ctx0" brushRef="#br2" timeOffset="168095.6145">10213 8943,'-27'26,"-52"27,26 53,0-27,0 1,53-1,-53-26,53-27,0 27</inkml:trace>
  <inkml:trace contextRef="#ctx0" brushRef="#br2" timeOffset="168306.6266">9790 9181,'0'0,"79"0,-26 0,-27 0,1 26,26-26,-27 53,1-53,26 79</inkml:trace>
  <inkml:trace contextRef="#ctx0" brushRef="#br2" timeOffset="169072.6704">8202 9789,'0'0,"0"-26,53 26,0 0,0-53,26 53,27 0,26 26,1-26,52 0,0 53,0-53,27 0,26 0,-53-26,0 26,-52 0,-1-53,-79 53,-27 0,-26 26,0 27,-52-26</inkml:trace>
  <inkml:trace contextRef="#ctx0" brushRef="#br2" timeOffset="169475.6935">9551 10133,'0'27,"0"26,0 0,0-53,0 79,53-79,-53 26,27-26,-27 0,0-53,0 27,26 0,-26-27,0 26,53 27,0 0,27 0,-54 0,27 0,-53 80,53-54,-53 0,0 27,26-26,-26 26</inkml:trace>
  <inkml:trace contextRef="#ctx0" brushRef="#br2" timeOffset="170736.7656">10610 8863,'0'-53,"26"53,54 0,-1 0,-26 0,0 27,-27-27,27 0,-26 0,-27 26,0 27,-27 27,27-54,0 27,0 26,-26-26,26 0,0 0,26 53,-26-27,53 1,-53-1,80 0,-80 1,52-1,-52-26,27 0,-27 0,0 26,0-26,0 0,0 0,0 0,0-27,0 1,0-27,-53 0,0 0,0 0,27 0,-1-53,-52 53,52 0,27 0</inkml:trace>
  <inkml:trace contextRef="#ctx0" brushRef="#br2" timeOffset="171327.7994">11430 10662,'0'0,"-26"0,-27 0,26 0,27 27,0 26,0-53,53 0,0 0,0 0,0 0,0 0,-27-53,-26 0,-26 53,-1 0,-26-53,27 53,-1 0,-25 0,52 0,-27 0</inkml:trace>
  <inkml:trace contextRef="#ctx0" brushRef="#br2" timeOffset="172462.864">10821 8334,'0'-53,"0"53,53 27,-53 26,53-53,-53 52,-26 1,-1 27,27-54,0 1,0-27,53 0,0 0,0 0,-26 0,-1 0,27 0</inkml:trace>
  <inkml:trace contextRef="#ctx0" brushRef="#br2" timeOffset="172686.8771">11165 8493,'0'0,"0"79,27-26,-27-26,79-27,-79 26,53-26</inkml:trace>
  <inkml:trace contextRef="#ctx0" brushRef="#br2" timeOffset="172889.8885">11430 8466,'0'53,"0"27,0-27,26-53,-26 26</inkml:trace>
  <inkml:trace contextRef="#ctx0" brushRef="#br2" timeOffset="173218.9076">11562 8387,'-53'0,"53"0,-53 0,-26 0,53 0,-54-53,27 53,53-26,-26 26,-1 0,27 53,0-27,0 27</inkml:trace>
  <inkml:trace contextRef="#ctx0" brushRef="#br2" timeOffset="173871.9449">13123 9287,'0'-27,"53"27,-26 0,-1 0,27 27,-26-1</inkml:trace>
  <inkml:trace contextRef="#ctx0" brushRef="#br2" timeOffset="174013.9529">13176 9604,'53'0,"-26"-26,26 26,-1 0,28 0,-54-27</inkml:trace>
  <inkml:trace contextRef="#ctx0" brushRef="#br2" timeOffset="174801.9981">14923 8281,'0'-53,"0"106,-53 27,53-1,0 0,0 1,0-1,0-26</inkml:trace>
  <inkml:trace contextRef="#ctx0" brushRef="#br2" timeOffset="175126.0167">14261 9075,'53'0,"-27"-53,27 53,27 0,-1 0,27 0,26 0,53 0,27 0,-27 0,80 0,-27 0,-53 0,-26 0,-80 0,-26 0,-53 26,0 27,0-53</inkml:trace>
  <inkml:trace contextRef="#ctx0" brushRef="#br2" timeOffset="176032.0685">14261 9525,'0'26,"0"54,0-28,53 1,-53 0,0-26,0 26,0-80,0-26,0 27,26-27,-26 0,27 53,26 0,-53 26,53 1,-53-1,53 27,-53-26,0 26,53-27,-53 1,0 25</inkml:trace>
  <inkml:trace contextRef="#ctx0" brushRef="#br2" timeOffset="176414.0903">14764 9313,'26'0,"27"0,-26 0,-27 0,0 53,-27 0,27-27,-79-26,79 80,-27-80,27 26,27 1,-1-27,27 0,27 0,-28 0,1 0,0 0</inkml:trace>
  <inkml:trace contextRef="#ctx0" brushRef="#br2" timeOffset="176767.1105">15425 9736,'0'0,"0"53,0-26,0-1,0 1,0 26,0-27,53-26,-53 26</inkml:trace>
  <inkml:trace contextRef="#ctx0" brushRef="#br2" timeOffset="176992.1233">15610 9683,'53'27,"-53"26,27 0,-27-27,79 27</inkml:trace>
  <inkml:trace contextRef="#ctx0" brushRef="#br2" timeOffset="177373.1452">15901 9472,'-79'26,"26"-26,0 0,0 0,0 0,1 0,-1 0,0-26,0 26,0-53,26 53,27-53,-53 53,1 0,52 0,-27 79,27-26,0-26,0-1</inkml:trace>
  <inkml:trace contextRef="#ctx0" brushRef="#br2" timeOffset="178857.2301">16907 8572,'53'0,"-53"-53,-27 53,27-26,-53 26,27-53,-27 53,0-27,27 27,-27 0,26-52,1 52,-54 0,80-27,-26 27,0 0,26 27,0 25,0 1,0 27,0-1,0 0,0 1,0-1,0 1,0 25,0 28,0-54,0 0,0 1,0-1,0-26,0 0,0 0,0-27,0 27,0-26,0 52,0-26,0-26,0-1,52-26,-25 0,-1 0,27 0,0 0,0 0,27 0,-1 0,-26 0,26 0,-52 0,-1 0,-26 26,0 1</inkml:trace>
  <inkml:trace contextRef="#ctx0" brushRef="#br2" timeOffset="179849.2868">17648 8996,'0'-53,"0"0,0 26,0 1,0-27,-27 26,27 1,-53-27,27 53,-27-26,27 26,-1 0,-26 0,-26 0,26 26,0 27,0-27,27 1,26 52,-80-26,80 0,0 0,-26 0,26-27,0 1,0 26,0-27,26 27,27-53,0 53,26-53,1 0,26 0,-27 0,-26 0</inkml:trace>
  <inkml:trace contextRef="#ctx0" brushRef="#br2" timeOffset="180412.319">17515 9207,'-26'0,"26"0,0 27,0 26,26-53,54 0,-27 0,-27 0,1 0,-27-27,53 27,-53-79,-27 79,27-27,-79 27,52 0,1 0,-27 0,53 0,26 53,27-53,53 0,53 0,-53 0,0 0,-27-26,0-1,-52-26,-27 0,0 1,-53 52,0 0,0 0,27 0,-27 0,53 26,0 0,26 1,1 52,25-26,-25 0,26-26,-53-1,26 27,-26-27,0-26,-53 0,0 0,-26 0,26 0,27 0,-1 0,27 27,53-27</inkml:trace>
  <inkml:trace contextRef="#ctx0" brushRef="#br2" timeOffset="181574.3853">18547 8916,'0'-26,"27"26,-1 0,27 0,0 0,26 26,-52-26,-1 80,-26-1,0-53,0 1,-53 26,1 0,-1-27,0-26,26 53,-26 0,106-53,0 0,53 0,0 0,0 0,-27 0,-26 0,-27 0</inkml:trace>
  <inkml:trace contextRef="#ctx0" brushRef="#br2" timeOffset="181965.4078">19235 9128,'0'26,"53"-26,-53 53,0-26,0-1,0 27,0-27,0 1,-26-27,26 53,0-106,26 26,-26 1,27-27,26 0,-27 53,0 0,-26 0,80 0,-80 53,53-53,-53 79,0-26,0 0</inkml:trace>
  <inkml:trace contextRef="#ctx0" brushRef="#br2" timeOffset="182307.4273">19923 9101,'0'27,"0"-1,0 1,0 26,0-27,0 1,0 25,0 1</inkml:trace>
  <inkml:trace contextRef="#ctx0" brushRef="#br2" timeOffset="182548.4412">20108 9128,'0'0,"0"79,53-52,-53-1,53 53</inkml:trace>
  <inkml:trace contextRef="#ctx0" brushRef="#br2" timeOffset="182962.4649">20505 8704,'0'0,"-53"0,27 27,-27-27,26 53,1-53,-27 26,27-26,-27 0,0 0,26 0,-26-26,1-1,-1-26,0 27,-27-27,27 53,27-53,-27 53,0 0,27 0,26 0,-53 53,53-26,0-1,0 0,0 54,0-27,53-53</inkml:trace>
  <inkml:trace contextRef="#ctx0" brushRef="#br2" timeOffset="183666.5051">20717 9287,'26'0,"1"0,26 0,-27 26,1-26,52 0,-53 0</inkml:trace>
  <inkml:trace contextRef="#ctx0" brushRef="#br2" timeOffset="184114.5308">21616 8916,'0'-26,"0"-27,0 26,-26 1,-27-54,-26 80,26 0,26 0,1 0,-27 27,27-1,-27 27,26-26,-26 26,27 26,26-26,-80 0,80 0,0-27,0 1,0 26,27-53,-1 53,54-53,-1 26,0-26,27 0,-26 0</inkml:trace>
  <inkml:trace contextRef="#ctx0" brushRef="#br2" timeOffset="184716.5652">21616 9154,'-26'0,"26"27,26-27,27 79,-26-79,-1 0,-26-26,0-1,-26 27,-1-53,-26 53,27 0,0 0,26 0,26 0,53 53,27-53,27 0,-28 0,-25 0,-27 0,-53 0,26 0,-26-53,0 27,-26 26,-27 0,0-53,26 53,-26 0,53 26,27 27,-1-26,54 26,-1-27,0 27,1 0,-54-27,-26 1,0 26,-53-27,27-26,-27 0,27 0,-54-53,80-26,53 52</inkml:trace>
  <inkml:trace contextRef="#ctx0" brushRef="#br2" timeOffset="185045.5839">22781 9101,'0'53,"-53"-26,-27 52,80-52,-26 25,26 1,26-53,1 0,52 0,-52 0,-27-53,26 1,-26-1,0 0,0 26,0 27,0-79,-53 79,0 0,53 26</inkml:trace>
  <inkml:trace contextRef="#ctx0" brushRef="#br2" timeOffset="185735.6233">22860 8731,'0'-27,"26"27,27-26,-26 26,26 0,-27 0,1 0,26 0,0 0,-27 53,-26 0,53-27,-53 27,0-26,0 26,0 0,0-1,26 28,-26-27,0 26,0 0,0 1,0-1,0-26,0 27,0-54,0 0,0-26,0 27,-26-27,-27 0,27 0,-1 0,-26-27,27 27,-27-52</inkml:trace>
  <inkml:trace contextRef="#ctx0" brushRef="#br2" timeOffset="187590.7296">30745 6905,'0'-26,"0"-54,0 28,0 25,-27 27,27-53,-26 53,-1 0,-52 0,-1 53,28 26,-28-26,27 0,0 27,27-54,26 1,-27 26,27-1,0-25,0 26,53-27,53 27,-26-53,-1 53,27-53</inkml:trace>
  <inkml:trace contextRef="#ctx0" brushRef="#br2" timeOffset="188145.7613">30718 7329,'-53'-53,"27"53,26 0,0 0,79 53,-26-53,-26 0,-1 0,27 0,-53 0,0-53,-27 53,1-27,0 27,78 0,1 0,27 0,-1 0,-26 0,0 0,-53-53,-27 0,1 53,0-26,-27 26,79 0,1 53,52 0,-26 26,0-26,26-26,-79 25,27-25,-27 26,0-53,-53 53,0-53,0 0,26 0,-52 0,79 0</inkml:trace>
  <inkml:trace contextRef="#ctx0" brushRef="#br2" timeOffset="188536.7837">31618 7091,'0'26,"0"27,0-27,0 1,0-1,0 27,0-26,0-1,0-26,0 53,-53-53,26 26,27 1,0 26,27-53,26 0,53 0,-27 0,0 0,1 0,-54 0,-26-27</inkml:trace>
  <inkml:trace contextRef="#ctx0" brushRef="#br2" timeOffset="188925.8059">31988 7329,'0'53,"0"-1,0-25,0-1,0 27,0-26,0-1,80-79,-80 0,26-26,-26 26,53 27,-53-27,0 79,0 1,26 26,-26-27,0 0,27 27,26 0,-53-26</inkml:trace>
  <inkml:trace contextRef="#ctx0" brushRef="#br2" timeOffset="189231.8233">32464 7329,'0'53,"0"26,0-53,0 1,0 26,0-27,27-26</inkml:trace>
  <inkml:trace contextRef="#ctx0" brushRef="#br2" timeOffset="189446.8358">32623 7382,'0'26,"0"27,0-27,0 1,0 26,53-53,-53 53,27-53</inkml:trace>
  <inkml:trace contextRef="#ctx0" brushRef="#br2" timeOffset="189765.8537">32861 7249,'-26'0,"-27"0,0 0,0 0,0 0,0 0,0 0,27 0,-27 0,53-79,-53 79,53 26,0 1,0-1</inkml:trace>
  <inkml:trace contextRef="#ctx0" brushRef="#br2" timeOffset="190012.8681">33020 7408,'26'0,"-26"0,53 0,27 0,-27 0,0 0,-27 0,-26 0,0 53,-26 26</inkml:trace>
  <inkml:trace contextRef="#ctx0" brushRef="#br2" timeOffset="190161.8767">33046 7673,'53'0,"27"0,-27 0,-27 0,27 0,-26 0,-1 0</inkml:trace>
  <inkml:trace contextRef="#ctx0" brushRef="#br2" timeOffset="190349.8873">33629 7170,'52'0,"-52"79,0-26,-26 27,26-1,-53 27,53-53</inkml:trace>
  <inkml:trace contextRef="#ctx0" brushRef="#br2" timeOffset="191317.9428">30903 7964,'0'-27,"0"-26,0 0,0 0,-53 53,53-26,-26 26,26-26,-53 26,27 0,-27 0,26 0,-26 0,-26 52,52-25,-25 52,25-26,-26 27,53-1,-53 53,53-52,0-27,80-1,-27 1,26-53,0 0,-26 0</inkml:trace>
  <inkml:trace contextRef="#ctx0" brushRef="#br2" timeOffset="191849.9732">30798 8281,'0'-26,"-27"26,-26 0,53 26,0 27,0-53,53 53,-26-53,-1 0,27 0,-27 0,-26-26,27 26,-27-53,0 26,0 27,0-26,26 26,80 0,53 0,-53 0,0-53,-27 53,-26-53,-53 0,0 53,-80 0,28 0,-1 0,26 0,27 53,-79-27,79 27,0 0,0 27,26-28,-26-25,53 26,-53-27,53-26,-53 53,-26-53,-1 0,1 0</inkml:trace>
  <inkml:trace contextRef="#ctx0" brushRef="#br2" timeOffset="192376.0033">31829 8334,'0'0,"0"27,-53 25,27-25,26 26,0-27,0-26,26 27,27-27,-26 0,-1 0,27 0,-53-53,0 0,-26 26,-54-25,54 52,26 26,0 0,0-26</inkml:trace>
  <inkml:trace contextRef="#ctx0" brushRef="#br2" timeOffset="192608.0166">32279 8387,'53'-26,"26"26,-26 0,0 0,-26 26,-27 0</inkml:trace>
  <inkml:trace contextRef="#ctx0" brushRef="#br2" timeOffset="192749.0243">32438 8625,'79'0,"27"0,-53-26,0 26,0 0,0 0</inkml:trace>
  <inkml:trace contextRef="#ctx0" brushRef="#br2" timeOffset="192960.0367">33152 8255,'0'-53,"0"79,0 54,0-1,-26-26,26 0,0 0,0 26,0 0,0 1</inkml:trace>
  <inkml:trace contextRef="#ctx0" brushRef="#br2" timeOffset="194111.1025">29819 4577,'0'26,"-27"1,27-1,0 27,-26-26,26 26,0-27,0 1,0-1</inkml:trace>
  <inkml:trace contextRef="#ctx0" brushRef="#br2" timeOffset="194416.12">29686 5265,'0'26,"-53"54,53-54,0 1,0 26,0-27,0 0,0 27,0-26,0-1,0 27,0-26,0-1,0 27,27 26,-27-52,0 26,0-27,0 27,0-26</inkml:trace>
  <inkml:trace contextRef="#ctx0" brushRef="#br2" timeOffset="194700.1362">29660 6376,'0'53,"0"-26,0 25,0-25,0-1,0 27,0-26,0-1,0 27,0-26,0-1,0 0,0 27,0-26,0-1,53 54,-53-54,0 27,0 0,0 0,0-27,0 1,0 26,0-27,0 1,0 26,0-27,0 0</inkml:trace>
  <inkml:trace contextRef="#ctx0" brushRef="#br2" timeOffset="194844.1445">29819 7646,'0'27</inkml:trace>
  <inkml:trace contextRef="#ctx0" brushRef="#br2" timeOffset="195119.1602">29819 7831,'0'53,"0"0,0-53,0 27,0-1,0 27,0-27,26-26,-26 27,0 52,0-52,53-1,-53 27,0 0,0-26,0-1,0 53,0-52,26-27,-26 26,0 27,27-53</inkml:trace>
  <inkml:trace contextRef="#ctx0" brushRef="#br2" timeOffset="195255.168">30004 8599,'0'26</inkml:trace>
  <inkml:trace contextRef="#ctx0" brushRef="#br2" timeOffset="197055.2709">23601 9128,'26'0,"27"0,27 0,-80 0,0 53</inkml:trace>
  <inkml:trace contextRef="#ctx0" brushRef="#br2" timeOffset="197211.2799">23680 9366,'0'0,"27"0,26 0,-27 26</inkml:trace>
  <inkml:trace contextRef="#ctx0" brushRef="#br2" timeOffset="198106.3309">24209 8255,'0'-53,"0"26,53 80,-53 0,0 27,0-1,0 0,0 1,0-27</inkml:trace>
  <inkml:trace contextRef="#ctx0" brushRef="#br2" timeOffset="198376.3463">23918 8890,'0'-27,"0"27,80 0,-54-26,27 26,26 0,27 0,53 0,0 0,-27 0,27 0,-80 0,-26 0,-26 0,26 0</inkml:trace>
  <inkml:trace contextRef="#ctx0" brushRef="#br2" timeOffset="198976.3805">24315 9154,'0'27,"-26"-27,26 53,0 0,0-27,0 0,0 27,0-26,0-1,0 27,0-79,0-1,0 1,0-27,0 26,0 1,26 26,27 0,-26 0,-27 0,26 0,-26 53,53-53,-53 53,26 0,-26-27</inkml:trace>
  <inkml:trace contextRef="#ctx0" brushRef="#br2" timeOffset="199379.4039">24580 8916,'26'0,"-26"0,53 0,-53 80,0-28,0 1,0-26,-26-27,79 0,-27 53,27-53,26 26,-52-26</inkml:trace>
  <inkml:trace contextRef="#ctx0" brushRef="#br2" timeOffset="199627.4181">24897 9366,'27'0,"-27"26,0 1,0 26,0-27,0 1</inkml:trace>
  <inkml:trace contextRef="#ctx0" brushRef="#br2" timeOffset="199838.4301">25083 9419,'0'0,"0"53,52-53,-52 53,53-27,-26-26</inkml:trace>
  <inkml:trace contextRef="#ctx0" brushRef="#br2" timeOffset="200198.4504">25374 9207,'-27'0,"27"0,-53 0,27 0,-27 0,0 0,0 0,27 0,-27 0,26 0,-26-53,27 53,26-53,0 80,0 26,0 0,0-53</inkml:trace>
  <inkml:trace contextRef="#ctx0" brushRef="#br2" timeOffset="201412.5202">25585 8334,'0'-26,"0"-1,-26-26,-1 53,-26-26,-52 26,52-53,0 53,26-27,-26 27,27-53,26 80,0 26,0 53,0-27,0 0,0 1,0 26,53 26,-53-53,0 27,53 0,-53-27,0 1,0-54,0 1,0 26,26-53,-26 52,0-25,53-27,-53 26,27-26,-1 0,-26 53,79-53,-52 0,-1 0,27 0,27 0,-27 0,-27 0,0 0,54 0,-54 0</inkml:trace>
  <inkml:trace contextRef="#ctx0" brushRef="#br2" timeOffset="201735.5386">25770 8493,'0'53,"0"26,0-52,0-1,0 27,0-27,0 1,0 52,0-26,0 0</inkml:trace>
  <inkml:trace contextRef="#ctx0" brushRef="#br2" timeOffset="201941.5503">25929 8916,'27'0,"-1"-26,53 26,-26 0,0 0,0-53,0 53,-26 0,-1 0</inkml:trace>
  <inkml:trace contextRef="#ctx0" brushRef="#br2" timeOffset="202177.5639">26511 8599,'0'0,"0"26,0 1,0 25,0-25,0-1,0 27,0-26,0-1,0 27,0 0</inkml:trace>
  <inkml:trace contextRef="#ctx0" brushRef="#br2" timeOffset="202664.5918">26749 8175,'0'-26,"0"-1,53 27,0 0,-26 0,26 0,-27 53,-26-26,53 26,-53-27,26 1,-26 52,0-26,0 0,0 0,0 26,0-26,0 26,0 1,0 26,0-27,0-26,0-27,0 1,0-27,0 53,-26-53,-27 0,27 0,-27-27,26 27,1-53,26 0</inkml:trace>
  <inkml:trace contextRef="#ctx0" brushRef="#br2" timeOffset="202963.6089">27490 8519,'0'-26,"53"26,0 0,0 0,-27 0,27 0,-53 53,0 0,-26-53</inkml:trace>
  <inkml:trace contextRef="#ctx0" brushRef="#br2" timeOffset="203103.6169">27570 8784,'53'-27,"-1"27,28-26,-27 26,0 0,-27 0,27 0</inkml:trace>
  <inkml:trace contextRef="#ctx0" brushRef="#br2" timeOffset="204193.6792">28601 8361,'-26'0,"-27"0,53 0,-26 0,26 52,-53 1,53 0,0 0,0 27,0-54,0 0,53-26,-27 0,1 53,25-53,-25 0,-1 0,27 0,-26 0,-27-26,26 26,-26-27,0 1,53-27,-53 27,0-1,0-26,0 27,-26 26,26-27,-27-26,1 53,26-26,-53 26,0 0,26 0,1 0,-53 26,26 27</inkml:trace>
  <inkml:trace contextRef="#ctx0" brushRef="#br0" timeOffset="214445.2656">688 11086,'-27'0,"27"-27,0-26,0 27,0 26,0 53,-26-27,26 27,0 0,0 26,-53-26,53 27,0-27,-53 26,53-52,0-1,0 27,0-27,0-26,0-79,0 0,0 26,0-27,0 1,0 0,0 52,0-26,0 27,27 26,-27-27,26 27,27 0,0 0,-27 27,27-1,-53 27,27 0,-27 0,0 0,0 0,0-27,0 1,0-27,53-27,-53-26,79 0,-79 0,27-26,-27 26,52 0,-52 0,53 0,0 27,-26 26,-27 53,0 0,0 0,0 0,0 0,0-1,0 28,0-54,0 1,0 26,0-27,0 1,0-1</inkml:trace>
  <inkml:trace contextRef="#ctx0" brushRef="#br0" timeOffset="215322.3158">1349 11244,'-26'27,"-1"26,27 0,-52 0,52 0,0-27,0 53,26-79,27 0,-53-26,53 0,-53-1,26-26,-26 27,0-27,0 26,0 1,106 26,-79 0,26 79,-53-52,26 26,-26-27,0 1,0-1,0 27,-26-27,-27 27,53-79,0-54,26 1,1 26,25 0,-25 0,26 53,-53 0,26 53,-26-26,53 26,0-27,-26-26,25 0,-25 0,-1 0,27-53,-53 27,0-27,0 26,-26 27,-27 0,0 27,27 26,26-27,0 27,0 0,0-53,52 26,28-26,-1 0,27 0,26 0</inkml:trace>
  <inkml:trace contextRef="#ctx0" brushRef="#br0" timeOffset="216431.3792">2249 11324,'-26'0,"26"53,-53 0,53 0,0 0,0-27,0 27,0-53,53 26,-27-26,27 0,-27 0,1-26,-27-1,0-25,0 25,0 1,0-27,0 53,0-53,-53 53,0 0,53 26,0 27</inkml:trace>
  <inkml:trace contextRef="#ctx0" brushRef="#br0" timeOffset="216949.4088">2514 11403,'0'53,"0"-26,0 26,0-1,0 28,0-27,26-27,-26 27,53-53,0 0,-53-26,26-1,-26-26,0 0,0 0,0 1,0 25,0-26,0 27,0 26,0 53,0-27,53-26</inkml:trace>
  <inkml:trace contextRef="#ctx0" brushRef="#br0" timeOffset="217836.4593">2805 11588,'0'0,"0"27,0-1,53-26,-1 0,28 0,-27 0,-27-79,-26 53,0-1,0 1,0-27,-53 53,27 0,-1 0,-26 0,27 26,26 54,0-54,0 0,0 27,26-26,54 52,-27-52,-27-27,27 0,26 0,-52 0,-27-80,53 80,-53-26,26 26,27 0,-53 0,0 53,0-27,0 1,0 26,0-27,0 0,0-26,0-52,0-1,0-27,27 27,-27 27,53 26,-53-53,26 53,27 26</inkml:trace>
  <inkml:trace contextRef="#ctx0" brushRef="#br0" timeOffset="218060.4724">3863 11800,'0'53,"0"-27,26-26,-26 53,0-26,-26 79,-1-106,-25 26</inkml:trace>
  <inkml:trace contextRef="#ctx0" brushRef="#br0" timeOffset="221441.6658">4974 11086,'0'-27,"0"1,0 52,0 54,-53 78,53 1,0 0,0-27,0 27,0-53,0-27,0-52,0 26,53-106,-53 26,27 1,-27-27,26 53,-26-53,53 53,0 26,-53 1,53 26,-53-27,53 1,-53 26,0-27,0 0,-27 54,1-80,-1 0,-52 0,26 0,0 0,27 0,-27-27,0-26,53 1,0 25,53 27,0-53</inkml:trace>
  <inkml:trace contextRef="#ctx0" brushRef="#br0" timeOffset="221803.6865">5371 11985,'0'80,"27"-27,-27-27,0 1,0 25,52 1,-52-26,0-1,27 27,26-53,-53 0,0-53,26 0,-26 0,0-26,0 26,53 0,-53 27,53 26,0 106,-53-80,53 1,-53 25,0-25,26 26,-26-27,0 1,0 26</inkml:trace>
  <inkml:trace contextRef="#ctx0" brushRef="#br0" timeOffset="222221.7104">6191 12012,'0'-53,"27"53,52 0,-52 0,-1 0,27 0,0 0,-53 53,0-27</inkml:trace>
  <inkml:trace contextRef="#ctx0" brushRef="#br0" timeOffset="222393.7202">6350 12329,'79'-26,"-26"26,-26 0,-27-27</inkml:trace>
  <inkml:trace contextRef="#ctx0" brushRef="#br0" timeOffset="223361.7756">7594 11297,'0'-26,"0"26,0 79,0 1,0-27,0 26,0 0,0 1,0-1,0-52</inkml:trace>
  <inkml:trace contextRef="#ctx0" brushRef="#br0" timeOffset="223623.7906">7223 11985,'80'0,"-1"-26,53 26,27-53,0 53,-27 0,80-79,-80 79,-26 0,-27 0,53-27,-79 27,-26 0,-27 0</inkml:trace>
  <inkml:trace contextRef="#ctx0" brushRef="#br0" timeOffset="223939.8086">7832 12382,'0'27,"0"52,0-26,0-27,0 1,0-1,53 54</inkml:trace>
  <inkml:trace contextRef="#ctx0" brushRef="#br0" timeOffset="224151.8208">8096 12435,'0'27,"0"25,0-25,0-1,0 27,53-26,-53 26</inkml:trace>
  <inkml:trace contextRef="#ctx0" brushRef="#br0" timeOffset="224523.842">8229 12250,'0'-27,"0"27,-27 27,1-27,-27 53,0-53,0 0,0 0,0 0,0 0,0 0,-26 0,52-53,1 53,26-53,-53 53,0 0,53 0,-26 53,26-27,0 1,0 26,0-27,0-26</inkml:trace>
  <inkml:trace contextRef="#ctx0" brushRef="#br0" timeOffset="225343.8889">9816 11403,'-26'-26,"-27"26,0 0,-27 79,27 27,-26 53,26-1,53 1,0-26,0 52,0-27,0-25,53-27,-53-53,53 26,-53-53,-53-26,0 0,27 0,-1 0,-26 0,53 0</inkml:trace>
  <inkml:trace contextRef="#ctx0" brushRef="#br0" timeOffset="225666.9074">9551 13467,'53'53,"-26"-27,52-26,-26 0,-26 0,-27 0,53 0,-53-79,0 26,0 27,0 26,0-53,-80 53,27 0,27 0,-1 0,27 0,-53 0,53 26</inkml:trace>
  <inkml:trace contextRef="#ctx0" brushRef="#br0" timeOffset="227493.0119">9102 10980,'-53'0,"106"0,-27 0,1 0,26 0,-1 0,-52 26,0 1,0 26,-26-27,0 27,-1-53,-26 53,0-27,53 27,27-53,26 0,-27 0,27-26,0 26,0-27,26 27,-52 0,-1 0</inkml:trace>
  <inkml:trace contextRef="#ctx0" brushRef="#br0" timeOffset="227767.0275">9578 11059,'0'-26,"0"52,0 1,0 26,53-53,-53 53,0-1,26-52,-26 27,27-27</inkml:trace>
  <inkml:trace contextRef="#ctx0" brushRef="#br0" timeOffset="227973.0393">9790 11112,'0'53,"0"-26,53 52,-53-53</inkml:trace>
  <inkml:trace contextRef="#ctx0" brushRef="#br0" timeOffset="228304.0583">9948 10848,'0'-27,"-26"27,-27 0,-26 0,52 0,-26 53,0-53,27 0,-1 0,1 0,-27 0,27 0,26 53,-53-27,53 27,0-26</inkml:trace>
  <inkml:trace contextRef="#ctx0" brushRef="#br0" timeOffset="228883.0913">10689 11694,'0'0,"0"27,0 26,0 26,-79-26,79 0,-53 26,53-26,-79 0,79 0,-27 0</inkml:trace>
  <inkml:trace contextRef="#ctx0" brushRef="#br0" timeOffset="229114.1046">10425 11906,'0'-27,"0"27,0 0,79 53,-26-26,0 26,0-53,0 53,52-53,-25 53,-1-53,-26 0</inkml:trace>
  <inkml:trace contextRef="#ctx0" brushRef="#br0" timeOffset="229683.1371">11509 11562,'0'-26,"-26"26,-1 0,-25 52,25-25,27 26,-53-27,53 27,0 27,27-80,52 52,0-52,-26 53,0-53,-26 80,-27-54,0 27,-53-53,0 53,0-53,-26 0,52 0</inkml:trace>
  <inkml:trace contextRef="#ctx0" brushRef="#br0" timeOffset="229978.154">11774 11694,'0'0,"0"0,0 0,0 53,0-26,0 26,0-1,0 28,0-1,0-52</inkml:trace>
  <inkml:trace contextRef="#ctx0" brushRef="#br0" timeOffset="230171.1651">11880 11615,'53'-53,"-27"53,-26 53</inkml:trace>
  <inkml:trace contextRef="#ctx0" brushRef="#br0" timeOffset="230493.1835">12039 12091,'0'27,"52"-27,-52 79,0-53,0 1,27 26,-1-53,27 0,-53-27,27 1,-27-1,53-52,0 26,-53-26,53 26,-53 26,52 27,-25 27,-27 26,0-27,53 1,-53 26,0-27,0 1</inkml:trace>
  <inkml:trace contextRef="#ctx0" brushRef="#br0" timeOffset="231379.2342">13070 11668,'27'0,"52"26,-79 27,53 27,-53-1,0 0,0 1,0-54,0 1,0-27,0 79,0-105,0-1,0-26,0 0,0-53,0 27,53 26,-53 27,27-27,25 53,-52 0,53 0,-53 79,53-52,-53-1,27 27,-27-27,0 27,0-26,0-1,0 27</inkml:trace>
  <inkml:trace contextRef="#ctx0" brushRef="#br0" timeOffset="231612.2475">13891 11747,'26'0,"-26"53,0 26,-26 1,26-1,-53-26,53 0,-53 0,53-27</inkml:trace>
  <inkml:trace contextRef="#ctx0" brushRef="#br0" timeOffset="231844.2608">13705 11879,'0'-26,"27"26,-1 0,27 26,-26 27,26 27,0-27,-27-53,53 53,-26-53</inkml:trace>
  <inkml:trace contextRef="#ctx0" brushRef="#br0" timeOffset="232766.3135">15081 11959,'-53'-80,"53"54,-53 0,27-27,-53 53,26-27,-27 27,1 0,0 0,-1 0,1 53,52-26,27 25,-53 1,53-26,27 26,-1-53,54 26,-1-26,0 0,-26 0,0 0,0-53,-53 27,53-27,-53 0,27 0,-27 0,0-26,0 26,0 0,0 27,0-27,53 106,-53-27,0 27,0 26,52-26,-52 0,0 0,0 0,27 53,-27-53,53-27,-53 27,53-53</inkml:trace>
  <inkml:trace contextRef="#ctx0" brushRef="#br0" timeOffset="232991.3263">15663 11774,'0'26,"0"27,-79 0,53 53,-27-53,26 0,-26-27,27 27,-27-53,53 26</inkml:trace>
  <inkml:trace contextRef="#ctx0" brushRef="#br0" timeOffset="233193.3379">15240 11906,'53'26,"0"-26,26 27,1-27,-27 79,26-79,-53 27</inkml:trace>
  <inkml:trace contextRef="#ctx0" brushRef="#br0" timeOffset="233960.3815">14129 11483,'0'-53,"0"79,26 27,-26 26,53 1,-53-1,53 27,-53-27,0 1,0 26,-26-27,-27 27,0-53,-27 0,-25-53</inkml:trace>
  <inkml:trace contextRef="#ctx0" brushRef="#br0" timeOffset="234385.4061">12938 11615,'0'26,"-53"27,27 27,-27 25,0-25,53-1,-27 1,27 52,0-53,53-26,53 27,-26-80,25 52</inkml:trace>
  <inkml:trace contextRef="#ctx0" brushRef="#br0" timeOffset="235435.4662">10689 12462,'0'-27,"0"27,0 27,0 25,0-25,0-1,0 1,0 26,0-27,0 27</inkml:trace>
  <inkml:trace contextRef="#ctx0" brushRef="#br0" timeOffset="235691.4808">10530 12329,'0'-26,"0"-1,53 27,-26 0,26 0,0 0,0 0,26 0,-53 0,-26 27,0 26,0 0</inkml:trace>
  <inkml:trace contextRef="#ctx0" brushRef="#br0" timeOffset="235863.4906">10530 12911,'27'0,"26"0,0-53,-27 53,1 0,52 0,-53 0,27 0</inkml:trace>
  <inkml:trace contextRef="#ctx0" brushRef="#br0" timeOffset="236479.5259">13018 12753,'0'-27,"26"27,-26 0,0 53,0-26,0-1,0 0,0 27,0-26</inkml:trace>
  <inkml:trace contextRef="#ctx0" brushRef="#br0" timeOffset="236681.5374">13282 12700,'27'0,"25"0,-52 26,0 1,0-1,0 1</inkml:trace>
  <inkml:trace contextRef="#ctx0" brushRef="#br0" timeOffset="236951.5529">12991 12620,'27'0,"25"0,-25 0,26 0,26 0,1 0,-28 0,28 0,-54 0,-26 53,0-26</inkml:trace>
  <inkml:trace contextRef="#ctx0" brushRef="#br0" timeOffset="237115.5623">13176 13070,'53'0,"0"-26,0 26,-27 0,1 0,26 0,-27 0</inkml:trace>
  <inkml:trace contextRef="#ctx0" brushRef="#br0" timeOffset="238799.6586">16325 11879,'-27'0,"27"-52,0 52,53-27,0 27,-26 0,-1 0,27 27,-53-1</inkml:trace>
  <inkml:trace contextRef="#ctx0" brushRef="#br0" timeOffset="238975.6686">16351 12197,'27'0,"26"0,26 0,-26 0,-27 0</inkml:trace>
  <inkml:trace contextRef="#ctx0" brushRef="#br0" timeOffset="239879.7204">18706 11244,'0'-26,"-26"52,-27 1,0 26,0 26,0-26,26 0,-25 0,25-27,-26 27,53-26,-26-27</inkml:trace>
  <inkml:trace contextRef="#ctx0" brushRef="#br0" timeOffset="240097.7328">18283 11271,'0'-27,"53"27,-27 0,-26 0,53 53,0 0,-27 0,54 0,-1-26,1 26,25-1,-52-52</inkml:trace>
  <inkml:trace contextRef="#ctx0" brushRef="#br0" timeOffset="242652.879">19341 10901,'0'-27,"-26"27,-27 53,26 53,-26 0,53 26,-53 53,53 0,0-52,0-28,27 28,-1-1,27-53,0-26,-26 0,-1-53,53 53,-52-53</inkml:trace>
  <inkml:trace contextRef="#ctx0" brushRef="#br0" timeOffset="243098.9043">19473 11297,'27'0,"-1"0,27 0,-26 0,26 0,-1 0,1 0,0 0</inkml:trace>
  <inkml:trace contextRef="#ctx0" brushRef="#br0" timeOffset="243659.9366">20267 10874,'27'0,"-27"-26,0-1,0 27,0-53,-53 53,-27 0,27 0,27 0,-1 0,-52 53,26-26,0 26,0-1,27 1,26 0,-53 27,53-27,0-27,0 0,0 27,0-26,26-27,54 53,-27-53,0 53,0-53,-1 0,1 0,-26 0,-27 0</inkml:trace>
  <inkml:trace contextRef="#ctx0" brushRef="#br0" timeOffset="244182.9665">20214 11244,'-53'0,"27"27,26-1,26-26,27 0,0 0,-53-26,0-1,0 1,0-27,-26 53,-1 27,27-1,53-26,0 0,0 0,0 0,0 0,-27-53,-26 27,27-27,-27 26,0 1,0-27,-27 53,27 26,0 1,53 26,0-27,0 27,0-26,-53 25,26-25,-26-1,0 27,-53-53,-26 0,0 53,26-53,0 0,0 0</inkml:trace>
  <inkml:trace contextRef="#ctx0" brushRef="#br0" timeOffset="244686.9953">20743 11006,'0'0,"53"27,-53-1,53 27,-53 0,0 0,27 0,-27-27,0 1,0 26,0-133,53 54,-53-27,26 0,-26-26,53 52,-53 1,26 26,1 0,-27 26,53 27,-53-26,53 26,-53-27,26-26,-26 53,53 0,-53 0</inkml:trace>
  <inkml:trace contextRef="#ctx0" brushRef="#br0" timeOffset="245241.027">21669 10953,'0'-52,"0"-1,0 79,-53 1,27 52,26-26,-79 0,79-27,-27 27,27-26,0 25</inkml:trace>
  <inkml:trace contextRef="#ctx0" brushRef="#br0" timeOffset="245468.04">21352 10980,'26'-27,"27"27,27 0,-54 0,27 0,0 0,0 80,-27-27,27-27,-26 27,-27-26</inkml:trace>
  <inkml:trace contextRef="#ctx0" brushRef="#br0" timeOffset="246217.0828">19844 11721,'-27'0,"27"-27,0 27,80 0,52 0,80 0,79 0,0 0,26 0,-26 0,-53 0,-52-53,-81 53,-25 0,-27 0,0 0,-27 0,-26 0,0 53</inkml:trace>
  <inkml:trace contextRef="#ctx0" brushRef="#br0" timeOffset="246591.1042">20929 12091,'0'53,"26"-53,0 53,-26-27,0 27,53-53,-53-26,0-1,53-25,-26 25,26 1,0-27,0 53,-1 0,-25 0,26 0,-53 0,26 0,-26 79,0-26,0-27,0 1,0 52</inkml:trace>
  <inkml:trace contextRef="#ctx0" brushRef="#br0" timeOffset="247328.1464">22119 11139,'27'0,"-27"-27,79 27,-26 0,26 27,-26 26,0 52,-26-25,26 26,-53-27,52 0,-52 1,0-27,-26 26,-27 0,0-26,27 0,-27-26,26-27</inkml:trace>
  <inkml:trace contextRef="#ctx0" brushRef="#br0" timeOffset="247838.1756">22886 11006,'0'-53,"0"106,0 53,0 0,0 0,0 0,0 26,0-53,0 1,53-27,-53 26,0-26,0 0,0-27,27 1,-27 26,0 0,0 0,0-1,0 1,0 0,0-26</inkml:trace>
  <inkml:trace contextRef="#ctx0" brushRef="#br0" timeOffset="248129.1922">23230 12832,'53'26,"-26"-26,26 0,0 0,0 0,-1 0,-52 0,0-52,0 25,-26 1,0 26,-1-53,-52 53,26 0,0 0,26 0,-25 26</inkml:trace>
  <inkml:trace contextRef="#ctx0" brushRef="#br0" timeOffset="249223.2548">22622 10318,'0'-52,"26"52,1 0,-1 0,27 0,-53 26,53-26,-53 53,0 0,-26 0,-27 26,26-52,27 25,0-52,27 0,26 27,0-27,-27 0,0 0,27 0</inkml:trace>
  <inkml:trace contextRef="#ctx0" brushRef="#br0" timeOffset="249479.2694">23072 10451,'0'26,"0"1,0 26,0-1,0-25,0-1,26-26,-26 53,27-53</inkml:trace>
  <inkml:trace contextRef="#ctx0" brushRef="#br0" timeOffset="249703.2822">23257 10530,'0'-26,"0"26,26 0,-26 53,0-1,0 1,0-26,53 26</inkml:trace>
  <inkml:trace contextRef="#ctx0" brushRef="#br0" timeOffset="250011.2998">23521 10292,'-26'0,"0"0,-1 0,-26 0,27 0,-1-26,-26 26,0 0,27 0,-27 0,27 0,26 26,-27 27</inkml:trace>
  <inkml:trace contextRef="#ctx0" brushRef="#br0" timeOffset="252215.4259">18230 10821,'0'-53,"-27"53,27-53,-26 53,26-26,-27 26,27-27,-52 27,25 0,-26 0,0 0,27 0,-1 0,-26 53,53 27,-26-54,26 1,0 52,0 0,0-26,0 0,0 0,0 0,0 0,0 0,0 0,0 0,53 26,-53-26,0 0,0-27,0 27,0-26,0-1,26 27,-26-26,0 25,53 1,-53-26,0 26,27 0,-27-27,0 1,53 26,-53-27,0 0,0 27,0-26,0-1,0 27,0 0,0-26,0-1,53-26,26 0,-53 0,1 0,26 0,-27 0,27 0</inkml:trace>
  <inkml:trace contextRef="#ctx0" brushRef="#br0" timeOffset="253133.4784">17145 11006,'-26'-53,"26"80,0 26,0 26,0-26,0 0,0 26,0-26,0 27,0-27,-53-53</inkml:trace>
  <inkml:trace contextRef="#ctx0" brushRef="#br0" timeOffset="253453.4967">16801 11694,'0'0,"0"-53,79 53,1 0,-27 0,26 0,0 0,-26 0,0 0,27 27,-54-27,1 26</inkml:trace>
  <inkml:trace contextRef="#ctx0" brushRef="#br0" timeOffset="253859.52">16854 12171,'0'26,"0"27,0 0,0-27,0 1,0 26,53 0</inkml:trace>
  <inkml:trace contextRef="#ctx0" brushRef="#br0" timeOffset="254075.5323">17145 12197,'26'26,"-26"1,0 26,0-27,0 1,0 26,27-53,-27 53,53-53</inkml:trace>
  <inkml:trace contextRef="#ctx0" brushRef="#br0" timeOffset="254421.5521">17330 12012,'-26'0,"-27"0,26 0,1 0,-27 0,27 0,-1 0,-26-27,0 27,27 0,-27 0,26 0,27 53,-52-53,52 53,-53-53</inkml:trace>
  <inkml:trace contextRef="#ctx0" brushRef="#br0" timeOffset="255441.6104">23839 11297,'53'0,"-27"0,27 0,27 0,-1 0,-26 0</inkml:trace>
  <inkml:trace contextRef="#ctx0" brushRef="#br0" timeOffset="256406.6656">25268 10689,'0'-53,"-53"0,53 27,-53 26,26 0,-25 0,25 0,1 0,-27 26,26 53,-26 54,53-27,-53 52,53 1,0-27,0 27,0-27,53 80,-53-27,53-79,-53-53,0 0,-26-53,-54 0,54 26,26 1</inkml:trace>
  <inkml:trace contextRef="#ctx0" brushRef="#br0" timeOffset="256680.6813">25109 12700,'0'26,"0"54,0-54,26 27,1-53,52 0,-52 0,-1 0,-26 0,0-27,0-25,0 25,-53 27,27-53,-27 53,0 0,-26 0,26 27,26-27</inkml:trace>
  <inkml:trace contextRef="#ctx0" brushRef="#br0" timeOffset="258440.782">24580 10001,'53'0,"0"0,0 0,-27 0,-26 26,0 27,0-26,0 26,-53-27,0-26,27 80,26-54,53-26,0 0,-1 0,1 0,0 0,-26 0,-1 0</inkml:trace>
  <inkml:trace contextRef="#ctx0" brushRef="#br0" timeOffset="258689.7962">25188 10133,'0'0,"0"53,0-26,27-27,-27 26,53-26</inkml:trace>
  <inkml:trace contextRef="#ctx0" brushRef="#br0" timeOffset="258905.8086">25321 10080,'0'0,"0"53,0-53,0 53,0-26,0-1,0 27,0-27,53-26,-53 27</inkml:trace>
  <inkml:trace contextRef="#ctx0" brushRef="#br0" timeOffset="259238.8276">25559 9869,'0'0,"-27"0,-52 0,52 0,-25 0,25 0,27 0,-53 0,0 0,27 0,26 0,-27 26,27 27,0-27,0 1</inkml:trace>
  <inkml:trace contextRef="#ctx0" brushRef="#br0" timeOffset="260713.912">25823 10980,'0'-53,"0"53,0 53,27 26,-27-26,0 0,0-26,0 25,0 1,0 0,0 0,26-53</inkml:trace>
  <inkml:trace contextRef="#ctx0" brushRef="#br0" timeOffset="260931.9243">26247 10980,'26'0,"-26"0,53 53,-53 0,0 26,0-26,0 0,0 26,0-26,-53 27,-26-54,-1-26</inkml:trace>
  <inkml:trace contextRef="#ctx0" brushRef="#br0" timeOffset="261291.9451">25532 10980,'0'-53,"0"79,-26 1,26 26,-53 26,53 1,0-28,0 1,53 27,0 26,53-27,-27-79</inkml:trace>
  <inkml:trace contextRef="#ctx0" brushRef="#br0" timeOffset="262175.9956">26829 10609,'0'-52,"-80"104,54 28,-27-1,0 54,0 25,53 1,-53-27,53 54,0-28,0 27,80-26,-1-53,-26-53,53 0,-27-53</inkml:trace>
  <inkml:trace contextRef="#ctx0" brushRef="#br0" timeOffset="262979.0416">27146 10901,'0'52,"0"-52,80 0,-54 0,1 0,25 0,-25 0,-1 0,27 0</inkml:trace>
  <inkml:trace contextRef="#ctx0" brushRef="#br0" timeOffset="263459.069">27993 10477,'26'-53,"-26"0,0 0,0 53,-53 0,1 0,25 0,1 27,-54 26,27 26,0-26,27 0,-27 26,53-26,-53 0,53-26,0 26,0 0,0-27,27-26,26 0,52 53,-25-53,-1 0,-26 26,-27-26</inkml:trace>
  <inkml:trace contextRef="#ctx0" brushRef="#br0" timeOffset="263999.0999">27966 10901,'-26'-53,"0"53,26-27,0 27,26 0,0 53,27-53,0 0,-53-26,0-27,0 26,-26 27,79 0,0 0,0 0,26 0,0 0,1 0,-54-53,-26-26,0 79,-53-53,27 53,-1 0,27-26,-79 26,79 0,0 26,53 27,-53-27,79 27,-79-26,53 26,-53-27,0 27,0 0,-26-53,-1 0</inkml:trace>
  <inkml:trace contextRef="#ctx0" brushRef="#br0" timeOffset="264381.1216">28760 10583,'0'26,"0"1,0 26,0 0,0 26,53-26,-53-26,0-1,27 27,-1-53,-26-27,53 1,-53-27,26 0,-26-26,53 52,-53 1,27 26,-27 0,26 0,-26 53,53 0,-53-27,0 1,27 26,-27-27,0 0,0 27</inkml:trace>
  <inkml:trace contextRef="#ctx0" brushRef="#br0" timeOffset="264734.1416">29607 10477,'0'53,"-53"26,53 1,-53-27,53 0,-53 26,53-26,-53-27,53 27</inkml:trace>
  <inkml:trace contextRef="#ctx0" brushRef="#br0" timeOffset="264943.1536">29369 10689,'0'0,"26"0,27 0,-26 0,52 106,-53-106,27 53,27-27,-54-26</inkml:trace>
  <inkml:trace contextRef="#ctx0" brushRef="#br0" timeOffset="265955.2118">27940 11430,'0'-27,"106"27,79 0,27 0,132 0,-27 0,-26 0,0 0,-53 0,-52-53,-81 53,-52 0,-79 0,26 0,-27 0,27 53</inkml:trace>
  <inkml:trace contextRef="#ctx0" brushRef="#br0" timeOffset="266399.2372">28575 11721,'26'0,"27"26,-26 1,-27 26,53-27,-53 27,0 0,0-27,26-26,-26 0,27-53,-27 27,79-27,-52-26,25 26,-52 26,53 27,-53-53,27 80,26 26,-53-27,26 27,-26-26,0 25,53-25,-53-1</inkml:trace>
  <inkml:trace contextRef="#ctx0" brushRef="#br0" timeOffset="267358.292">30348 10715,'0'0,"26"53,27 80,0 25,-53-25,79-1,-79 0,0 53,0-52,0-28,0-25,-26-1,-27-26,0 0,27-53,26 0,0-53,0 27</inkml:trace>
  <inkml:trace contextRef="#ctx0" brushRef="#br0" timeOffset="268119.3356">31247 11244,'0'-26,"0"-53,0 52,-79-52,52 79,1 0,0 0,-54 0,27 26,27 1,-27 52,53-52,0-1,0 0,0 27,53-53,0 0,-27 0,27 0,-26-26,-27-27,52 27,-52-27,53-27,-53 27,0 0,0 1,0-1,0-27,0 54,0-1,0-26,0 106,0-26,0 26,27 0,-27 0,0-1,0 1,0 0,0 27,0-1,79-26,-79 0,53 0,-26-53,26 53,-27-53</inkml:trace>
  <inkml:trace contextRef="#ctx0" brushRef="#br0" timeOffset="268355.3491">31882 10953,'-26'27,"26"-1,-27 54,-26-27,53 0,-52 26,-1-26,53-27,-53 27,53-26,-27-27</inkml:trace>
  <inkml:trace contextRef="#ctx0" brushRef="#br0" timeOffset="268573.3615">31591 11139,'-53'0,"80"26,-1-26,27 53,0-53,0 53,0-53,26 26,27-26,-53 0,0 0,-27 53</inkml:trace>
  <inkml:trace contextRef="#ctx0" brushRef="#br0" timeOffset="269615.4211">32253 10345,'53'-27,"0"27,-53-26,26 26,53 0,-52 26,52 54,-26-80,-26 0,-27 26,26-26,27 0,-53 53,26 0,-26 0,0 26,0 27,-26 27,26-28,0 1,0 0,-53 26,53-26,0 26,0-52,0-1,27-26,-27 0,0 0,0 0,0-27,0 27,0-26,0 26,0-27,0-26,-53 0,26 0,1 0,-27 0,26 0,1 0,-54 0,54-53,26 53</inkml:trace>
  <inkml:trace contextRef="#ctx0" brushRef="#br0" timeOffset="271903.5517">2249 13679,'26'0,"27"0,-26 0,26 0,-53 26</inkml:trace>
  <inkml:trace contextRef="#ctx0" brushRef="#br0" timeOffset="272091.5626">2302 14102,'26'0,"-26"-53,53 53,-26 0,-1 0,-26 27,53-27</inkml:trace>
  <inkml:trace contextRef="#ctx0" brushRef="#br0" timeOffset="278053.9038">3572 13097,'0'-27,"0"1,0 52,0 27,0 0,0 26,0 1,0-1,0 27,0-27,0 1,0-54</inkml:trace>
  <inkml:trace contextRef="#ctx0" brushRef="#br0" timeOffset="278360.9214">3122 13970,'53'-27,"-27"27,27-79,80 79,25-106,1 53,0 0,26 53,0-53,-79 53,-26 0,-1 0,-26 0,0 27,-53-1</inkml:trace>
  <inkml:trace contextRef="#ctx0" brushRef="#br0" timeOffset="278712.9415">3651 14155,'27'0,"-27"53,0 0,0 0,26 0,-26-1,0 1,53-26,-53-1,27-26</inkml:trace>
  <inkml:trace contextRef="#ctx0" brushRef="#br0" timeOffset="278938.9544">3916 14261,'26'0,"27"0,-53 79,27-52,-27 25,26-52,-26 53,53-53</inkml:trace>
  <inkml:trace contextRef="#ctx0" brushRef="#br0" timeOffset="279298.975">4180 14049,'-26'0,"0"0,26 27,-53-27,0 0,26 0,1 0,-27 0,-27 0,28 0,-28 0,27 0,0 0,27 0,-27 0,27 26,26 0,26 27,27 0</inkml:trace>
  <inkml:trace contextRef="#ctx0" brushRef="#br0" timeOffset="280341.0346">5133 13335,'-27'0,"1"26,-27 27,0 79,0 27,53 0,-79 26,79 0,0 0,0 1,0-54,53 0,53-26,-1-27,28-26,-27-53,26 53,-26-53,-27 0,0 0</inkml:trace>
  <inkml:trace contextRef="#ctx0" brushRef="#br0" timeOffset="283221.1993">5424 14314,'26'0,"27"0,-26 53,-1-53,27 0,0 0,-26 0,25 0</inkml:trace>
  <inkml:trace contextRef="#ctx0" brushRef="#br0" timeOffset="284721.2851">5927 14181,'0'0,"26"0,54 0,-28 0,-25 0,-1 0,27 80,-53-27,0 26,0-26,0 0,-106 26,80-52,26-1,-79-26,79 53,26-53,1 0,-1 0,53 0,-26 0,27-26,-1 26,-26-27,0 27</inkml:trace>
  <inkml:trace contextRef="#ctx0" brushRef="#br0" timeOffset="285133.3086">6615 14287,'0'-26,"0"26,53 79,-53 0,0-52,26-27,-26 53</inkml:trace>
  <inkml:trace contextRef="#ctx0" brushRef="#br0" timeOffset="285389.3234">6773 14314,'0'0,"27"53,-27-1,53-52,-53 53,26-53,-26 53,27 0</inkml:trace>
  <inkml:trace contextRef="#ctx0" brushRef="#br0" timeOffset="285801.3466">6906 13943,'53'0,"-27"0,-26 53,0 0,0-53,0 27,-79-27,26 0,-27 0,27-27,1 27,-1-53,-27 27,54 26,-1 0,-26 0,27 0,26 0,0 53,0-27,0 27,0-27</inkml:trace>
  <inkml:trace contextRef="#ctx0" brushRef="#br0" timeOffset="290134.5948">2884 14367,'0'-80,"0"54,0 26,0 53,0 0,79-1,-79 28,27-27,-27 0,0 0,0 0,53-1,-53-52,0-79,0 26,-27 0,27 0,0-26,0 26,0 27,0-27,27 53,26 0,-27 0,1 0,25 0,-52 53,53-53,-53 79,27-26,-27 0,0 0,0 0,0-27</inkml:trace>
  <inkml:trace contextRef="#ctx0" brushRef="#br0" timeOffset="291869.694">6615 14314,'0'-27,"0"54,0-1,0 27,0-27,53 27,-53-26,0 26,26-27,-26 27,53-53,-53 53</inkml:trace>
  <inkml:trace contextRef="#ctx0" brushRef="#br0" timeOffset="294494.8442">23230 12647,'0'0,"0"26,0-26,0 53,0-26,0-27,0 26,27-26</inkml:trace>
  <inkml:trace contextRef="#ctx0" brushRef="#br0" timeOffset="295850.9217">18256 11932,'27'0,"-1"0,27 0,0 0,26 0,1 0,-1 0,-26 0,-26 0,-1 0,27 0,-53 27,-53-27,27 53</inkml:trace>
  <inkml:trace contextRef="#ctx0" brushRef="#br0" timeOffset="297426.0118">7276 14472,'0'-26,"27"26,52 0,-26-27,0 27,0-52,0 52,-1 0,-25 0,-1 0</inkml:trace>
  <inkml:trace contextRef="#ctx0" brushRef="#br0" timeOffset="297777.0319">8149 14287,'-26'0,"-1"27,-26-1,27 27,26-27,0 1,0 26,26-53,1 0,52 0,-52 0,-1-53,-26 26,0 1,0-27,0 0,0 27,-26 26,-1-53,-26 53,53 0,-26 26,26 27,0-26</inkml:trace>
  <inkml:trace contextRef="#ctx0" brushRef="#br0" timeOffset="298176.0547">8546 13917,'0'53,"27"26,25-26,-25 26,26 54,-53-1,79-26,-79-27,0 1,0-1,-26-26,-1 26,-52-52,26-27,27 79,-27-79,26 0,27-26,0 26,80-27,-28 27</inkml:trace>
  <inkml:trace contextRef="#ctx0" brushRef="#br0" timeOffset="300837.2069">9684 14419,'0'0,"0"0,53 0,0 0,26 0,0 0,1 0,-27-52,0 52,-1 0,-25 0</inkml:trace>
  <inkml:trace contextRef="#ctx0" brushRef="#br0" timeOffset="301115.2228">9843 14340,'0'-26,"0"-54,0 27,0 0,0 27,0 26,26 53,-26 26,0 1,53-1,-53 0,0-26,26 27,-26-27,53 0,0-53,-26 0</inkml:trace>
  <inkml:trace contextRef="#ctx0" brushRef="#br0" timeOffset="301731.2581">10821 13573,'0'-53,"0"26,0 54,0 26,27 0,-27 0,0 0,0-1,26 1,-26 0,0 0,0 0</inkml:trace>
  <inkml:trace contextRef="#ctx0" brushRef="#br0" timeOffset="302031.2752">10530 14128,'0'0,"27"0,52 0,1-26,52 26,80-79,-1 79,27-80,-52 80,-81 0,-25 0,-54 0,-26 0,0 80</inkml:trace>
  <inkml:trace contextRef="#ctx0" brushRef="#br0" timeOffset="302518.3031">10927 14393,'27'26,"52"80,-79-79,27 26,-27 0,0-27,0 1,0-1,0-52,0-1,0-26,0-26,0 26,0 0,0 0,53 53,-27 0,27 26,26 27,-52 0,-27 0,0-26,26-27,-26 79,0-52</inkml:trace>
  <inkml:trace contextRef="#ctx0" brushRef="#br0" timeOffset="302764.3171">11562 14499,'27'0,"-1"0,-26 0,53 53,-53 26,0-52,0-1</inkml:trace>
  <inkml:trace contextRef="#ctx0" brushRef="#br0" timeOffset="302997.3305">11800 14472,'0'-26,"0"26,53 26,-53 54,0-54,27 1,-27 26</inkml:trace>
  <inkml:trace contextRef="#ctx0" brushRef="#br0" timeOffset="303357.3508">11959 14340,'0'0,"0"0,-53 0,0 0,27 0,-27 0,0 0,-26 0,26-53,0 53,0-53,26 53,1 0,-27 0,27 27,26 26,0 26,0-53</inkml:trace>
  <inkml:trace contextRef="#ctx0" brushRef="#br0" timeOffset="307071.5635">12594 13626,'0'-27,"0"27,-53 0,53-53,-79 53,26-26,27 26,-27-53,-27 53,80-26,-26 26,26-27,0 27,0 27,0 25,0 28,0-1,26 27,-26-27,27 1,-27-27,53 26,-53-26,26-27,-26 1,79 26,-79 0,53 26,-53 0,53 1,-53-1,0 27,0 0,0 0,0 0,0-54,0-25,0-1,0-26,53 0,0 0,-26 0,25 0,1 0,0 0,0 0,0-26,27 26,-54 0,0 0,-26 53,0-27</inkml:trace>
  <inkml:trace contextRef="#ctx0" brushRef="#br0" timeOffset="308142.6248">13785 13441,'0'-53,"-53"53,0 0,0 79,-26-53,26 27,26-26,-26 26,53 0,53-27,27-26,-27 0,-27 53,27-53,0 26,-53 27,-53-53,0 27,-26-27,52 0</inkml:trace>
  <inkml:trace contextRef="#ctx0" brushRef="#br0" timeOffset="308540.6472">13996 13520,'0'26,"-26"-26,26 27,0-1,0 54,0-27,0-27,26-26,-26 26,27-26</inkml:trace>
  <inkml:trace contextRef="#ctx0" brushRef="#br0" timeOffset="308734.6583">14102 13388,'0'-27,"0"-52,27 105,-27 1</inkml:trace>
  <inkml:trace contextRef="#ctx0" brushRef="#br0" timeOffset="309050.6766">14208 13705,'53'0,"0"0,-27 0,-26-26,53-1,-26-52,-1 79,27 0,-53 26,27 1,-27 26,0 0,26-53</inkml:trace>
  <inkml:trace contextRef="#ctx0" brushRef="#br0" timeOffset="309462.7003">14605 13599,'53'0,"-53"27,53 26,-53-27,26 53,-26-52,53-54,-53 1,0 0,27-54,-27 54,0-1,26 27,-26-53,53 53,0 0,-27 0,27 0,-53 27,27-27,-27 53,0 0,0-27</inkml:trace>
  <inkml:trace contextRef="#ctx0" brushRef="#br0" timeOffset="310632.7672">15452 13441,'0'-53,"0"79,0 1,0-1,-53 27,53-27,-27 27,27-26,-26-1,26 27,-53-26</inkml:trace>
  <inkml:trace contextRef="#ctx0" brushRef="#br0" timeOffset="310834.7786">15161 13546,'0'-53,"0"53,79 0,-79 27,79-1,-52 27,26-26,-27 26,27-27</inkml:trace>
  <inkml:trace contextRef="#ctx0" brushRef="#br0" timeOffset="311306.8056">13679 14128,'53'0,"0"-52,0 52,0 0,26 0,27 0,53 0,26 0,0 0,0 0,27 0,0 0,-27 0,-53 0,0-27,-52 27,-27 0,0 0</inkml:trace>
  <inkml:trace contextRef="#ctx0" brushRef="#br0" timeOffset="312116.8518">14605 14367,'53'26,"-27"-26,27 79,-26-52,-27 26,53-27,-53 27,0-26,0-1,0 1,0-27,0-27,0-26,0-26,0 26,0 26,53-26,-27 53,27 0,0 27,-27-1,-26 27,53-53,-53 53,53-26,-53 26,0-27,27 1,-27 25</inkml:trace>
  <inkml:trace contextRef="#ctx0" brushRef="#br0" timeOffset="313368.9237">16007 13493,'0'-26,"27"26,-1 0,27 0,0 0,-26 0,-1 0,27-53,-27 53,1 0,-27 27,53-27,-53 79,0-26,26 0,-26 0,0 26,0 0,53 27,-53-26,0-1,0 27,27-27,-27-26,0 26,52-52,-52-1,0 27,-26-26,0-27,-1 0,-26 0,0 0,27 0,26 0,-27 0,27 26,0 1</inkml:trace>
  <inkml:trace contextRef="#ctx0" brushRef="#br0" timeOffset="313646.9396">16933 14922,'0'53,"27"-53,-1 0,27 0,-26 0,-1 0,-26-53,0 0,0 0,-53 53,0 0,27 0,-1 0,-26 0,27 53</inkml:trace>
  <inkml:trace contextRef="#ctx0" brushRef="#br0" timeOffset="314871.0096">15928 12832,'0'0,"53"0,0 0,-53 26,53-26,-53 53,0-26,0 26,-27 0,-26 0,0-53,53 26,53-26,-26 0,26 0,0 0,0 0,-27 0,0 0,27 0,-53 0</inkml:trace>
  <inkml:trace contextRef="#ctx0" brushRef="#br0" timeOffset="315109.0232">16351 13017,'0'27,"0"26,0-27,27 0,-27 27,53 0,-27-26</inkml:trace>
  <inkml:trace contextRef="#ctx0" brushRef="#br0" timeOffset="315343.0366">16563 13070,'0'27,"53"-27,-53 26,0 27,26 0,-26 0,53-53</inkml:trace>
  <inkml:trace contextRef="#ctx0" brushRef="#br0" timeOffset="315703.0572">16801 12753,'-26'53,"26"-27,-27-26,27 53,-53-53,53 53,-53-53,-26 0,26 0,27-53,-27 26,26-25,1 52,26-27,-53 27,26 0,-26 27,53 25,0 1,0-26,0 26</inkml:trace>
  <inkml:trace contextRef="#ctx0" brushRef="#br0" timeOffset="319728.2874">17568 13732,'0'0,"53"-27,-26 27,26 0</inkml:trace>
  <inkml:trace contextRef="#ctx0" brushRef="#br0" timeOffset="319924.2986">17595 13943,'0'0,"53"0,-27 0,27 0,0 0</inkml:trace>
  <inkml:trace contextRef="#ctx0" brushRef="#br0" timeOffset="322009.4179">18653 13626,'0'0,"80"0,-54 0,0 0,27 0,-26-53,26 53,0 0</inkml:trace>
  <inkml:trace contextRef="#ctx0" brushRef="#br0" timeOffset="322594.4514">19209 13282,'0'-53,"26"53,27-27,0 27,0 0,-27 0,27 0,-26 0,-27 27,26-27,-26 79,0-52,0 26,-53-27,53 27,-53-27,53 1,0 26,27-53,26 0,-27 0,27 0,0 0,-26 0,25 0</inkml:trace>
  <inkml:trace contextRef="#ctx0" brushRef="#br0" timeOffset="322946.4715">19129 13943,'0'0,"53"0,27 0,-1 0,0 0,54 0,25-53,-25 53,-1 0,-26 0,-27 0,1 0,-27 0,-27 0</inkml:trace>
  <inkml:trace contextRef="#ctx0" brushRef="#br0" timeOffset="323382.4964">19500 14367,'0'26,"26"53,-26-52,0 26,0-27,27 27,-27 0,0-79,0-54,0 27,53 0,-53 27,79-27,-26 0,-27 53,1 0,26 0,0 53,-27 0,-26-27,0 27,0-26,0-1,0 27,0 0</inkml:trace>
  <inkml:trace contextRef="#ctx0" brushRef="#br1" timeOffset="334702.1436">13626 14499,'27'0,"25"0,-25 0,-27-27,53 27,26-53,1 1,-54 52,53-27,-26 27,0-53,27 0,25 0,-25 27,26-27,-1 0,28-26,26-1,-27 27,27 0,-27 1,27-1,-27 0,0 26,-26 27,-27-79,1 79,-27-53,0 53,26-79,-26 79,-27-53,27 53,-26-27,-1 27,27-53,-26 53,25-26,-25 26,-1-53,27 53,0-27,0 27,0-52,0 52,-27 0,27-27,-26 27,-1 0,1 0,52-53,-26 53,0-26,26 26,1-53,-54 53,1-27,-54 27</inkml:trace>
  <inkml:trace contextRef="#ctx0" brushRef="#br1" timeOffset="335056.1641">17357 12726,'0'0,"79"0,-52 0,-1 27,27-27,-27 0,1 53,26-1,-53-25,0-1,-27 27,1-26,-1 26,-26-53,53 26,-26-26</inkml:trace>
  <inkml:trace contextRef="#ctx0" brushRef="#br1" timeOffset="335453.1866">17939 12700,'0'0,"0"53,0-27,0 27,0 0,0-27,0 1,0 26,26-53,1 0,-1 0,-26-27,53 1,-53-1,0-52,0 53,-26-1,-27-26,0 53,0 27,53 26</inkml:trace>
  <inkml:trace contextRef="#ctx0" brushRef="#br1" timeOffset="336670.2565">20796 13890,'0'-26,"0"79,0 0</inkml:trace>
  <inkml:trace contextRef="#ctx0" brushRef="#br1" timeOffset="339761.4333">21352 13308,'0'-26,"0"52,0 27,0 0,0 26,0 1,0-27,0 0,0 0,0-27,0 27,26-53,-26 53,27-53</inkml:trace>
  <inkml:trace contextRef="#ctx0" brushRef="#br1" timeOffset="340054.45">21669 13361,'0'-53,"0"27,0 26,0 53,0-27,0 27,0 0,0 26,53-26,-53 0,0 0,0 0,0-27,0 1,0 26,-26-53</inkml:trace>
  <inkml:trace contextRef="#ctx0" brushRef="#br1" timeOffset="340825.4941">21325 13679,'27'0,"26"0,-27 0,54 0,-1 0,53 53,-52-53,-1 0,-26-27,0 27,0-53,-27-26,-26 52,0-26,0 1,0 52,-53 0,27 0,26 0,-53 52,53-25,-26 26,26 0,0-27,-53 27,53-26,26-27,27 0,0 0,-27 0,1 0,-27 26,53 27,0-53,0-27,-27-25,-26 25,26 27,27 0,-53 0,27 0,-1 0,54 0,-54 0,1 0</inkml:trace>
  <inkml:trace contextRef="#ctx0" brushRef="#br1" timeOffset="341313.522">22648 13520,'-53'0,"27"53,-27-53,27 79,-27-52,53 26,-27-27,27 27,0 0,53-53,27 0,25 0,1 0,-53-27,26 27,-52-53,26 1,-80 25,1 27,-1 0,-25 0,25 0,-26 0,53 53,0 0,27-53,-27 26,79-26,-53 0,27 0,0 0,53 0,-26 0,-54-53</inkml:trace>
  <inkml:trace contextRef="#ctx0" brushRef="#br1" timeOffset="341509.5332">23283 13758,'0'26,"0"54,0-27,0-27,-79 27</inkml:trace>
  <inkml:trace contextRef="#ctx0" brushRef="#br1" timeOffset="342272.5769">23786 13335,'0'-27,"-26"27,26-79,-53 52,26 27,27-26,0 52,0 1,0-1,0 27,0-26,0 26,0 26,0-26,0 0,0-27,0 27,0 0,53-53</inkml:trace>
  <inkml:trace contextRef="#ctx0" brushRef="#br1" timeOffset="342774.6056">24183 13176,'26'0,"-26"53,0 26,-53 1,53-1,-26 0,26 1,0-54,0 1,0 26,26-53,-26-27,80 1,-54-27,-26 79,0 1,53 26,-26-27,-1-26,54 53,-28-53,1 0,0-53,0 27,-53-27,0 0,0 0,-26 53,-27 0,-27 0,54 0,0 0,26 26,0 27,0-26,26-27,27 53,26-53,27 0,-27 52,-26-52</inkml:trace>
  <inkml:trace contextRef="#ctx0" brushRef="#br1" timeOffset="343104.6245">23442 13388,'0'-53,"-26"53,79 0,26 0,27 0,53 0,26 0,26 0,1 0,-27 0,-26 0</inkml:trace>
  <inkml:trace contextRef="#ctx0" brushRef="#br1" timeOffset="344163.6851">25188 13308,'0'-26,"0"79,27 0,-27 0,106-27,-106 27,53-27,-53 1,26 26,-52-80,26-26,-53 27,53-1,0-52,0 53,26 26,27-53,-27 53,27 0,-26 0,-1-27,27 27,-26 0,-1 0</inkml:trace>
  <inkml:trace contextRef="#ctx0" brushRef="#br1" timeOffset="344484.7034">25638 13441,'53'0,"-26"-27,52 27,-26-26,-27-54,27 27,-53 27,0-27,-26 53,-1 0,1 0,-27 0,26 26,-25 1,52 26,-27-27,27 1,0 26,27 0,25-53,1 52,0-52,0 0,0 0</inkml:trace>
  <inkml:trace contextRef="#ctx0" brushRef="#br1" timeOffset="345084.7377">26194 13070,'0'-53,"0"27,0 26,0-27,-53 27,26 0,27 0,-53 27,53 26,0-27,0 27,0-53,53 0,-53 26,53-26,0 0,0 0,-53 0,0 53,0 27,27-27,-27 0,53 0,-53-1,26-25,-26-1,26-26,-26 0,0-53,0 1,0-1,0 0,0 26,0 1,0-27,53 53,0 0,-26 0</inkml:trace>
  <inkml:trace contextRef="#ctx0" brushRef="#br1" timeOffset="345520.7626">26802 13176,'27'26,"-27"1,0-1,0 54,0-27,26-53,-26 26,27-26,26 0,-53 0,53-53,-53 27,26-27,-26-27,0 1,53 26,-53 27,0 26,-27 53,27-27,0 27,0 0,0 0,0-27,27-26,-27 53,26-53,-26 27,27-27</inkml:trace>
  <inkml:trace contextRef="#ctx0" brushRef="#br1" timeOffset="345736.775">27199 13202,'0'-26,"0"52,0 1,0-1,0 27,0-26,53-1,-53 27,27-53,-27 27,52-27</inkml:trace>
  <inkml:trace contextRef="#ctx0" brushRef="#br1" timeOffset="345924.7858">27358 12832,'0'0,"0"26</inkml:trace>
  <inkml:trace contextRef="#ctx0" brushRef="#br1" timeOffset="346658.8276">27411 13123,'0'53,"0"0,0 0,0 0,0 26,0-26,53-27,-53 27,0-26,0-54,0-26,0 1,-27 25,27-26,0 27,27 26,52 0,-26 0,0 0,0 0,26 0,-26 0</inkml:trace>
  <inkml:trace contextRef="#ctx0" brushRef="#br1" timeOffset="346975.8456">28046 13467,'53'-53,"26"53,-26-53,-26 0,-27 0,0 0,-53 53,0 0,0 0,0 0,0 27,0-1,53 1,-26 52,26-26,0 0,52 26,1-52,27-27,52 53,0-53,27 0</inkml:trace>
  <inkml:trace contextRef="#ctx0" brushRef="#br1" timeOffset="347506.8763">28893 13308,'0'-53,"0"27,-27 26,-52 0,26 0,26 26,-26 27,53 0,-26 0,26 0,0-27,0-26,26 27,27-27,0 0,0-53,0 0,-26 0,-27-53,79 27,-79-27,53 0,-53 27,0 0,0-1,0 27,0 27,0 26,0 26,0 54,0-27,0-1,0 1,0 0,0 27,0-27,0-1,0 1,26 27,-26-1,53 1</inkml:trace>
  <inkml:trace contextRef="#ctx0" brushRef="#br1" timeOffset="348458.9307">30268 12700,'0'-27,"-26"27,-27 0,-26 0,-27-53,26 53,1 0,0-53,26 53,0-26,26 26,27-53,-26 53,26-53,0 53,0 79,26-26,-26 27,0-1,53 1,-53-1,53 27,-53 0,27-27,-27 0,79 1,-79-27,26-27,-26 27,-26-79</inkml:trace>
  <inkml:trace contextRef="#ctx0" brushRef="#br1" timeOffset="348691.9441">29554 13097,'26'-53,"27"0,-26 53,26 0,-27 0,27 0,26 0,27 0,0 0,-26 0,25 0,-52 0,0 26</inkml:trace>
  <inkml:trace contextRef="#ctx0" brushRef="#br1" timeOffset="348886.9552">30692 13149,'0'0,"26"0,-26 0</inkml:trace>
  <inkml:trace contextRef="#ctx0" brushRef="#br1" timeOffset="349314.9797">31433 12726,'-27'0,"27"-26,-53 26,27 0,-27 0,-27 0,27 26,27 27,26-26,-53 25,53-25,0-1,27 27,25-26,1 26,0-27,-26 27,-27 26,-27-79,-26 27,-26-27,26 0,27 0,-1 0,27-27</inkml:trace>
  <inkml:trace contextRef="#ctx0" brushRef="#br1" timeOffset="349553.9934">31803 13044,'0'53,"53"-53</inkml:trace>
  <inkml:trace contextRef="#ctx0" brushRef="#br1" timeOffset="350043.0213">32438 12911,'0'0,"0"80,0-27,53-53,-53 26,53-26,-27 0,54 53,-1-53,0 0,-52-26,26-1,-53-26,0 53,-53-26,0 26,53 26,0 1,0 26,0-1,26-25,-26 26,0-27,0 27,0-53,0 27,-53-27,1 0,-1 0</inkml:trace>
  <inkml:trace contextRef="#ctx0" brushRef="#br1" timeOffset="350251.0332">32570 12567,'-26'0,"26"53</inkml:trace>
  <inkml:trace contextRef="#ctx0" brushRef="#br1" timeOffset="352104.1392">1535 15769,'26'0,"1"0,-1 0,53 0,-26-53,-26 53,-27-53,53 0,-53 27,0-1,0-26,0 27,-27 26,1-27,-27 27,26 0,1 0,-53 27,79-1,0 54,0-1,0 27,0 0,52 0,-52 26,53-53,-53 1,0-28,0 1,0 0,0-26,0-1,0 27</inkml:trace>
  <inkml:trace contextRef="#ctx0" brushRef="#br1" timeOffset="352345.153">1429 16272,'0'-53,"53"53,26 0,-26-53,26 53,1 0,-1-27,-26 27,0-53</inkml:trace>
  <inkml:trace contextRef="#ctx0" brushRef="#br1" timeOffset="352637.1696">2223 15795,'-27'0,"-26"27,0 26,0 26,0 0,0 1,53-1,0 27,0-53,0-27,53 27,0-53,27 0,26 0,-27 0</inkml:trace>
  <inkml:trace contextRef="#ctx0" brushRef="#br1" timeOffset="352840.1813">2487 16113,'0'0,"0"26,0 27,-53-26,53-1,-26 27</inkml:trace>
  <inkml:trace contextRef="#ctx0" brushRef="#br1" timeOffset="353058.1938">2302 16113,'0'-27,"0"54,53-27,-27 79,27-79,27 27,-28-27,1 0,0 53,27-53,-54 0</inkml:trace>
  <inkml:trace contextRef="#ctx0" brushRef="#br1" timeOffset="353275.2062">2805 15928,'0'53,"0"-27,0 27,53 26,-53-26,52 0,-52 0,0 0,0-27,-26 27,0-53,-1 53,-26-53</inkml:trace>
  <inkml:trace contextRef="#ctx0" brushRef="#br1" timeOffset="353956.2452">3175 16272,'0'-27,"26"27,1 0,26 0,0 0,0 0,-27 0,-26 0</inkml:trace>
  <inkml:trace contextRef="#ctx0" brushRef="#br1" timeOffset="354153.2564">3281 16510,'106'0,"-80"0,1 0,26 0</inkml:trace>
  <inkml:trace contextRef="#ctx0" brushRef="#br1" timeOffset="354873.2976">4022 15531,'0'-27,"0"27,0 53,0 27,0-1,0 0,0 54,0-1,0-79</inkml:trace>
  <inkml:trace contextRef="#ctx0" brushRef="#br1" timeOffset="355109.3111">3757 16245,'27'-26,"25"26,28-27,26 27,-27 0,0-53,1 53,-27 0,0 0,0 0,-27 0</inkml:trace>
  <inkml:trace contextRef="#ctx0" brushRef="#br1" timeOffset="355503.3336">4022 16510,'0'0,"79"0,-26 0,-27 0,1 0,-27 53,53-53,-53 53,0-27,0 27,-53-27,53 1,-53-27,53 79,-26-79,26 27,26-27,0 0,54 0,-1 0,27-53,-27 53,1-27,-27-26</inkml:trace>
  <inkml:trace contextRef="#ctx0" brushRef="#br1" timeOffset="356267.3773">5159 15742,'0'0,"0"53,-53 53,53 0,-79 26,79 1,-53 25,53-52,0 26,27-26,26 27,26-54,0 0,54-26,-1 0,-26-53</inkml:trace>
  <inkml:trace contextRef="#ctx0" brushRef="#br1" timeOffset="357564.4515">5450 16166,'53'0,"0"0,-26 0,26 0,-53 53,0 0,0-27,-53 27,26-27,-26-26,27 53,26 0,0-53,26 0,54 0,-27 0,0 0,-27 0,27 0,-27 0</inkml:trace>
  <inkml:trace contextRef="#ctx0" brushRef="#br1" timeOffset="357866.4686">5953 16245,'0'27,"0"-1,53 27,-53-27,0 1,27 26,25 0,-25-53</inkml:trace>
  <inkml:trace contextRef="#ctx0" brushRef="#br1" timeOffset="358085.4813">6218 16245,'0'27,"0"-1,0 53,26-79,-26 53,0 0,53-53,-53 53,27-53</inkml:trace>
  <inkml:trace contextRef="#ctx0" brushRef="#br1" timeOffset="358434.5013">6350 16086,'-26'0,"26"0,-53 27,0-27,26 0,1 0,-27 0,0 0,27 0,-27 0,26-53,-26 53,0 0,27 0,26 26,0 27,0-26,0 26,0 0,0-27</inkml:trace>
  <inkml:trace contextRef="#ctx0" brushRef="#br1" timeOffset="358688.5158">6562 15928,'26'0,"-26"26,0 27,53 26,-53-26,0 0,0 0,27 0,-27 26,0-26,-27 0,27 0,-79 27,52-80</inkml:trace>
  <inkml:trace contextRef="#ctx0" brushRef="#br1" timeOffset="359537.5644">7011 16298,'53'0,"0"0,-26-26,26 26,26 0,-26 0,0 0,-27 0,27 0</inkml:trace>
  <inkml:trace contextRef="#ctx0" brushRef="#br1" timeOffset="359768.5776">7170 16113,'0'-53,"0"79,0 27,0 0,0 0,0 0,0 26,0-52,27-1,-27 27,26-26</inkml:trace>
  <inkml:trace contextRef="#ctx0" brushRef="#br1" timeOffset="360917.6433">8361 15795,'-27'0,"-26"0,-52 53,25-26,-26 26,54 0,-1-27,0 27,53-27,53-26,0 0,26 53,0-53,-26 0,27 0,-1 0,-79 27,0 26,0-27,-27 53,-25-52,-28 52,27-52,27 26,26-27,-80-26,80 27,53-27,0 0,53 53,53-53,-27 0,53 0,-26 52,0-52,-53 0,0 53,-27-53,0 0,-52 0,-1 0,27 0,-53 27</inkml:trace>
  <inkml:trace contextRef="#ctx0" brushRef="#br1" timeOffset="361824.6952">7620 16854,'0'26,"-26"1,26 25,0-25,0-1,0 27,0-26,0-1,-27 27,27 0,0-53,0-79,0-1,27 80,-27-26,26 26,0 0,27 0,-26 26,-27 27,0-26,53-1,-53 27,0 0,0-27,0 27</inkml:trace>
  <inkml:trace contextRef="#ctx0" brushRef="#br1" timeOffset="362094.7107">8017 17171,'53'0,"0"0,26 0,-52 0,-1 0,53 0,-79 0</inkml:trace>
  <inkml:trace contextRef="#ctx0" brushRef="#br1" timeOffset="362300.7224">8096 17409,'53'-26,"-26"26,26-27,-27 27,0 0,27 0,-26 0,-27-53,26 53</inkml:trace>
  <inkml:trace contextRef="#ctx0" brushRef="#br1" timeOffset="362498.7338">8599 17065,'0'0,"0"53,0 27,0-1,0 0,0 1,0-1,0-26,0-27</inkml:trace>
  <inkml:trace contextRef="#ctx0" brushRef="#br1" timeOffset="363623.7981">8520 15293,'0'26,"-27"27,-26-27,27 27,-27-26,26 26,-26-53,27 0,26 26,-53-26,0 0,53-79,0 52,0 1,0-27,53 53,-26 0,25 26,28 1,-27 26,0 0,0-27,26-26,-53 53,1-53,26 0,-53-53,0 27,0-27,0 26,-27-52,27 26,-53 0,53 0,-52 53,25 0,1 80,26-54,0 27,0 0,0 0,0-27</inkml:trace>
  <inkml:trace contextRef="#ctx0" brushRef="#br1" timeOffset="365844.9252">9155 15901,'0'0,"26"0,27 0,-27 0,1 0,26 0,-27 0,1 0,26 0,0 0</inkml:trace>
  <inkml:trace contextRef="#ctx0" brushRef="#br1" timeOffset="366480.9615">9737 15531,'0'-27,"26"27,1 0,26 0,-27 0,0 0,27 0,-26 0,-27 0,26 0,-26 53,0 0,0 0,-53-27,27 27,-27-26,27-27,26 53,0-27,26 1,0-27,1 0,26 0,-27 0,1 0,-27 53,26-53</inkml:trace>
  <inkml:trace contextRef="#ctx0" brushRef="#br1" timeOffset="366803.98">9604 16113,'80'0,"-27"0,0 0,26 0,0 0,27 0,0 0,-27 0,-26-27,-26 27,26 0,0 27</inkml:trace>
  <inkml:trace contextRef="#ctx0" brushRef="#br1" timeOffset="367194.0023">9710 16430,'0'53,"27"-53,-27 53,53-53,-53 27,53-27,-53 53,0-1,0-104,0-28,26 54,27-27,26 53,-26 0,-26 26,-27 27,53 0,-53 0,0-27</inkml:trace>
  <inkml:trace contextRef="#ctx0" brushRef="#br1" timeOffset="368580.0816">10927 15795,'0'-26,"-26"26,-27 0,26 0,1 0,-27 0,27 0,26 0,-27 0,27 26,0 27,0 0,0-53,53 53,-26-53,-1 53,27-53,-53 53,26-53,-26 53,0 0,0-53,-53 26,1-26,-1 53,0-53,26 0</inkml:trace>
  <inkml:trace contextRef="#ctx0" brushRef="#br1" timeOffset="369205.1173">11113 15848,'-27'53,"27"-26,-26 26,26 26,0-53,0 1,0 26,0-27,0 27,26-53,1 0,52 0,-26 0,-27-53</inkml:trace>
  <inkml:trace contextRef="#ctx0" brushRef="#br1" timeOffset="369396.1283">11271 15716,'0'-53,"0"79,0 1</inkml:trace>
  <inkml:trace contextRef="#ctx0" brushRef="#br1" timeOffset="369699.1456">11298 16113,'0'26,"0"27,26-53,-26 27,27 26,26-53,-53 26,26-26,0-26,-26-1,53-26,-53 0,53 0,-53 27,53 26,-53 0,27 53,-27 0,0-27,0 1,0 26</inkml:trace>
  <inkml:trace contextRef="#ctx0" brushRef="#br1" timeOffset="370260.1776">11906 15822,'53'26,"-53"27,0 0,53 53,-53-53,0 26,0-26,0 0,0 0,0-27,0-52,27-27,-27 27,79-27,-53-27,-26 27,80 27,-54-27,-26 79,27-26,-27 53,0 27,0-54,53 54,-53-28,0-25</inkml:trace>
  <inkml:trace contextRef="#ctx0" brushRef="#br1" timeOffset="370576.1958">13018 15981,'0'26,"-27"27,27-27,-26 54,26-54,-53 27,53 0,-27 0,27-27,0 1,-53-27</inkml:trace>
  <inkml:trace contextRef="#ctx0" brushRef="#br1" timeOffset="370781.2075">12726 16166,'27'0,"26"0,-27 0,27 26,-26 1,-1 26,27-27,-26 27,25-27,-25-26</inkml:trace>
  <inkml:trace contextRef="#ctx0" brushRef="#br1" timeOffset="372651.3145">13653 16166,'0'-27,"26"27,53 0,1 0,-27 0,0 0,-27 0,27 0</inkml:trace>
  <inkml:trace contextRef="#ctx0" brushRef="#br1" timeOffset="372864.3266">13970 16457,'53'0,"0"0,0 0,-27 0,1 0</inkml:trace>
  <inkml:trace contextRef="#ctx0" brushRef="#br1" timeOffset="373264.3495">15452 15981,'0'0,"53"52,-53 1,0-26,26-1,-26 27,0-26,0-1,53 27</inkml:trace>
  <inkml:trace contextRef="#ctx0" brushRef="#br1" timeOffset="373483.3617">15769 15928,'0'26,"0"27,53-27,-53 54,0-54,27 1,25 52,-25-79</inkml:trace>
  <inkml:trace contextRef="#ctx0" brushRef="#br1" timeOffset="373834.3821">15901 15689,'-26'0,"0"0,-27 0,0 0,-27 0,1 0,0-26,-1 26,1-53,-27 53,80 0,-27 0,53 27,0 25,0-25,0 26,0 0</inkml:trace>
  <inkml:trace contextRef="#ctx0" brushRef="#br1" timeOffset="374105.3976">16034 16139,'53'0,"-27"0,1 0,26 0,26 0,-26 0,0 0,0 0,-27 0</inkml:trace>
  <inkml:trace contextRef="#ctx0" brushRef="#br1" timeOffset="375029.4505">16880 15822,'53'0,"0"0,27 0,-1 0,-26 0,26 0,-79 53,27-53,-27 53,0-27,-27 1,1 25,-1-25,-26 26,27-27,-27 54,53-54,27-26,25 0,28 0,-1 0,1 0,25 0,-25-26,-27 26,-53-53</inkml:trace>
  <inkml:trace contextRef="#ctx0" brushRef="#br1" timeOffset="376453.5319">18177 15293,'-27'0,"27"26,-52 53,52 1,-53 26,53-1,-53 54,53 26,0 1,0-1,26 0,-26 0,106-26,-53-27,26 1,1-54,-27 0,26-26,-26 0,-27-53,-26 27,53-27,-106 0</inkml:trace>
  <inkml:trace contextRef="#ctx0" brushRef="#br1" timeOffset="377658.6006">18838 15742,'-26'-53,"-1"53,-25 0,25 0,-26 27,0 26,0 0,53-27,27 27,-1-53,27 53,-26 0,26-27,-27 27,0-26,-26 26,-52-53,25 0,1 0,-27 0</inkml:trace>
  <inkml:trace contextRef="#ctx0" brushRef="#br1" timeOffset="377940.6167">19050 15742,'0'27,"0"-1,0 27,0-26,0-1,0 27,0 0,53-27,-53 27,26-53</inkml:trace>
  <inkml:trace contextRef="#ctx0" brushRef="#br1" timeOffset="378136.6282">19182 15637,'53'0,"-53"-53,0 53</inkml:trace>
  <inkml:trace contextRef="#ctx0" brushRef="#br1" timeOffset="378488.648">19315 15954,'0'79,"0"-52,0-1,0 27,0 27,0-27,53-27,-27 27,27-53,26-53,-52 27,-27-27,79-53,-79 26,27 28,-27 25,0 54,52-27,-52 52,27 1,-27 0,53-26</inkml:trace>
  <inkml:trace contextRef="#ctx0" brushRef="#br1" timeOffset="378728.6618">20135 15742,'0'27,"0"52,-27-26,27 0,-26-26,26 52,0-26,-53 0,53-27,0 27,0-26</inkml:trace>
  <inkml:trace contextRef="#ctx0" brushRef="#br1" timeOffset="378938.6741">19950 15901,'26'-26,"1"26,-1 0,27 0,-27 53,27-27,-26 1,26 25,-27-25,27 26,-27-53</inkml:trace>
  <inkml:trace contextRef="#ctx0" brushRef="#br1" timeOffset="380596.7686">20638 15928,'0'0,"26"0,27 0,0 0,26 0,27 0,-27 0,1 0,-27 0,0 0,-27 0</inkml:trace>
  <inkml:trace contextRef="#ctx0" brushRef="#br1" timeOffset="380917.7873">20955 15742,'0'-26,"0"52,0 1,0 26,0 0,26 0,-26 26,0 0,0 1,27 26</inkml:trace>
  <inkml:trace contextRef="#ctx0" brushRef="#br1" timeOffset="381742.8345">21802 14949,'0'-27,"0"27,0 53,0 26,0 54,0-27,-53-27,53 0,0 1,0-1,0-26</inkml:trace>
  <inkml:trace contextRef="#ctx0" brushRef="#br1" timeOffset="382020.8504">21643 15848,'26'0,"27"0,-26 0,52 0,1 0,25 0,28-26,-28 26,1 0,-26 0,-27 0,-53 0</inkml:trace>
  <inkml:trace contextRef="#ctx0" brushRef="#br1" timeOffset="382695.889">21855 16245,'53'0,"26"0,-26 0,-27 0,-26 0,53 0,-53 53,0-27,0 27,0-26,0-1,0 54,0-80,0 26,27-26,26 0,26 0,0 0,1 0,-27 0,-27 0</inkml:trace>
  <inkml:trace contextRef="#ctx0" brushRef="#br1" timeOffset="384347.9835">22913 15504,'0'-53,"0"27,0-1,-53 27,0 0,27 0,-27 0,0 53,53 0,0-26,0 26,0 0,0-27,0 0,0 54,53-54,-53 1,0 52,-27-52,1-27,-1 0,-26 0</inkml:trace>
  <inkml:trace contextRef="#ctx0" brushRef="#br1" timeOffset="384768.0075">23098 15557,'0'27,"27"26,-27-27,0 27,0-27,53 27,-53 0,0-26,0-1,26 27</inkml:trace>
  <inkml:trace contextRef="#ctx0" brushRef="#br1" timeOffset="384971.0191">23283 15346,'0'-27,"53"27</inkml:trace>
  <inkml:trace contextRef="#ctx0" brushRef="#br1" timeOffset="385308.0384">23469 15795,'0'27,"52"-27,-52 53,53-53,-53 53,53-53,0 53,-53-53,0-53,27 26,-27-26,0 27,26 26,27 0,0 26,0 27,-53-26,26-27,-26 53</inkml:trace>
  <inkml:trace contextRef="#ctx0" brushRef="#br1" timeOffset="385802.0666">23971 15584,'0'-53,"53"53,0 0,0 26,0-26,26 53,-52-26,-27 25,53-25,-53 26,0 0,-53-27,26-26,-26 80,27-80,26 26,0-26,53 0,-27 0,1 0,26 27,-27-27</inkml:trace>
  <inkml:trace contextRef="#ctx0" brushRef="#br1" timeOffset="386067.0818">24791 15531,'-26'0,"26"26,-53 27,53-26,0 25,-26 28,26-27,0-27,-53 27,53 0,-27-53</inkml:trace>
  <inkml:trace contextRef="#ctx0" brushRef="#br1" timeOffset="386287.0944">24606 15637,'0'0,"0"0,80 0,-27 79,-27-79,27 53,0-53,0 53</inkml:trace>
  <inkml:trace contextRef="#ctx0" brushRef="#br1" timeOffset="387380.1566">25215 15637,'0'-27,"26"1,54 26,-27 0,26 0,0 0,-26 0,-26 0,26 0</inkml:trace>
  <inkml:trace contextRef="#ctx0" brushRef="#br1" timeOffset="387610.1701">25374 15478,'26'-53,"-26"53,0 53,0 0,0-27,0 27,0 0,0-27,26 27,27-53</inkml:trace>
  <inkml:trace contextRef="#ctx0" brushRef="#br1" timeOffset="388162.2016">26009 15028,'0'-53,"0"0,0 106,52 53,-52 0,0 0,0-1,53 28,-53-27,0-27</inkml:trace>
  <inkml:trace contextRef="#ctx0" brushRef="#br1" timeOffset="388442.2176">26009 15981,'26'0,"-26"-27,79 27,1 0,-1-53,1 53,-1 0,0-53,1 53,-1 0,0 0,-52 0</inkml:trace>
  <inkml:trace contextRef="#ctx0" brushRef="#br1" timeOffset="388848.2406">25850 16219,'26'-27,"27"27,0 0,-26 0,25 27,-25-27,-27 53,26-53,-26 52,0-25,0-27,0 26,53 27,0-53,0 27,-26 26,-27-27,-27 27,-26-53,-26 27,26-27,0 52,27-52</inkml:trace>
  <inkml:trace contextRef="#ctx0" brushRef="#br1" timeOffset="389868.2992">27120 15293,'-27'-53,"1"53,-27 0,-26 0,26 0,-27 0,54 0,-1 26,27 27,0-26,0-1,27 27,26 0,26 0,-26-27,0 27,-53-26,53-27,-53 52,0-25,-53-27,0 26,0-26,0 0,0 0,53 53</inkml:trace>
  <inkml:trace contextRef="#ctx0" brushRef="#br1" timeOffset="390310.3245">27384 15293,'0'0,"0"53,0-1,0 1,53 0,-53 0,0 27,0-28,27 1,-27-26</inkml:trace>
  <inkml:trace contextRef="#ctx0" brushRef="#br1" timeOffset="390538.3375">27490 15187,'0'-53,"0"53,53 0,0 53</inkml:trace>
  <inkml:trace contextRef="#ctx0" brushRef="#br1" timeOffset="390842.3549">27623 15663,'79'53,"-53"-53,-26 26,53-26,-53 53,27-53,-27 53,53-53,-53-26,0-27,0 0,26 26,27-52,-27 79,27 0,0 53,-53 0,0 0,0-27,0 27</inkml:trace>
  <inkml:trace contextRef="#ctx0" brushRef="#br1" timeOffset="391459.3902">28337 15213,'0'-53,"53"53,-27 27,27-27,-26 53,26-53,-53 26,26-26,-26 53,0 0,-26-53,-27 53,26-53,27 53,-26-53,26 53,0-27,0-26,26 53,27-53,-26 79,-27-52,-27-1,-26-26,-26 53,-1-53,28 27</inkml:trace>
  <inkml:trace contextRef="#ctx0" brushRef="#br1" timeOffset="392058.4245">29184 15266,'0'27,"-53"52,0-26,26 0,27 0,-53 0,53-27,-79 27,79-27</inkml:trace>
  <inkml:trace contextRef="#ctx0" brushRef="#br1" timeOffset="392310.4389">28866 15346,'27'26,"-27"0,52 27,1-26,-26 26,-1-27,27 1,0-27,0 79,-27-79,1 26</inkml:trace>
  <inkml:trace contextRef="#ctx0" brushRef="#br1" timeOffset="392754.4643">29554 15584,'26'0,"54"0,-1 0,1 0,-1 0,0 0,1 0,-1 0,-52 0,25 0</inkml:trace>
  <inkml:trace contextRef="#ctx0" brushRef="#br1" timeOffset="392994.478">29871 15372,'0'0,"0"26,0 27,27 0,-27-26,0 26,0-27,26 1,27 52,-53-53,53-26</inkml:trace>
  <inkml:trace contextRef="#ctx0" brushRef="#br1" timeOffset="394077.54">30612 15610,'0'0,"27"0,-27 27,26-27</inkml:trace>
  <inkml:trace contextRef="#ctx0" brushRef="#br1" timeOffset="394302.5526">30850 15637,'53'0,"-26"0</inkml:trace>
  <inkml:trace contextRef="#ctx0" brushRef="#br1" timeOffset="394500.5642">31221 15637,'53'-53,"-27"53,-26 26</inkml:trace>
  <inkml:trace contextRef="#ctx0" brushRef="#br1" timeOffset="394699.5755">31538 15584,'27'0,"26"0,-27 0,-26 26</inkml:trace>
  <inkml:trace contextRef="#ctx0" brushRef="#br1" timeOffset="394894.5867">31856 15610,'53'0,"-27"0,1 0,-27 27,53-27</inkml:trace>
  <inkml:trace contextRef="#ctx0" brushRef="#br1" timeOffset="395248.6066">32491 15689,'26'0</inkml:trace>
  <inkml:trace contextRef="#ctx0" brushRef="#br1" timeOffset="396207.6616">32491 15002,'26'0,"1"0,52 79,-26 0,0 54,26-1,-26 27,0-1,0 28,0-28,-53-25,0 25,0-25,-53-1,27-53,-54 1,54-54,-1-26,-26 53,27-53,26 0,26 0</inkml:trace>
  <inkml:trace contextRef="#ctx0" brushRef="#br1" timeOffset="398835.8121">33232 15848,'0'0,"0"27,0-1</inkml:trace>
  <inkml:trace contextRef="#ctx0" brushRef="#br1" timeOffset="413320.6406">16960 14869,'-27'0,"27"0,0 27,27-27,-1 0,27 0</inkml:trace>
  <inkml:trace contextRef="#ctx0" brushRef="#br1" timeOffset="423886.2449">27464 11721,'53'-80,"0"80,0-53,-1 53,28-52,-27 52,0-80,52 54,1-27,27 0,-28 0,28-26,25-1,1-26,53 1,-27-28,53-26,27 1,-27 25,0 28,-53-28,27 27,-53 27,-53 26,-54 53,1-26,-53 26,0 0</inkml:trace>
  <inkml:trace contextRef="#ctx0" brushRef="#br1" timeOffset="424149.26">30798 9710,'0'0,"79"0,-26 0,-27 79,1-79,26 53,-27 0,-26-26,-26-27</inkml:trace>
  <inkml:trace contextRef="#ctx0" brushRef="#br1" timeOffset="424516.281">31697 9736,'-79'0,"26"27,0-1,53 27,-53-26,53 26,26-27,27-26,27 0,-1 0,-26 0,0 0,0-26,-53-27,26 26,-26 1,0-27,0 53,0-53,-79 53,26 0,0 0,-26 0,26 0,26 26,27 27,-53-53</inkml:trace>
  <inkml:trace contextRef="#ctx0" brushRef="#br1" timeOffset="441504.2526">10239 7937,'0'0,"0"53,53-26,27 25,-54-52</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5T05:07:03.896"/>
    </inkml:context>
    <inkml:brush xml:id="br0">
      <inkml:brushProperty name="width" value="0.05292" units="cm"/>
      <inkml:brushProperty name="height" value="0.05292" units="cm"/>
      <inkml:brushProperty name="color" value="#FF0000"/>
    </inkml:brush>
  </inkml:definitions>
  <inkml:trace contextRef="#ctx0" brushRef="#br0">26935 11324,'0'-27,"0"1,0 26,-27 0,-26 0,27 0,26 0,-27 0,27 26,0 27,0-26,0 26,0-27,0-26,53 80,-26-80,-1 52,-26-25,80-27,-80 79,0-26,0-26,-53-1,26-26,-26 0,0 0,53 0</inkml:trace>
  <inkml:trace contextRef="#ctx0" brushRef="#br0" timeOffset="750.0427">27252 11403,'0'27,"0"26,0-27,0 27,0 0,53 0,-53-27,0 1,26-27,-26 79,53-52</inkml:trace>
  <inkml:trace contextRef="#ctx0" brushRef="#br0" timeOffset="915.0523">27490 11139,'0'53</inkml:trace>
  <inkml:trace contextRef="#ctx0" brushRef="#br0" timeOffset="1320.0755">27702 11588,'0'106,"0"-53,0 0,26-26,-26 25,0-25,53 26,-26-53,-27-27,0 1,53-53,-53 26,0 0,26 0,-26 26,27 27,25 0,-52 0,27 0,-27 53,26-26,-26 26,53-27,-53 27,27-27</inkml:trace>
  <inkml:trace contextRef="#ctx0" brushRef="#br0" timeOffset="2558.1463">28310 11350,'0'27,"0"26,0 26,0-52,53-1,-53 53,0-52,27-1,-27 27,0-26,53-1,-53 27,26-53</inkml:trace>
  <inkml:trace contextRef="#ctx0" brushRef="#br0" timeOffset="2970.1699">28628 11483,'26'0,"-26"26,0 27,0-27,0-26,0 53,0-26,0-1,0 27,0-53,53 0,-26 0,26 0,-27 27,1-27,26 0,-27 53</inkml:trace>
  <inkml:trace contextRef="#ctx0" brushRef="#br0" timeOffset="3369.1927">29078 11536,'0'0,"0"52,0 1,0-26,0-1,53 27,-53-26,26 26,27-53</inkml:trace>
  <inkml:trace contextRef="#ctx0" brushRef="#br0" timeOffset="3601.206">29289 11615,'0'0,"0"0,53 53,-53 0,27-53,-27 79,26-79</inkml:trace>
  <inkml:trace contextRef="#ctx0" brushRef="#br0" timeOffset="3944.2256">29528 11324,'-27'0,"-26"0,27 0,-1 0,-26 0,27 0,-27 0,26 0,-25 0,-1 0,26 0,-26 0,53 0,0 26,0 27</inkml:trace>
  <inkml:trace contextRef="#ctx0" brushRef="#br0" timeOffset="4245.2428">30057 11483,'53'-27,"-27"-26,53 53,-26 0,0 0,0 0,-53 53,0 0</inkml:trace>
  <inkml:trace contextRef="#ctx0" brushRef="#br0" timeOffset="4411.2523">30189 11721,'53'0,"0"-27,-27 27,54-53,-27 53,-27 0,0 0,27 0,-26 0</inkml:trace>
  <inkml:trace contextRef="#ctx0" brushRef="#br0" timeOffset="4763.2724">31247 11324,'0'26,"0"27,0-26,0 26,53-27,0-26,-26 0,26 0,-1-26,-52-27,0 26,-26 27,26-53,-79 53,52 0,-26 0,27 0</inkml:trace>
  <inkml:trace contextRef="#ctx0" brushRef="#br0" timeOffset="6150.3518">28787 11324,'0'0,"-53"26,0 1,26-27,-26 53,1-27,25-26,27 53,-53-53,53 27,-26 25,26 1,-27-53,27 27,0-27,53 0,-26 0,26 26,-1-26,-52 53,53-53,-26 0,26 27,-27-27,27 0,-26 0</inkml:trace>
  <inkml:trace contextRef="#ctx0" brushRef="#br0" timeOffset="7964.4555">27596 12488,'0'-26,"-53"26,53-27,-79 27,26 0,-27 27,28-27,-1 52,26-52,27 80,-26-80,26 26,0 1,26-27,27 53,26-53,1 0,-1 53,-52-53,-27 26,26-26,-26 53,0-27,0-26,-26 53,-27-53,26 0,1 0</inkml:trace>
  <inkml:trace contextRef="#ctx0" brushRef="#br0" timeOffset="8430.4822">27728 12620,'0'-26,"0"26,0 26,0 27,0-26,0-1,0 27,0 26,53-79,-53 27</inkml:trace>
  <inkml:trace contextRef="#ctx0" brushRef="#br0" timeOffset="8616.4928">27834 12541,'0'-27,"53"27,-53 0</inkml:trace>
  <inkml:trace contextRef="#ctx0" brushRef="#br0" timeOffset="8905.5094">28019 12938,'27'0,"26"0,-53 0,26 0,-26-53,27 53,-27-53,53 53,-53-26,26 26,1 0,-27 0,52 0,-52 26,27-26,-27 53,26-53,-26 26</inkml:trace>
  <inkml:trace contextRef="#ctx0" brushRef="#br0" timeOffset="9816.5615">28734 12409,'26'0,"27"0,-53 0,53 53,-53-27,0 27,0-27,0 1,0-1,-26 27,26-26,53-27,-27 0,27 0,0 0,0 0</inkml:trace>
  <inkml:trace contextRef="#ctx0" brushRef="#br0" timeOffset="10080.5764">29104 12356,'0'26,"0"27,27-26,-27 25,0-25,0-1,0 1,53-27,-53 79,52-79</inkml:trace>
  <inkml:trace contextRef="#ctx0" brushRef="#br0" timeOffset="10425.5962">29369 12462,'0'0,"-53"26,0 0,53 27,0-26,26-27,54 0,-27 0,0 0,26 0,-26 0,0 0,0 0</inkml:trace>
  <inkml:trace contextRef="#ctx0" brushRef="#br0" timeOffset="10703.6122">29951 12462,'0'26,"0"27,0-27,0 1,0-1,0-26,0 80,53-80</inkml:trace>
  <inkml:trace contextRef="#ctx0" brushRef="#br0" timeOffset="10934.6254">30136 12462,'27'0,"-27"26,26 0,-26 1,53 52</inkml:trace>
  <inkml:trace contextRef="#ctx0" brushRef="#br0" timeOffset="11325.6478">30401 12223,'0'27,"-27"26,1 0,-54-53,54 0,-1 0,-25 0,-1 0,26-27,1 27,26-26,-80 26,54 0,26 26,-53 27,53 0,0-26</inkml:trace>
  <inkml:trace contextRef="#ctx0" brushRef="#br0" timeOffset="11632.6654">30771 12356,'27'0,"-27"-27,79 27,-53 0,27 0,-26 0,-27 0,0 53,0-26,-27-27</inkml:trace>
  <inkml:trace contextRef="#ctx0" brushRef="#br0" timeOffset="11766.673">30850 12567,'0'-26,"53"26,-26-27,26 27,-27 0,1 0,26 0,-27 0,0 0</inkml:trace>
  <inkml:trace contextRef="#ctx0" brushRef="#br0" timeOffset="12091.6916">31829 12356,'0'26,"53"-26,-53 53,53-53,0 53,0-53,-53 0,0-79,-53 52,0-26,27 53,26-26,-53 26</inkml:trace>
  <inkml:trace contextRef="#ctx0" brushRef="#br0" timeOffset="12742.7288">31882 12356,'-26'0</inkml:trace>
  <inkml:trace contextRef="#ctx0" brushRef="#br0" timeOffset="15869.9077">27887 13626,'0'-27,"0"-52,0 26,-53 53,53-26,-26 26,-1 0,-26 0,-52 26,78 0,-26 27,27-26,-1-1,-26 27,53-26,-53 26,53-1,-53-25,53 52,0-52,0 26,27 0,-1-27,54 27,-27-53,0 53,0-53,26 0,0 0,1 0,-1-27,-53 1,27-27,-53 27,27-1,-27-26,0 53,-53 0,53 27,-79-27,79 26,0 1,26 26,0-53,27 0,0 0,-53-27,0-26,0 0,-26 53,-1 0,27 27,27 26,52-53,27 0,-27 0,1-53,-27 26,0-26,-53 27,26 26,-26-27,0 27,0-53,-53 53,-26 0,79 27,26-27,1 79,26-52,-27 26,-26-27,53 27,-53-26,0 25,0 1,0-53,-26 80,-27-80,26 26</inkml:trace>
  <inkml:trace contextRef="#ctx0" brushRef="#br0" timeOffset="16769.9591">28707 13732,'0'0,"53"0,27 26,-80 27,0 0,0 0,0-27,0 27,53-26,-27-27,27 0,-27 0,1 0,-1 0</inkml:trace>
  <inkml:trace contextRef="#ctx0" brushRef="#br0" timeOffset="17031.9742">29236 13679,'0'-27,"0"54,0 26,0-1,0 1,0 0,0-26,53-1,-26 54,26-54</inkml:trace>
  <inkml:trace contextRef="#ctx0" brushRef="#br0" timeOffset="17424.9967">29580 13732,'-26'26,"-53"53,52-52,27 26,0-27,0-26,53 27,0-27,0 0,0 0,0 0,0 0,26 0,-53 0</inkml:trace>
  <inkml:trace contextRef="#ctx0" brushRef="#br0" timeOffset="17970.0278">30083 13652,'0'0,"0"27,0 26,0-27,53 27,-53-27,27 1,-27 26,52-53</inkml:trace>
  <inkml:trace contextRef="#ctx0" brushRef="#br0" timeOffset="18205.0413">30295 13652,'53'53,"-53"0,53 0,0 26,-1-79</inkml:trace>
  <inkml:trace contextRef="#ctx0" brushRef="#br0" timeOffset="18546.0608">30559 13388,'0'0,"0"26,-53 27,1-27,25-26,-26 0,27 0,-1 0,-26 0,0 0,1 0,-1-26,26 26,1 0,26 26,0 27,0 0,0-26</inkml:trace>
  <inkml:trace contextRef="#ctx0" brushRef="#br0" timeOffset="18816.0762">30665 13652,'27'0,"-27"-26,53 26,-27 0,1 0,25 0,28 0,-27 0,0 0,-53 26,53 27</inkml:trace>
  <inkml:trace contextRef="#ctx0" brushRef="#br0" timeOffset="18960.0845">30824 14023,'79'0,"-26"-53,27 53,-27-53,-1 53,-25 0</inkml:trace>
  <inkml:trace contextRef="#ctx0" brushRef="#br0" timeOffset="19223.0994">31909 13335,'26'-27,"-26"27,0 53,0 27,0-28,53 28,-53-27,0 0,27 0,-27 26,53-53</inkml:trace>
  <inkml:trace contextRef="#ctx0" brushRef="#br0" timeOffset="20513.1733">27464 15054,'0'-52,"0"25,0 1,-80-27,54 53,26-53,-79 53,52 0,-26-53,27 53,-1 0,-26 0,27 53,-27-27,53 27,-53 27,53-28,0 28,0-1,0 1,0-1,0-26,0 26,27-26,-1 0,27 0,0-53,0 26,0-26,0 0,26 0</inkml:trace>
  <inkml:trace contextRef="#ctx0" brushRef="#br0" timeOffset="21044.2037">27464 15504,'-80'0,"27"0,53 0,-26 0,26 27,26-27,27 53,-26-53,26 0,-53-53,0 0,-27 0,1 53,-1 0,1 0,-27 0,53 0,53 0,26 0,27 0,0-53,0 0,-53 0,0 27,0-27,-106 53,26 0,1 0,-27 26,53 1,0 26,26-53,27 79,0-79,0 53,-27-53,-26 53,0 0,0 0,-26-27,-53-26,26 79,0-79</inkml:trace>
  <inkml:trace contextRef="#ctx0" brushRef="#br0" timeOffset="21735.2432">28125 15187,'-26'0,"26"-53,0 132,0-26,0 0,0 0,26 0,-26 26,27-52,-27-1,26-26,-26 53,53-53</inkml:trace>
  <inkml:trace contextRef="#ctx0" brushRef="#br0" timeOffset="22067.2622">28337 15266,'0'0,"0"27,-27 26,27-27,-52-26,52 53,26-53,0 0,27 0,0 0,0 0,-26 53,26-53,-27 26,0-26</inkml:trace>
  <inkml:trace contextRef="#ctx0" brushRef="#br0" timeOffset="22372.2794">28760 15398,'0'0,"53"0,-53 80,0-54,0 1,27 26,-27-27</inkml:trace>
  <inkml:trace contextRef="#ctx0" brushRef="#br0" timeOffset="22583.2917">28919 15372,'0'-26,"26"26,-26 0,53 52,-53-25,0-1,27 27,-27-26,53-1</inkml:trace>
  <inkml:trace contextRef="#ctx0" brushRef="#br0" timeOffset="22943.3121">29157 15002,'0'26,"0"27,-53-53,27 26,-1-26,-26 0,-26 0,26 0,53 0,-53 0,53-26,-53 26,27 0,-1 0,27 53,-53 0,53 0,0 0,-26 0</inkml:trace>
  <inkml:trace contextRef="#ctx0" brushRef="#br0" timeOffset="23280.3314">29263 15398,'79'0,"-26"0,0 0,0 0,0 0,0 0</inkml:trace>
  <inkml:trace contextRef="#ctx0" brushRef="#br0" timeOffset="23450.3413">29448 15716,'0'0,"53"-27,0 27,-27 0,27 0,0 0,-53-26,27 26</inkml:trace>
  <inkml:trace contextRef="#ctx0" brushRef="#br0" timeOffset="24059.3761">30427 15002,'-26'0,"26"26,-53 0,53 54,-27-27,27 0,0 0,0 0,0 26,0-26,53 0,0 0,26-53,27 0</inkml:trace>
  <inkml:trace contextRef="#ctx0" brushRef="#br0" timeOffset="24345.3924">30798 15398,'0'-26,"26"26,0 0,27 0,0 0,0 0,27-53,-54 53</inkml:trace>
  <inkml:trace contextRef="#ctx0" brushRef="#br0" timeOffset="24585.4062">31274 15107,'0'-53,"0"53,0 27,0 52,53-26,-53 0,0 0,0 26,0-52,26-27</inkml:trace>
  <inkml:trace contextRef="#ctx0" brushRef="#br0" timeOffset="24892.4238">31697 14922,'27'27,"-27"26,52-1,-52 28,0-27,0 0,0 0,0 0,0-27,0 0,-26 27,0-26,-1-27,27 26</inkml:trace>
  <inkml:trace contextRef="#ctx0" brushRef="#br0" timeOffset="25777.4744">31962 14419,'0'53,"0"0,0 0,0 0,0-26,0-1,0 53,0-52,0-27,53-27,-53 1,0 0,26-27,-26-27,0 27,53 27,-53-27,26 53,1 53,-27-27,53-26,-53 80,0-54,26-26,-26 80,0-28,27-25,26 26</inkml:trace>
  <inkml:trace contextRef="#ctx0" brushRef="#br0" timeOffset="26422.5111">33046 15372</inkml:trace>
  <inkml:trace contextRef="#ctx0" brushRef="#br0" timeOffset="27886.595">27781 16510,'27'0,"26"0,-27 0,1 0,25 0,-25 0,-1 0,1 0,52 0,-26 0,27 0,-1 0,0 0,1 0,-1 0,27 0,0 0,26 0,-26 0,0 0,-1 0,28 0,-27 0,-27 0,0 0,1 0,26 0,-1 0,-25 0,-1 0,27-53,-27 53,1 0,-1 0,0 0,1 0,-27 0,0 0,26 0,-26 0,0 0,0 0,0 0,26-27,-26 27,26 0,1 0,-1-53,1 53,-28 0,28-53,-27 53,0 0,0-26,26 26,-26 0,-27 0,27-53,-26 53,26 0,-27 0,27 0,0 0,-27 0,-52 0</inkml:trace>
  <inkml:trace contextRef="#ctx0" brushRef="#br0" timeOffset="28949.6558">28443 15160,'0'-26,"0"26,-53 53,53-27,-53 27,53-26,-27-1,-52 53,26-52,27-27,26 53,-53-53</inkml:trace>
  <inkml:trace contextRef="#ctx0" brushRef="#br0" timeOffset="31303.7905">29501 13890,'0'0,"-53"27,27-27,26 26,-27-26,27 27</inkml:trace>
  <inkml:trace contextRef="#ctx0" brushRef="#br0" timeOffset="100308.7371">9710 4551,'0'52,"0"-25,0 26,0-27,0 54,0-54,0 27,0 0,0 0,0 26,0-26,0 0,0 0,0 0,0 0,0-27,0 1,0 26,0-27,0 1,0 25,0-25,27-1,-27 27,0-26,0-1,0 27,0-26,0-1,0 1,0 52,0-53,0 1,0 26,0 0,53-27,-53 27,0-27,0 27,26-26,-26 26,0-27,0 1,0 26,0-27,0 27,0 0,0-27,0 1,0-1,0 27,0-26,0-1,0 27,0-27,0 27,0 0,0-26,0-1,0 27,0 0,0 26,0-52,0-1,0 27,0-26,0-1,0 27,0-26,0-1,0 27,0 0,0-27,0 1,0 26,0-27,0 1,0 26,53-27,-53 0,0 54,0-54,26 1,-26 26,27-53,26 0</inkml:trace>
  <inkml:trace contextRef="#ctx0" brushRef="#br0" timeOffset="102584.8674">10425 4551,'0'-53,"0"106,0-1,0 1,0 0,0 0,0 0,0 26,26-26,-26-26</inkml:trace>
  <inkml:trace contextRef="#ctx0" brushRef="#br0" timeOffset="102889.885">10239 5159,'27'0,"52"0,1 27,-1-27,27 0,0 0,-1 0,1-27,-26 27,-27 0,-27 0</inkml:trace>
  <inkml:trace contextRef="#ctx0" brushRef="#br0" timeOffset="103303.9086">10530 5503,'0'0,"53"53,-53-27,0 1,0 26,0 0,27-27</inkml:trace>
  <inkml:trace contextRef="#ctx0" brushRef="#br0" timeOffset="103535.9219">10689 5582,'27'0,"-27"0,53 27,-53 26</inkml:trace>
  <inkml:trace contextRef="#ctx0" brushRef="#br0" timeOffset="103933.9444">10954 5318,'0'0,"-27"53,1-53,-27 26,26-26,1 0,-27-53,27 53,-1 0,-26 27,27-1,26 27,-53-53,53 53,0-27</inkml:trace>
  <inkml:trace contextRef="#ctx0" brushRef="#br0" timeOffset="105203.0171">11562 4471,'-53'-26,"27"26,26-53,-27 53,-25 0,-1 0,53 26,0 27,0-26,0 26,0-27,0 27,0 0,26 26,-26-26,0 26,0 1,27-1,-27 1,0-1,0 0,0-26,0 27,52-27,-52-1,0 1,0 27,0-54,27 1,-27 26,0-27,0 1,53 25,-53-25,0-1,0 27,26-26,27 26,-26-53,-1 0,27 0,-26 0</inkml:trace>
  <inkml:trace contextRef="#ctx0" brushRef="#br0" timeOffset="109431.2591">12118 4815,'0'-26,"0"52,0 27,0 0,0 0,0 0,0 0,53-27,-53 1,0 26,26-27,-26 0</inkml:trace>
  <inkml:trace contextRef="#ctx0" brushRef="#br0" timeOffset="109694.2742">12012 5080,'0'-27,"27"27,25 0,-25 0,-1 0,27 0,-26 0,-1 0</inkml:trace>
  <inkml:trace contextRef="#ctx0" brushRef="#br0" timeOffset="110121.2986">12224 4683,'26'0,"1"0,26 0,0 26,-53 1,0-1,-27 27,27-26,0 25,53-52,0 0,-27 0</inkml:trace>
  <inkml:trace contextRef="#ctx0" brushRef="#br0" timeOffset="110637.3281">12515 5133,'79'0,"-52"0,-1 0,27 0,-27-27,1 27,26 0</inkml:trace>
  <inkml:trace contextRef="#ctx0" brushRef="#br0" timeOffset="110924.3445">12674 4974,'0'53,"0"-27,0 1,0 26,0 26,26-53</inkml:trace>
  <inkml:trace contextRef="#ctx0" brushRef="#br0" timeOffset="111306.3664">12938 4842,'0'52,"27"1,-27 0,0 0,0 27,0-27,0-1,0 1,0 0,0-26</inkml:trace>
  <inkml:trace contextRef="#ctx0" brushRef="#br0" timeOffset="111538.3796">12938 5106,'0'0,"53"0,0 0,0-26,-27 26,27-53</inkml:trace>
  <inkml:trace contextRef="#ctx0" brushRef="#br0" timeOffset="111734.3908">13335 4789,'0'0,"0"79,0-26,0 26,0 1,0-1,-26 53,26-26,-80-26,54-1</inkml:trace>
  <inkml:trace contextRef="#ctx0" brushRef="#br0" timeOffset="112252.4205">12885 5133,'0'-53,"0"79,27-26</inkml:trace>
  <inkml:trace contextRef="#ctx0" brushRef="#br0" timeOffset="113016.4641">11933 4868,'0'-26,"0"78,-53-25,53 52,0 1,0-1,0-26,0 0,53 0,-27 26,27-52,26 26,-26-53,0 0</inkml:trace>
  <inkml:trace contextRef="#ctx0" brushRef="#br0" timeOffset="114575.5533">13970 4736,'0'0,"0"-53,-26 53,-27 0,26 26,-26 27,53-26,-26-27,26 53,26-27,27 27,0 0,0 0,-53 0,-26 0,-1-53,1 26</inkml:trace>
  <inkml:trace contextRef="#ctx0" brushRef="#br0" timeOffset="115085.5825">14076 4921,'0'0,"0"26,0 27,0-26,0-1,0 27,0-26,0-1</inkml:trace>
  <inkml:trace contextRef="#ctx0" brushRef="#br0" timeOffset="115288.5941">14129 4789,'0'0,"0"53</inkml:trace>
  <inkml:trace contextRef="#ctx0" brushRef="#br0" timeOffset="115557.6095">14182 5106,'26'0,"27"0,-53-26,27 26,-1 0,27 0,-27 0,1 26,-27 1,53-27,-53 53</inkml:trace>
  <inkml:trace contextRef="#ctx0" brushRef="#br0" timeOffset="116038.637">14579 4683,'0'53,"0"26,0-26,0 0,0 0,0-27,0 27,0-26,26-27</inkml:trace>
  <inkml:trace contextRef="#ctx0" brushRef="#br0" timeOffset="116420.6589">14711 4868,'0'0,"0"0,0 53,0-27,0 1,0-27,79 0,-26 0,-26 0,-1 0,27 0</inkml:trace>
  <inkml:trace contextRef="#ctx0" brushRef="#br0" timeOffset="116990.6915">14790 4789,'0'-27,"0"27,0 0,0 53,-26-26,26 25,-53-25,53-1,-27-26</inkml:trace>
  <inkml:trace contextRef="#ctx0" brushRef="#br0" timeOffset="118437.7743">15161 4630,'0'26,"-27"54,27-27,0 0,0-1,0 1,0 0,0 27,-53-54,53 1</inkml:trace>
  <inkml:trace contextRef="#ctx0" brushRef="#br0" timeOffset="118670.7876">14975 4921,'80'0,"-54"0,1 0,-1 0,27 0,-26 0</inkml:trace>
  <inkml:trace contextRef="#ctx0" brushRef="#br0" timeOffset="119407.8297">14023 5371,'0'0,"53"0,26 0,27 0,26 0,27 0,-53 0,0 0,0 0,-27 0,0 0,-26 0,-26 0,-1 0,-26 0</inkml:trace>
  <inkml:trace contextRef="#ctx0" brushRef="#br0" timeOffset="119796.852">14367 5503,'0'26,"0"27,0 0,0 0,0 0,0-26,0-1,0 27,0-27</inkml:trace>
  <inkml:trace contextRef="#ctx0" brushRef="#br0" timeOffset="120139.8716">14579 5582,'-53'27,"26"-27,27 53,-26-53,26 26,0-26,26 0,27 0,0 0,0 0,0 0,0 0,0 0</inkml:trace>
  <inkml:trace contextRef="#ctx0" brushRef="#br0" timeOffset="120979.9197">15531 4789,'0'26,"0"53,0 1,0-1,0 1,53-1,-53-26,0 0,0 26,0-26,0 0,0 0,0 0,0 26,0-52</inkml:trace>
  <inkml:trace contextRef="#ctx0" brushRef="#br0" timeOffset="121265.9359">15663 5926,'0'53,"27"-53,26 27,0 26,-53-106,0 0,0 26,0 27,-53-53,26 53</inkml:trace>
  <inkml:trace contextRef="#ctx0" brushRef="#br0" timeOffset="123410.0587">15346 4365,'26'0,"27"0,-53 0,0 53,0-26,0 26,0 0,-26-53,26 26,0 0,26-26,1 0,26 0</inkml:trace>
  <inkml:trace contextRef="#ctx0" brushRef="#br0" timeOffset="123704.0755">15610 4498,'0'0,"0"26,0 27,53-27</inkml:trace>
  <inkml:trace contextRef="#ctx0" brushRef="#br0" timeOffset="123928.0883">15743 4498,'26'0,"-26"26,0 27,0-27</inkml:trace>
  <inkml:trace contextRef="#ctx0" brushRef="#br0" timeOffset="124265.1076">15849 4392,'-27'0,"1"0,-1 0,-26 0,53-53,-26 53,-1 0,27 53,-53 26</inkml:trace>
  <inkml:trace contextRef="#ctx0" brushRef="#br0" timeOffset="125750.1925">16087 5238,'0'0,"53"0,-27 0,1 0,25 0,-25 27,-1-27,27 0</inkml:trace>
  <inkml:trace contextRef="#ctx0" brushRef="#br0" timeOffset="127039.2661">16854 4789,'0'0,"-53"0,53 53,-53 52,53-25,0-1,-53 27,53 53,0-53,0-27,27-26,-27 0,0 0,0 0,0 0,-53-1,26-52,1 0,-27 27,26-27</inkml:trace>
  <inkml:trace contextRef="#ctx0" brushRef="#br0" timeOffset="127465.2906">16775 6244,'0'26,"0"27,0-26,0-1,0 54,53-80,-53 26,79-26,-53-26,-26-1,0-52,0 52,0-26,0 27,-53 26,1 0,25 0,-26 0</inkml:trace>
  <inkml:trace contextRef="#ctx0" brushRef="#br0" timeOffset="128930.3744">16457 4418,'0'-26,"0"26,27 0,-27 0,0 53,0 0,0 0,-53-1,53 1,26-53,1 0,-1 0,27 0,-27 0,1 0,26-26</inkml:trace>
  <inkml:trace contextRef="#ctx0" brushRef="#br0" timeOffset="129237.392">16722 4471,'0'0,"0"27,53-27,-53 79,0-26</inkml:trace>
  <inkml:trace contextRef="#ctx0" brushRef="#br0" timeOffset="129463.4049">16828 4498,'0'26,"0"1,0-1,0 27,0 0</inkml:trace>
  <inkml:trace contextRef="#ctx0" brushRef="#br0" timeOffset="129815.425">16933 4312,'-26'27,"-27"-1,27-26,-1 0,-26 0,27 0,-1 0,27 27,-53 26</inkml:trace>
  <inkml:trace contextRef="#ctx0" brushRef="#br0" timeOffset="131736.5349">16986 5186,'0'0,"53"0,-53 26,27-26,-27 53,0 0,0 0,0-27,0 54,0-80,0 26,0-26,26 0,53 0,-26-26,0 26</inkml:trace>
  <inkml:trace contextRef="#ctx0" brushRef="#br0" timeOffset="132035.552">17436 5106,'0'27,"-26"26,26-1,0 1,0 0,-27 27,27-27,0-27,0 27,0-53</inkml:trace>
  <inkml:trace contextRef="#ctx0" brushRef="#br0" timeOffset="132260.5649">17330 5344,'27'0,"-1"0,1 0,26 0,-27 0</inkml:trace>
  <inkml:trace contextRef="#ctx0" brushRef="#br0" timeOffset="132889.6009">17701 5450,'79'-53,"-53"53,1 0,26 0,0 0</inkml:trace>
  <inkml:trace contextRef="#ctx0" brushRef="#br0" timeOffset="133212.6193">17886 5291,'-27'0,"27"0,0 53,0-26,0-1,0 27,0-26,0-1</inkml:trace>
  <inkml:trace contextRef="#ctx0" brushRef="#br0" timeOffset="133505.6361">18018 5159,'27'53,"-27"0,0-27,0 1,0 52,53-79,-53 80,26-80</inkml:trace>
  <inkml:trace contextRef="#ctx0" brushRef="#br0" timeOffset="133759.6506">18203 5291,'27'0,"-27"0,53 53,-53-26,0-1,0 27,0 0,0-27,-27 54,-26-27,0 0,27-53</inkml:trace>
  <inkml:trace contextRef="#ctx0" brushRef="#br0" timeOffset="134667.7026">16960 5080,'0'0,"0"26,-27 27,27-26,-53 25,53 28,0-27,0 0,0 0,27-1,52-25,-26-27,27 53,-28-53</inkml:trace>
  <inkml:trace contextRef="#ctx0" brushRef="#br0" timeOffset="135671.76">18230 5159,'-53'0,"53"27,26-1,1 27,52-27,-52-26</inkml:trace>
  <inkml:trace contextRef="#ctx0" brushRef="#br0" timeOffset="138761.9367">18680 4762,'0'-53,"-27"53,1 0,-27 27,26 26,27-27,0 27,0-27,0 1,80 26,-54-27,-26 27,0-26,0-27,-53 26,27-26,-27 53,0-53</inkml:trace>
  <inkml:trace contextRef="#ctx0" brushRef="#br0" timeOffset="139715.9913">18865 4815,'0'27,"0"25,0 1,0 0,0 0,0-53,0 27</inkml:trace>
  <inkml:trace contextRef="#ctx0" brushRef="#br0" timeOffset="139896.0016">18944 4630,'0'-53,"0"79</inkml:trace>
  <inkml:trace contextRef="#ctx0" brushRef="#br0" timeOffset="141567.0972">18997 4921,'27'26,"-1"27,27 0,-53 0,0 0,0-26,-27-27,27 0,0-53,0 26,0-26,27 53,-27-26,26-27,27 53,-26 0,-1 0,-26 26,0 27,0 0,0-26,0-1,0 27,0-27,27-26</inkml:trace>
  <inkml:trace contextRef="#ctx0" brushRef="#br0" timeOffset="142121.1289">19473 4736,'0'26,"0"54,0-54,0 0,0 27,0-26,0-1,0 27,0-26,0 26,0-53</inkml:trace>
  <inkml:trace contextRef="#ctx0" brushRef="#br0" timeOffset="142489.1499">19659 4736,'0'26,"-27"27,27-26,-26-27,26 26,0 27,0-27,26-26,-26 53,53-53,-53 27,26-1,1-26</inkml:trace>
  <inkml:trace contextRef="#ctx0" brushRef="#br0" timeOffset="142978.1779">19923 4656,'0'-53,"0"106,0-26,0 26,0 0,0 26,0-26,0 0,0-27,0 27,0-26</inkml:trace>
  <inkml:trace contextRef="#ctx0" brushRef="#br0" timeOffset="143203.1908">19817 4947,'0'-26,"0"26,27 0,52 0,-26 0,26 0,-26 0,-26 0,-27-27</inkml:trace>
  <inkml:trace contextRef="#ctx0" brushRef="#br0" timeOffset="143780.2238">19553 4974,'0'0,"0"26,-27-26</inkml:trace>
  <inkml:trace contextRef="#ctx0" brushRef="#br0" timeOffset="144791.2813">18865 5503,'0'-26,"26"26,27 0,27 0,25 0,1 0,-26 0,52 0,-26 0,-27 0,-26 0,-27 0,27 0,0 0,-26 0,-1 0,-26 0,0 0</inkml:trace>
  <inkml:trace contextRef="#ctx0" brushRef="#br0" timeOffset="145669.3315">19182 5741,'0'27,"0"-1,0 1,0 25,0 1,0-26,0-1,0 27,0-26</inkml:trace>
  <inkml:trace contextRef="#ctx0" brushRef="#br0" timeOffset="146135.3583">19420 5768,'-26'0,"26"0,-26 0,26 26,-27-26,27 53,0-53,0 26,53-26,-53 27,26-27,27 53,-26-53,-27 26,26-26</inkml:trace>
  <inkml:trace contextRef="#ctx0" brushRef="#br0" timeOffset="149943.5763">20294 5318,'0'-27,"0"-26,0 53,-53 0,0 27,26-1,27 27,0-26,27-27,-1 26,27-26,-26 0,-1 0,-26 0,53 0,-53-53,0 27,0-27,0 26,0 1,0-27,0 27,0-1,0 27,0 27,0 26,0-27,0 0,0 27,0-26,26-1,-26 27,27-53</inkml:trace>
  <inkml:trace contextRef="#ctx0" brushRef="#br0" timeOffset="150213.5917">20585 5053,'0'0,"0"27,0 26,0-27,0 1,0 25,0 28,0-54,0 1,0 26</inkml:trace>
  <inkml:trace contextRef="#ctx0" brushRef="#br0" timeOffset="150433.6043">20479 5265,'0'-27,"26"27,1 0,26 0,0 0,-27 0,27 0,-53-26</inkml:trace>
  <inkml:trace contextRef="#ctx0" brushRef="#br0" timeOffset="152210.706">20585 4392,'0'-27,"0"27,53 0,-1-26,-25 26,26 0,-27 0,27 0,-53 0,0 53,0 0,0 0,0-27,0 1,-26 25,26 28,0-27,0-27,-27 27,27-26,0 25,0-25,-53-27,53 53,0 0,0 0,-26-53,26 53,0 26,0-26,0-27,0 27,0-26,0 26,0-27,0 1,0 25,0 1,0 0,0 0,0 0,0 0,0-26,0-1,0 53,-27-26,27 0,0 0,0 0,0-27,0 1,0 26,-52-53,52 26,0 1,-27-27,27 26,-26-26,-27 0,26 0,1 0,-1 0,-26 0,27 0,26-79</inkml:trace>
  <inkml:trace contextRef="#ctx0" brushRef="#br0" timeOffset="152673.7324">21299 5186,'0'0</inkml:trace>
  <inkml:trace contextRef="#ctx0" brushRef="#br0" timeOffset="153641.7878">19526 5741,'0'-53,"0"53,-26 0,26 27,-27-27,27 26,-53-26,53 53,-26-53,26 27,-53 25,27-25</inkml:trace>
  <inkml:trace contextRef="#ctx0" brushRef="#br0" timeOffset="154257.8229">19262 5715,'0'-27,"0"1,-27 26,27 79,0 1,0-54</inkml:trace>
  <inkml:trace contextRef="#ctx0" brushRef="#br0" timeOffset="154676.847">19394 5953,'0'-53,"-26"53,-1 0,1 0,26 26,-53 1</inkml:trace>
  <inkml:trace contextRef="#ctx0" brushRef="#br0" timeOffset="166781.5393">8731 15134,'53'0,"-26"0,-1 0,27 0,-27 0,1 0,52 0,-52 0,26 0,-27 0,27 0,-26 0,-1 0,27 0,-27 0,1 0,-1 0,27 0,-26 0,-1 0,27 0,0 0,-27 0,54 0,-27 0,0 0,-27 0,27 0,0 0,26 0,-79 0,27 0,26 0,0 0,26 53,-53-53,27 0,0 0,0 0,27 0,-54 0,0 0,27 0,-26 0,52 0,-52 0,52 0,-26 0,0 0,0 0,-53 26,53-26,0 0,26 0,-26 0,0 0,0 0,0 0,0 0,-1 0,1 0,0 0,0 0,-26 0,-1 0,1 0,26 0,-1 0,-25 0,26 0,-27 0,1 0,26 0,-27 0,1 0,-1 0,27 0,-27 0,1 0,26 0,-27 0,1 0,26 0,-27 0,1 0,25 0,-25 0,26 0,0 0,-53 0,53 0,0 0,-27 0,0 0,27 0,-26 0,-1 0,27 0,-26 0,-1 0,27 0,-26 0,25 0,-25 0,52 0,-52 0,-1 0,1 0,26 0,-53-26,26 26,27 0,0 0,26 0,-52 0,-1 0,27 0,-26 0,-1 0,27 0,-27 0,1 0,-1 0,27 0,27-53,-54 53,53 0,1 0,-27 0,0 0,-27-27,53 27,-52 0,-1 0,27 0,-26-53,-1 53,27 0,-26 0,-1 0,27 0,-27 0,1 0,-1 0,27 0,-26 0,-1 0,27 0,-26 0,-1 0,27 0,-27 0,1 0,26 0,-27 0,1 0,52 0,-26 0,26 0,-26 0,0 0,-26 0,52 27,-26-27,-27 0,27 0,27 0,-54 0,1 0,-1 0,27 0,-27 0,1 0,26 0,-27 0,1 0,26 0,-27 0,27 0,0 0,0 0,26 0,-26 0,0 0,0 0,0 0,26 0,-26 0,0 0,0 0,0 0,26 0,1 0,-1 0,0 0,1 0,-27 0,26 0,-26 0,26 0,1 0,-1 0,-26 0,0 0,26 0,1 0,-1 0,0 0,-26 0,27 0,-1 0,0 0,1 0,-1 0,1 0,-1 0,0 0,1 0,-1 0,0 0,1 0,-1 0,1 0,-1 0,53 0,-26 0,-27 0,1 0,-1 0,1 0,-1-27,27 27,26 0,-53 0,1 0,-1-52,1 52,-1 0,0 0,1 0,-1 0,0 0,27 0,-26-27,-1 27,-26 0,26 0,-26 0,0 0,27 0,-28 0,1 0,0 0,0 0,27 0,-54 0,27 0,-27 0,27 0,-26 0,-1 0,27 0,-26 0,-1 0,27 0,-27 0,1 0,26 0,0 0,-27 0,1 0,26 0,-27 0,27 0,0 0,26 0,-26 0,0 0,0 0,-27 0,27 0,-26 0,26 0,0 0,0 0,-27 0,1 0,25 0,-25 0,-1 0,27 0,0 0,-26 0,-1 0,53 0,-52 0,-27 0,53 0,-27 0,27 0,-26 0,-1 0,27 0,-26 0,52 0,-53 0,27 0,-26 0,-1 0,27 0,-26 0,-1 0,0 0,27 27,-26-27,26 0,0 0,-27 0,27 52,-26-52,-1 0,0 0,54 0,-27 0,-27 0,1 0,78 53,-25-53,-1 0,1 0,-1 0,-26 0,0 0,0 0,-27 0,1 0,-27 27,53-27,-1 0</inkml:trace>
  <inkml:trace contextRef="#ctx0" brushRef="#br0" timeOffset="170891.7745">8705 15107,'-27'0,"1"0,-27 0,0 0,0 0,0 0,-26 0,26 0,0 0,27 0,-27 0,26 0,1 0,-1 0,-26 0,27 0,-1 0,-25 0,25 0,1 0,-27 0,26 0,1 0,-27 0,53 27,-53-27,53 26,-27-26,27 27,0 26,0 26,0-52,0 25,0 1,0 0,0 27,0-27,-52-27,52 27,0 0,0-27,0 1,0 26,-27-27,27 1,0 26,0-27,0 0,0 54,0-27,0 0,0-27,0 27,0-27,0 1,0-1,0 27,0-26,0-1,0 54,0-27,0-1,0 1,0 0,0 27,0-54,0 27,0-27,0 27,0-26,0-1,0 27,0-26,0-1,0 1,0 26,-26-27,26 27,0 26,0-52,0-1,0 27,0-26,-53-27,53 26,0 0,26-26,-26 53,27-53,-1 27,27-27,-53 53,79-53,-26 26,0-26,0 53,0-26,0 26,0-53,26 26,-52-26,-1 0,27 0,-26 53,-1-53,27 0,26 0,-52 0,26 26,-27-26,1 0,26 0,-27 0,0 0,27 0,-26 0,-1 53,27-53,-26 0,-1 0,27 0,26 27,-26-27,0 0,0 0,27 53,-28-53,1 0,0 0,27 26,-1-26,0 0,1 0,-27 0,0 0,0 0,-1 0,28 0,-27 0,-27 0,1 0,26 0,-27 0,0 0,27 0,-26 0,-1 0,27 0,-26 0,-1 0,27 0,-26 0,-1 0,27 0,-27 0,1 0,26 0,0 0,0 0,-1-53,1 53,27 0,-27 0,0 0,26-26,0 26,1 0,-1 0,0 0,27-53,-26 53,-1 0,27 0,-27 0,1-53,-1 53,27 0,26 0,-52-27,-1 27,0 0,27-52,26 52,-26 0,-26 0,25-53,-25 53,26 0,26 0,-53 0,27-27,0 27,53 0,-27 0,27-53,0 53,26 0,0-53,0 53,0 0,27-79,-27 79,27 0,52 0,-52-53,26 53,-26 0,0 0,-1 0,1 0,-27 0,0 0,1 0,-1 0,-26 0,-27 0,27 0,-27 0,27 0,-27 0,27 0,-54 0,1 0,27 0,-28 0,1 0,0 0,0 26,-27-26,1 0,-27 0,26 0,0 53,-26-53,27 0,-1 0,-26 27,0-27,0 0,26 0,1 0,-1 53,0-53,1 0,-1 0,0 0,27 0,-26 0,25 26,-52-26,27 0,-1 0,0 0,-26 53,0-53,27 0,-27 27,0-27,-1 0,28 53,-54-53,1 0,-1 0,27 26,-26-26</inkml:trace>
  <inkml:trace contextRef="#ctx0" brushRef="#br0" timeOffset="174116.9589">22331 17991,'0'0,"26"0,27 0,-26 0,-1 0,27 0,26 0,-26 0,0 0,27 0,-1-53,0 53,1 0,-1 0,27-26,-27 26,1 0,-1 0,0 0,1-53,-1 53,1 0,-27 0,-1 0,1 0,0 0,0 0,-26 0,-1 0,27 0,-27 0,1 0,-1 0,27 0,-26 0,-1 0,27 0,-26 0,-1 0,27 0,-27 0,27 0,-26 0,26 0,-27 0,27 0,0-26,-27 26,1 0,52 0,-52 0,26 0,-27 0,27-53,26 53,-52 0,-1 0,80 0,-79 0,-1 0,1 0,25 0,-25 0,-27-27,53 27,0 0,0 0,-27 0,1 0,26 0,-27 0,0 0,27 0,-26-53,26 53,0 0,-27-26,-26-1,0-26,0 27,0 0,0-27,0 26,0 1,0-27,0 26,0 1,0-27,0 27,-53 26,53-27,0-26,0 27,-26 26,26-27,0-26,0 27,0-1,0 1,0-53,0 52,0 1,-53-27,53 26,0 1,0-54,0 1,0 53,0-27,0 0,0 0,-27 53,27-80,0 28,0-1,0 26,0-26,0 0,0 27,0-27,0-26,0 26,0 0,-26 53,26-53,0 0,0 0,-53 0,53-26,0 26,0 0,-26 53,26-53,0 27,-27 26,27-27,0-26,-53 53,53-26,0-1,-26 27,26-26,0-27,0 26,-27 27,27-26,-53 26,27 0,-27 0,0 0,0 0,27 0,-1 0,-26 0</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4:47:16.227"/>
    </inkml:context>
    <inkml:brush xml:id="br0">
      <inkml:brushProperty name="width" value="0.05292" units="cm"/>
      <inkml:brushProperty name="height" value="0.05292" units="cm"/>
      <inkml:brushProperty name="color" value="#FF0000"/>
    </inkml:brush>
  </inkml:definitions>
  <inkml:trace contextRef="#ctx0" brushRef="#br0">15610 3995,'0'0,"-26"0,26 53,0 0,0 0,0 0,0-1,0-52,53 27,0-27,-27 0,54 0,-54 0,1 0,-27 0,0-53,0 0,0 27,0-1,0-26,0 53,0-26,-27 26,-26-27,27 27,-27 0,26 0,1 0</inkml:trace>
  <inkml:trace contextRef="#ctx0" brushRef="#br0" timeOffset="1170.0669">16060 3863,'0'-27,"-53"27,53 53,0 0,0 0,27 0,-27-27,0 1,26 26,-26 0,0-27,53-26,-53-26,27 26,-27-27,0-26,26 53,-26-26,53 26,-53 0,26 0,-26 53,0-27,0 1,0-27,-79 0,79 52,-26-52,-1 0,27-26,-53 26,80-26</inkml:trace>
  <inkml:trace contextRef="#ctx0" brushRef="#br0" timeOffset="2183.1247">16484 3916,'-27'0,"1"0,26 0,0 26,0 27,0-27,0 27,26-53,27 0,-27 27,1-27,26 26,-27 27,-26 0,0 0,-26-53,-27 26,26-26,-25 0,-1 0,53 0,0-79,26 53,1 26,-27-27,26 27,53 0,-52 0,-1 0,54-53,-54 53,1-53,26 0,-53 53,-80 0,27 0,27 53,-27-26,53-1,0 27,0 0,0-53,79 0,1 0,-1 0,0 0,1-26,-1 26,-26-27,0 27</inkml:trace>
  <inkml:trace contextRef="#ctx0" brushRef="#br0" timeOffset="2475.1416">17224 4101,'27'0,"26"26,-53 27,0 0,0-27,0 1,0 52,0-132,0-26,0 26,0-26,0-1,26 54,27-27,0 53,0 0,0 0,0 0</inkml:trace>
  <inkml:trace contextRef="#ctx0" brushRef="#br0" timeOffset="3421.1957">17145 3968,'0'27,"0"-1,26 1,1-27,52 0,-26 0</inkml:trace>
  <inkml:trace contextRef="#ctx0" brushRef="#br0" timeOffset="4012.2295">17754 4048,'0'0,"0"26,0 27,52 27,-52-28,53-25,-53 26,80-27,-1 27,-52-53,-27-26,26-54,-26 27,0-26,0 26,0 27,0-27,0 26,0 27,0 53</inkml:trace>
  <inkml:trace contextRef="#ctx0" brushRef="#br0" timeOffset="4566.2612">18494 4180,'0'-53,"0"53,-53 0,27 0,-27 0,53 27,-53-27,53 26,0 1,27-27,-1 0,1 0,25 0,1-53,-53 26,27 27,-27 0,53 53,0 0,0-53,-27 26</inkml:trace>
  <inkml:trace contextRef="#ctx0" brushRef="#br0" timeOffset="4860.2778">18759 3810,'-26'0,"26"53,0 0,0 26,0 0,52 1,-52-54,53 27,-26 0,-1-53</inkml:trace>
  <inkml:trace contextRef="#ctx0" brushRef="#br0" timeOffset="5093.2913">18706 4180,'0'-53,"0"53,53 0,26 0,-52 0,-1 0,-26-26</inkml:trace>
  <inkml:trace contextRef="#ctx0" brushRef="#br0" timeOffset="5302.3032">19024 4074,'0'27,"26"-27,-26 79,0-52,0 25,53 1,-53 0,26-53</inkml:trace>
  <inkml:trace contextRef="#ctx0" brushRef="#br0" timeOffset="5452.3119">19129 3889,'-26'0</inkml:trace>
  <inkml:trace contextRef="#ctx0" brushRef="#br0" timeOffset="6674.3818">19368 4154,'-53'-27,"26"27,-26 0,0 0,53 0,-53 27,53 26,27-53,-1 0,1 0,26 0,-27 0,1 0,-27 26,0 27,53 0,-27-80,27-26,-53 1,26 52,-26 26,27-26,26 0,0 0,-27-26,27-27,-27 53,-26 0,27 0,-27 53,53-53,-53 26</inkml:trace>
  <inkml:trace contextRef="#ctx0" brushRef="#br0" timeOffset="6870.393">19817 3889,'0'27,"0"52,0-53</inkml:trace>
  <inkml:trace contextRef="#ctx0" brushRef="#br0" timeOffset="7012.4011">19870 4312</inkml:trace>
  <inkml:trace contextRef="#ctx0" brushRef="#br0" timeOffset="7882.4509">15901 4630,'27'0,"52"0,-79 26,80-26,-54 0,1 0,26 0,-27 0,0 0,27 0</inkml:trace>
  <inkml:trace contextRef="#ctx0" brushRef="#br0" timeOffset="8166.4671">16748 4577,'27'0,"26"0,-1 0,1 0,0 0,0-53,27 53,-1 0,27-53,-27 53,-26 0,-26 0,-1 0,27 0</inkml:trace>
  <inkml:trace contextRef="#ctx0" brushRef="#br0" timeOffset="8384.4795">17780 4471,'26'0,"27"0,-26 0,26 0,0 0,0 0,26 0,-53 0,-26 27,27-27</inkml:trace>
  <inkml:trace contextRef="#ctx0" brushRef="#br0" timeOffset="8632.4938">18415 4524,'53'0,"-27"0,1 0,26 0,-27 0,1 0,26 0,-27 0,1 0,25 0,-25 0,-1-53,27 53,-26 0</inkml:trace>
  <inkml:trace contextRef="#ctx0" brushRef="#br0" timeOffset="8933.511">19500 4471,'26'0,"27"0,-26-26,-1 26,-26 0,53 0,-27 0,27 0</inkml:trace>
  <inkml:trace contextRef="#ctx0" brushRef="#br0" timeOffset="9974.5705">20664 4021,'26'0,"27"0,-26-79,-27 26,0 27,0 26,-27 0,-26 0,53 0,-26 53,26-27,0 0,0 27,0 27,0-27,0 0,0-1,0 1,0 0,0-26,0-1,53 27,-53-26,26 26</inkml:trace>
  <inkml:trace contextRef="#ctx0" brushRef="#br0" timeOffset="10236.5854">20505 4286,'0'0,"0"-27,80 27,-54 0,1-26,25 26,1 0,-26 0</inkml:trace>
  <inkml:trace contextRef="#ctx0" brushRef="#br0" timeOffset="10580.6052">21061 3916,'-27'0,"-26"0,53 52,0-25,0-1,0 27,0-26,53-1,-53 27,27-26,26 25,26-52</inkml:trace>
  <inkml:trace contextRef="#ctx0" brushRef="#br0" timeOffset="10836.6198">21405 3889,'0'-53,"-27"80,27 26,-26-1,26 1,0 27,-27-54,27 1,0 26</inkml:trace>
  <inkml:trace contextRef="#ctx0" brushRef="#br0" timeOffset="11092.6345">21193 3995,'27'0,"-1"0,53 0,-52 0,52 0,-26 26,0-26,-26 0</inkml:trace>
  <inkml:trace contextRef="#ctx0" brushRef="#br0" timeOffset="11370.6504">21616 3863,'0'26,"53"53,0-26,-26 0,-27-26,0-1,0 27,0 0,-106-27</inkml:trace>
  <inkml:trace contextRef="#ctx0" brushRef="#br0" timeOffset="11924.6821">22172 3836,'0'0,"0"27,0-1,0 53,0-52,53-27,-27 0,1 0,26 0,-27 0,-26-106,53 106,-53-26,0-1,0 27,-26 0,26 0,0 53,0 0,0-27,0 1,0 26,53-53,-53 53,0 0,0 0,-27-53,1 52,-27-52,26 0,1 0,-1 0</inkml:trace>
  <inkml:trace contextRef="#ctx0" brushRef="#br0" timeOffset="12121.6933">22199 3651,'0'0,"0"0,0 26</inkml:trace>
  <inkml:trace contextRef="#ctx0" brushRef="#br0" timeOffset="13776.788">16140 4894,'-53'0,"53"27,0 26,26 0,-26 26,0-26,27 0,-27 0,0 0,0 26,0-52,53-1,-53 27,26-53,-26-26</inkml:trace>
  <inkml:trace contextRef="#ctx0" brushRef="#br0" timeOffset="14190.8117">16166 5000,'27'0,"-1"0,0 0,27 0,-53 27,27-27,-27 26,0 1,0-27,-53 53,26-53,-25 26,25-26,27 27</inkml:trace>
  <inkml:trace contextRef="#ctx0" brushRef="#br0" timeOffset="14585.8343">16457 5080,'0'26,"0"54,53-28,-53 1,0-26,26-27</inkml:trace>
  <inkml:trace contextRef="#ctx0" brushRef="#br0" timeOffset="14783.8456">16484 4842,'26'-53,"-26"53,0 53</inkml:trace>
  <inkml:trace contextRef="#ctx0" brushRef="#br0" timeOffset="15578.8911">16589 5186,'0'26,"0"-26,53 0,0-26,-53-27,27 53,-27-53,0 53,-27 0,-26 26,53 1,-26 26,26-27,0 0,0 27,0-26,0-1,0-26,53 0,0 0,-27 0,1 0,52 0,-53 0,-26-53</inkml:trace>
  <inkml:trace contextRef="#ctx0" brushRef="#br0" timeOffset="16178.9254">16960 5053,'0'0,"-27"0,-26 27,53 26,0-27,-26 1,26 25,0-25,0-27,53 53,0-53,0 0,0 0,26-53,-26 0,0 0,-53 0,26 27,-26-27,0 0,-53 53,0 0,1 0,52 79,0-26,0-26,26-27,0 53,27-53,0 0,0 0,0 0,0 0,0 0</inkml:trace>
  <inkml:trace contextRef="#ctx0" brushRef="#br0" timeOffset="17302.9897">17515 5000,'0'27,"0"26,0-27,0 1,0-27,0 53,53-53,-53 52,53-52,0 0,0-52,-53 25,0 1,0-27,0 26,0 54,27-27,-27 53,52-53,28 0,-54 0,-26-53,0 26,0 1,-26-27,26 26,-53 1,53 26,26 0</inkml:trace>
  <inkml:trace contextRef="#ctx0" brushRef="#br0" timeOffset="17864.0218">18071 5000,'0'27,"0"-1,27 80,-27-79,0-1,26-26,-26 79,26-52</inkml:trace>
  <inkml:trace contextRef="#ctx0" brushRef="#br0" timeOffset="18083.0343">18124 4894,'0'0,"0"27</inkml:trace>
  <inkml:trace contextRef="#ctx0" brushRef="#br0" timeOffset="18704.0698">18441 4921,'0'-53,"0"27,0 26,-26 0,26 52,0-25,0 26,0-27,0-26,0 80,26-27,-26-27,0 27,0-27,0-26,-26 0,-27 0,53 0,0-52,-26 52</inkml:trace>
  <inkml:trace contextRef="#ctx0" brushRef="#br0" timeOffset="19102.0926">18574 5106,'53'0,"0"0,-27 0,1 0,25-26,-25 26,26-53,-27 53,-26-53,0 0,0 53,-53 0,-26 0,26 53,53-27,0 1,27-27,25 53,28-53,-1 0,1 0,-1 0,-26 0</inkml:trace>
  <inkml:trace contextRef="#ctx0" brushRef="#br0" timeOffset="21382.223">19817 5027,'-53'-53,"27"53,-27 0,0 0,0 0,53 26,-26-26,26 53,-53 0,53 0,26-53,1 0,-1 0,27 0,0 0,-27 0,-26-26,53-27,-53 26,0 1,0-27,0 0,0 0,0 0,0 0,0 27,0-1,-26 27,26 0,0 27,0 26,0-27,0 1,0 25,0 28,53-54,-53 1,26 26,-26-27,53-26,-53 27,80-27</inkml:trace>
  <inkml:trace contextRef="#ctx0" brushRef="#br0" timeOffset="21772.2453">20003 5027,'0'0,"26"0,-26 0,26 0,-26-53,53 0,-53 0,0 53,-79 0,53 0,-1 26,27 27,0-26,0 26,53-53,0 79,-27-79,27 27,-26-27,-1 0</inkml:trace>
  <inkml:trace contextRef="#ctx0" brushRef="#br0" timeOffset="22320.2767">20320 4736,'0'-27,"0"-26,0 27,-53 26,53-27,-26 27,-1 0,-26 0,53 0,0 27,-26 26,26 0,0 0,0 0,53 26,-27-26,27 0,-53-27,53 1,-53 26,53-27,-53 1,0 25</inkml:trace>
  <inkml:trace contextRef="#ctx0" brushRef="#br0" timeOffset="22567.2908">20241 5053,'0'-26,"0"26,0-53,53 53,-1 0,1 0,-53-27</inkml:trace>
  <inkml:trace contextRef="#ctx0" brushRef="#br0" timeOffset="22809.3046">20479 4921,'0'26,"0"1,0-1,0 27,0 0,0-26,53-27</inkml:trace>
  <inkml:trace contextRef="#ctx0" brushRef="#br0" timeOffset="22994.3151">20479 4709,'0'27</inkml:trace>
  <inkml:trace contextRef="#ctx0" brushRef="#br0" timeOffset="23580.3487">20585 5000,'79'0,"-26"0,-53 53,53-53,-27 0,-26-26,0-27,0 26,0 1,53 26,-26 0,-27 0,26 0,-26 26,53-26,-27 0,27 0,-26 0,26 0,-27-53,27 1,-53-1,27-27,-27 54,0-1,0 27,-53 0,26 0,-52 27,52 26,27 0,0 0,27-53,26 26,0-26,-27 0,1 0,-1 0,27 0,-27 0</inkml:trace>
  <inkml:trace contextRef="#ctx0" brushRef="#br0" timeOffset="24225.3856">21564 4789,'0'-27,"0"1,-27 26,-52 0,26 26,26-26,1 53,-27 26,53-52,0-27,53 0,0 0,0-27,0 27,-27-79,27 53,-53-27,26 0,-26 0,0 0,0-26,0 26,0 0,0 26,0-26,0 80,0 26,0 0,0 0,0 26,0-26,0 0,0-27,53 27,-53-26,0-1,27-26</inkml:trace>
  <inkml:trace contextRef="#ctx0" brushRef="#br0" timeOffset="25738.4722">22040 4630,'0'26,"0"1,0 26</inkml:trace>
  <inkml:trace contextRef="#ctx0" brushRef="#br0" timeOffset="27725.5858">16219 6059,'0'0,"0"0,0-80,53 27,-53 0,79 1,-79-1,27 0,-27 26,0 27,-80 0,80 0,-53 0,53 53,-52 0,52-26,0-1,0 53,0-79,52 53,1-53,0 27,0-27,-26 0,-27 79,26-79,-26 27,0-1,0 27,-53-53,53 26,-53-26,53 0,27 0</inkml:trace>
  <inkml:trace contextRef="#ctx0" brushRef="#br0" timeOffset="28162.6108">16616 5953,'0'26,"0"54,0-54,26-26,1 0,-27 0,26 0,-26-79,0 26,-53 26,27 27,26 0,-27 27,27 26,-53-53</inkml:trace>
  <inkml:trace contextRef="#ctx0" brushRef="#br0" timeOffset="29353.6789">17092 5847,'0'0,"0"53,0-27,0 27,0-26,27-1,-27 54,0-28,26-25</inkml:trace>
  <inkml:trace contextRef="#ctx0" brushRef="#br0" timeOffset="29548.6901">17198 5741,'0'53,"0"-26</inkml:trace>
  <inkml:trace contextRef="#ctx0" brushRef="#br0" timeOffset="29878.709">17410 6112,'53'0,"-53"26,26-26,0 0,-26 0,0-79,0 52,0-26,27 53,26 0,-53 27,26-27,27 26,-26-26,-27 53,26-53</inkml:trace>
  <inkml:trace contextRef="#ctx0" brushRef="#br0" timeOffset="30345.7357">17780 5556,'0'-27,"0"1,-26 105,26 1,0-27,0 26,0 0,0-26,0 0,0-26,26 26,27-53,0 0,0 0,0 0,0-27,0 1,-27-27,-26 26,0 1,0-27,0 27,0 26,-26 0,26 0,-53 52,53-25,0-1,0 27,26 0,53-53,-26 0,0 0,0 0,27 0,-54 0,-26-79</inkml:trace>
  <inkml:trace contextRef="#ctx0" brushRef="#br0" timeOffset="30674.7545">17542 5900,'0'-27,"26"27,-26-26,53 26,0 0,-26 0,52-26,-26 26,0 0,0 0</inkml:trace>
  <inkml:trace contextRef="#ctx0" brushRef="#br0" timeOffset="31911.8253">18521 5662,'-27'0,"27"-53,-53 26,27 27,0 0,-54 27,80 26,-26-53,26 53,0-27,26-26,27 0,0 0,-53 0,53 0,-53-53,0 27,26 26,-26 26,27-26,-27 80,53-54,-53 1,26 52,-26-26,53 0,-53 0,0 0,0 26,0-26,0 0,0-27,0 27,0-53,-79 0,79-26,-27-1,27-26,0-26,0 0,0-1,0 27,106 0,-79 0,26 27,-27 26,27-53,-27 53,27 27,-53-1,53 27,-53 0,0 0,0-27,0 27,0-53,-26-26,26-27,0 0,0 0,0 26,0-25,0 25,26 27,1-53,26 53,-27 0,27 0</inkml:trace>
  <inkml:trace contextRef="#ctx0" brushRef="#br0" timeOffset="32697.8702">19341 5768,'-26'-53,"-1"53,-26 0,27 0,26 26,0 27,0-26,0 25,0-52,53 0,-27 0,-26 0,0-52,27 52,-27 26,53-26,26 0,-53 0,1-26,26-1,-53 1,53-54,-53 27,0 0,0-26,0 0,0-1,0 1,-53 52,26 27,27 53,-53 0,53 0,0 27,0-1,53-26,-53 0,53 26,-53-52,53-1,0 53,0-79</inkml:trace>
  <inkml:trace contextRef="#ctx0" brushRef="#br0" timeOffset="33073.8915">20029 5397,'-26'0,"-27"0,26 0,-26 53,0-26,53-1,0 27,27-27,26-26,26 53,-52-53,-27 27,52-27,-52 26,0 27,0-53,-26 27,-27-27,27 53</inkml:trace>
  <inkml:trace contextRef="#ctx0" brushRef="#br0" timeOffset="34265.9599">20638 5503,'-53'0,"26"0,27 53,0 0,0-53,53 0,-53-27,53 27,-53-53,0 1,-26 52,-27 0,26 0,27 0,0 0,53 0,0 0,26 0,1 0,26-27,-1-26,-52 27,-26-27,-27 26,0-26,0 27,0 0,0 26,-27-53,-52 53,52 0,27 26,0 1,0 25,0 1,27 27,-1-27,-26 0,80 26,-80-26,26 0,-26-27,0 27,0 0,0 0</inkml:trace>
  <inkml:trace contextRef="#ctx0" brushRef="#br0" timeOffset="34513.9741">20929 5741,'-27'-26,"27"26,27 0,25-53,1 53,27-53,-1 53,27-80,-53 80,-27 0</inkml:trace>
  <inkml:trace contextRef="#ctx0" brushRef="#br0" timeOffset="36269.0745">16007 6720,'-53'-26,"53"-27,-26 53,-27 0,27 0,-27 0,26 26,-26 1,53 26,-26-27,26 27,0-27,0 54,26-80,1 0,-1 0,54 0,-80-53,26 53,-26-53,0 0,0 27,0 52,0 0,26 27,-26 0,53-26,-53 26,27-27,-27 1</inkml:trace>
  <inkml:trace contextRef="#ctx0" brushRef="#br0" timeOffset="36734.1009">16166 6958,'-26'27,"26"26,0-27,0-26,79 0,-53 0,-26-26,0-27,0 53,0-53,-52 53,52-53,0 106</inkml:trace>
  <inkml:trace contextRef="#ctx0" brushRef="#br0" timeOffset="36988.1156">16642 7011,'0'53,"0"-26,-53-27,53 52,-26-25</inkml:trace>
  <inkml:trace contextRef="#ctx0" brushRef="#br0" timeOffset="38016.1743">17145 6641,'-26'-27,"26"1,-27 26,1 0,-1 0,-52 53,79-27,-27 27,27-26,0-1,0 53,27-79,26 0,-27 0,27-26,0-1,-53-25,0 25,0 1,0 52,26 27,-26-27,0 27,0-26,53 26,-53 0</inkml:trace>
  <inkml:trace contextRef="#ctx0" brushRef="#br0" timeOffset="38421.1974">17145 7223,'0'53,"0"-53,0 26,53-26,-27 0,1-26,-27-54,0 54,53 26,-27 0,-26 0,27 0,-27 53,53-53,-53 53,26-53</inkml:trace>
  <inkml:trace contextRef="#ctx0" brushRef="#br0" timeOffset="39622.2662">17727 6429,'-26'0,"-1"27,-26 25,53 1,-53 0,53-26,0 26,0-53,53 0,-26 0,-1 0,27 0,-53-27,53 27,-53-26,0 26,-26 0,26 53,0-27,26-26,27 0,-27 0,-26 0,53 0,-53-53,0 27,0-1,0 54,0 26,53 0,-53 26,27-26,-27 26,0-26,53 0,-53-26,0-27</inkml:trace>
  <inkml:trace contextRef="#ctx0" brushRef="#br0" timeOffset="40507.3169">18256 6376,'0'53,"0"0,0 0,0 0,0 26,27-52,-27-1,26-26,-26 53,53-53,-53 53,27-53,-27-27,26 27,-26-26,0 0,26 26,27-53,0 53,0 53,-53-1,53-25,-53 26,0-27,-26 1,-27 52,26-79,1 0,-54 0,54-26,26-27,-53 53,53-27,0 1,0-27</inkml:trace>
  <inkml:trace contextRef="#ctx0" brushRef="#br0" timeOffset="40948.3421">18733 6773,'52'0,"-52"0,0 26,27 27,-27-26,0-1,0 27,0-26,53-54,-53-26,0 27,26-1,-26-26,53 27,-26 26,26 26,-1 27,-25-53,-27 27,26-27,27 0</inkml:trace>
  <inkml:trace contextRef="#ctx0" brushRef="#br0" timeOffset="42770.4463">19394 6376,'0'53,"26"-26,-26-1,27 27,-27-27,0 27,53-53,-53 53,0-26,0-27,0-53,0 0,26 53,-26 26,27-26,-27 53,0-26,53-27,-27-27,-26-52,0 26,0 26,27 27,-27 0,52 0,-52 53,27-53,-27 27,53-27,0 26,-27-26</inkml:trace>
  <inkml:trace contextRef="#ctx0" brushRef="#br0" timeOffset="43160.4686">19870 6508,'0'0,"0"0,0 80,27-80,-27 53,53-53,-53 26,26-26,-26 0,0-53,0 0,0 27,53 52,-27 27,1-26,26 26,-27-53</inkml:trace>
  <inkml:trace contextRef="#ctx0" brushRef="#br0" timeOffset="43574.4923">20320 6297,'0'-53,"0"26,0 27,-53 0,27 0,-1 80,-26-80,53 53,-26-53,26 26,0 1,53-27,-27 53,27-53,0 26,-27-26,27 53,-53-27,27-26,-27 53,0-53,-27 0,27-53</inkml:trace>
  <inkml:trace contextRef="#ctx0" brushRef="#br0" timeOffset="43820.5064">20505 6244,'0'-53,"0"79,0 27,53 0,-53 0,0 0,53 26,-53-26,0-26,27 26,-27-27,0 1,0 26</inkml:trace>
  <inkml:trace contextRef="#ctx0" brushRef="#br0" timeOffset="44001.5168">20505 6561,'0'-26,"0"-1,0 27,27 0,26 0,-27 0,1 0,-1 0</inkml:trace>
  <inkml:trace contextRef="#ctx0" brushRef="#br0" timeOffset="46155.64">14631 7434,'0'-26,"0"26,0 106,27-27,-27 1,26-1,-26 0,53-26,-53 27,0-54,0 27,27-53,-27-26,0-1,0-26,0 27,26 26,27 0,-26 0,-27 0,0 79,0-26,0-27,0-26,-53 0,53 27,-53-27,26 0,27 0,-26 0,26 0,53 0</inkml:trace>
  <inkml:trace contextRef="#ctx0" brushRef="#br0" timeOffset="46580.6642">15214 7911,'0'26,"26"-26,-26 0,53 0,-53-79,0 52,0 1,0-27,-27 53,-52 0,79 0,-26 0,26 79,-27-52,27 26,0-27,0 1,0 26,0-1,53-52,-26 0,25 0,1 0,27 0,-1-26</inkml:trace>
  <inkml:trace contextRef="#ctx0" brushRef="#br0" timeOffset="47698.7282">15822 7937,'0'-26,"0"26,0-80,53 54,-53-27,79 0,-79 27,0-27,-26 53,-1 53,27-27,0 27,0 0,53-53,-26 53,52-27,-79 27,27-53,-27 27,-27 26,-26-1,27-52,26 27,0-54</inkml:trace>
  <inkml:trace contextRef="#ctx0" brushRef="#br0" timeOffset="48384.7673">15981 7726,'0'-53,"-27"53,27 0,27 0,-27 26,53-26,-53 27,26-1,-26 27,0-27,0 27,0 0,-79 27,79-54</inkml:trace>
  <inkml:trace contextRef="#ctx0" brushRef="#br0" timeOffset="49033.8046">16140 7540,'0'-53,"0"80,0 26,0 26,0 1,0-1,26 27,-26-27,79 0,-52-26,-27 0,53-26,-53 26,26-53,-52 0</inkml:trace>
  <inkml:trace contextRef="#ctx0" brushRef="#br0" timeOffset="49363.8235">16193 7805,'-27'0,"27"0,27 0,-27 0,0 79,0-26,0-53,0 53,-27-53,27 27</inkml:trace>
  <inkml:trace contextRef="#ctx0" brushRef="#br0" timeOffset="50098.8655">16431 7964,'0'0,"0"26,0-26,0-26,53-27,-53 0,52-27,-52 1,0 0,0-27,0 26,0 28,0 25,-26 27,0 0,26 0,0 79,0-26,0 27,0-1,0 1,0-28,0 1,0 27,0-54,0 1,0 26,79-53,-53 52,1-52,52 0,-26 0,0 0,-26 0,25 0</inkml:trace>
  <inkml:trace contextRef="#ctx0" brushRef="#br0" timeOffset="50698.8998">16113 7884,'0'-53,"0"27,27-1,52 27,-53 0,-26 0,27 27,-27 26,-27 26,1-52,26 26,-79-1</inkml:trace>
  <inkml:trace contextRef="#ctx0" brushRef="#br0" timeOffset="51666.9552">16880 7752,'0'26,"-52"1,52 26,0-27,0 1,0 26,26-53,0 53,1-53,26 0,0 0,-27 0,-26-27</inkml:trace>
  <inkml:trace contextRef="#ctx0" brushRef="#br0" timeOffset="51851.9658">16933 7646,'0'0,"0"53</inkml:trace>
  <inkml:trace contextRef="#ctx0" brushRef="#br0" timeOffset="52152.983">17066 7593,'0'27,"26"26,-26-27,0 27,53-27,-53 1,0 26,53-27,-53 27,53-53,-53 53,53-53,0 27,-27-27</inkml:trace>
  <inkml:trace contextRef="#ctx0" brushRef="#br0" timeOffset="52408.9975">17066 7858,'0'-27,"0"27,79 0,-26 0,-27-53,27 53,-26 0,-1-52,27 52</inkml:trace>
  <inkml:trace contextRef="#ctx0" brushRef="#br0" timeOffset="52656.0118">17410 7514,'0'0,"0"53,0 0,0-27,0 1,53 26,-53-27,0 0,26 27,-26-26,53 26</inkml:trace>
  <inkml:trace contextRef="#ctx0" brushRef="#br0" timeOffset="52916.0266">17383 7805,'0'-53,"27"53,26 0,-27-26,53 26,-26 0,-26 0</inkml:trace>
  <inkml:trace contextRef="#ctx0" brushRef="#br0" timeOffset="53287.0479">17727 7778,'27'0,"-1"0,27-26,-27-27,-26 0,0 27,0-27,0 53,-26 0,26 0,-79 53,79-27,-27 27,27 0,0 0,27 0,-1-53,53 0,-26 0,0-27,0-26</inkml:trace>
  <inkml:trace contextRef="#ctx0" brushRef="#br0" timeOffset="53848.0799">18415 7593,'0'-53,"0"27,0-1,-53 27,0 0,53 0,-53 0,53 53,-26 0,26 0,0-26,79-27,-52 0,26 0,-53 0,52 0,-52-53,0 0,27 26,-27-26,0 0,0-26,0 26,0 0,0 27,0-27,-53 53,53 53,0 0,0 0,26 0,-26-1,0 1,53 27,-53-54,27 27,-27 0,53-26</inkml:trace>
  <inkml:trace contextRef="#ctx0" brushRef="#br0" timeOffset="55056.149">17727 8175,'0'-26,"-26"26,-27 0,26-53,1 53,26 0,-53 0,53 79,-27-52,27-1,0 27,0 0,0-53,27 0,26 0,-27 0,1 0,-27 0,53 0,-53-53,0 0,0 27,0 52,53-26,-53 27,26-27,-26 53,53-53,-53 26,26-26,27 27</inkml:trace>
  <inkml:trace contextRef="#ctx0" brushRef="#br0" timeOffset="55549.1772">18177 8122,'0'-53,"-27"53,-25 0,-1 0,0 53,26 0,27-26,0 26,0-27,0 1,0-27,0 53,106-53,-53 0,0 0,26 0,-52 0</inkml:trace>
  <inkml:trace contextRef="#ctx0" brushRef="#br0" timeOffset="55850.1945">18415 8096,'0'-27,"-26"27,26 0,-53 0,53 80,-80-54,54 27,26 27,0-54,53-26,-27 0,27 0,26 0,-26 0,-26 0</inkml:trace>
  <inkml:trace contextRef="#ctx0" brushRef="#br0" timeOffset="56482.2306">18653 8122,'0'0,"-79"27,52-1,27 1,-53 26,53-27,-53-26,53 53,27-53,-1 0,1 0,26 0,-53 0,26 0,-26-26,0-27,0 26,0 27,0-26,0-27,0 53,0-27,53 27,-26 0,52 27,-79-1,26-26,-26 53,0 0,0 0,0-79,0-54,0 54,0-1,0-26,0 0,53 1,27 52,-54 0</inkml:trace>
  <inkml:trace contextRef="#ctx0" brushRef="#br0" timeOffset="58146.3258">19209 8122,'0'-26,"0"-1,0 27,0-26,-27 26,-26 0,27 0,-27 0,0 53,53 26,-26-79,26 27,0-27,53 0,-1 0,-25 0,-1-27,27 27,-26-53,-27 27,53-27,-53 27,0-1,0-26,0-26,0 26,-53 0,53 0,0 0,-27 53,27-26,0 26,0 53,0-27,0 1,0 25,0-25,0-1,0 1,27 26,-27-27,53 27,-53-26,53-27,0 52,-27-52,0 53</inkml:trace>
  <inkml:trace contextRef="#ctx0" brushRef="#br0" timeOffset="58926.3704">19473 7858,'0'26,"0"54,0-54,0 1,0 25,27 1,26-53,-27 0,27 0,-26-26</inkml:trace>
  <inkml:trace contextRef="#ctx0" brushRef="#br0" timeOffset="59121.3816">19553 7699,'0'0,"53"53,-53 26,26-26</inkml:trace>
  <inkml:trace contextRef="#ctx0" brushRef="#br0" timeOffset="59488.4026">19711 8122,'0'-53,"27"53,-1 0,27 0,-26 0,-27-26,26 26,27 26,-26 1,26-27</inkml:trace>
  <inkml:trace contextRef="#ctx0" brushRef="#br0" timeOffset="60312.4497">20029 7699,'0'-53,"-26"53,26-26,-53 26,26 0,27 0,-53 53,0 0,53-1,27 1,-1-53,1 0,-1 0,-26 0,80 0,-80-53,26 53,-26-26,0 0,0 52,26 0,-26 27,0 0,53 0,-53 0,0 0,53 26,-53-26,0-26,0 26,0-27,-26-26,26 0,-27 0,27-79,0 52,0 1,0-27,0-53,0 53,0 27</inkml:trace>
  <inkml:trace contextRef="#ctx0" brushRef="#br0" timeOffset="60791.4771">20294 7937,'0'-53,"0"27,26-27,-26-26,0-27,53 0,-53 0,0 0,0 53,0 0,0 53,-53 0,27 53,26 0,-80 27,80-1,0 27,0-27,0-26,0 26,0-52,0-1,53 27,-26-53,25 27,1-27,27 0,-27 0,-27 0</inkml:trace>
  <inkml:trace contextRef="#ctx0" brushRef="#br0" timeOffset="61296.506">20558 7752,'0'0,"27"79,-27-26,53-26,-27-27,-26-27,0-52,0 26,0 0,0 80,0 25,53 1,-53 0,0 27,26-27,-26 26,0-26,0-27,0 1,0 26,0-53,-53 0,27 0</inkml:trace>
  <inkml:trace contextRef="#ctx0" brushRef="#br0" timeOffset="61482.5166">20929 7858,'0'0</inkml:trace>
  <inkml:trace contextRef="#ctx0" brushRef="#br0" timeOffset="62330.565">19315 8810,'-27'0,"54"0,26-53,52 53,1 0,0-53,0 53,26 0,-52 0,-1 0,-26-26,-27 26,27 0,0 0,-26-53,25 27,1 26,-53-53,53 53,0 0,-53 26,27-26,-27 27</inkml:trace>
  <inkml:trace contextRef="#ctx0" brushRef="#br0" timeOffset="63117.6101">20690 8228,'0'-26,"0"-1,0-26,0 27,27 26,-1-53</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4:50:53.645"/>
    </inkml:context>
    <inkml:brush xml:id="br0">
      <inkml:brushProperty name="width" value="0.05292" units="cm"/>
      <inkml:brushProperty name="height" value="0.05292" units="cm"/>
      <inkml:brushProperty name="color" value="#FF0000"/>
    </inkml:brush>
  </inkml:definitions>
  <inkml:trace contextRef="#ctx0" brushRef="#br0">17992 3677,'0'0,"0"0,0 53,0 0,0-26,0-1,0 27,0-26,0 25,0-25,0 26,0-27,0 1,0 26,0-53,53 0,-27 0,1 0,52 0,-53 0,27 0,-26-27,26 27,-27 0,27 0,0 0,0 0,0 0,-27 0,1 0,52 0,-52 0,-1 0,27 0,26 0,-26 0,-26 0,52 0,-53 0,54 0,-1 0,-26 0,-26 0,-1 0,27 0,-27 0,1 0,26 0,0 0,-27 0,27 0,-26 0,-1 0,0 0,27 0,-26 0,26 0,0 0,26 0,0 0,-52 0,-1 0,27 0,-26 0,-1 0,27 0,-26 0,-1 0,27 0,0 0,0 0,-27 0,27 0,27 0,-54 0,0 0,27 0,-26 0,-1 0,1 0,26 0,0 0,-1 0,1 0,-53-26,53 26,27 0,-27 0,-27 0,1 0,25 0,-25-53,26 53,-27 0,1 0,26 0,-27 0,53-27,-52 27,26 0,-27 0,1 0,26 0,-27-53,1 53,26 0,26-26,-53 26,27 0,-26 0,-1 0,27 0,-26 0,-1 0,0 0,27 0,0 0,0 0,-26 0,26 0,-27 0,1 0,78-53,-78 53,-1 0,27 0,0 0,26 0,-26 0,-26 0,52 0,-26 0,0 0,0 0,0 0,0 0,26 0,-26 0,-26 0,-27 0,52 0,1 0,-26 0,-1 0,27 0,-26 53,-1-53,27 0,-26 0,-1 0,27 0,0 0,-27 0,1 0,26 0,-27 0,1 0,25 0,-25 0,-1 0,27 0,-26 0,-1 0,1 0,26 26,26-26,-26 0,0 0,26 0,-79 53,53-53,-26 0,25 0,1 0,27 0,-54 0,1 0,26 0,-53-26,0-1,0 1,0-27,0 27,0-1,-27 27,27-53,0 80,0-1</inkml:trace>
  <inkml:trace contextRef="#ctx0" brushRef="#br0" timeOffset="2648.1515">16431 4656,'0'27,"-27"-27,-26 26,27-26,-27 53,-26-53,52 0,1-26,26-27,0 0,0 0,0 0,0 27,26 26,27 0,0 0,-53 0,53 0,-53 53,53-53,-53 26,53-26,-53 53,0-27,26 27,-26-26,0-1,0 27,0-26,-79 52,52-53,1-26,-27 0</inkml:trace>
  <inkml:trace contextRef="#ctx0" brushRef="#br0" timeOffset="4794.2742">16854 4762,'0'0,"-26"0,-1-26,1 26,-27 0,26 0,-26 0,53 26,0 27,0-26,0-1,0 27,0 0,27-53,26 0,-27-27,-26 1,80-27,-80 27,26-27,-26 0,0 0,53-53,-53 53,0 0,0 27,0-27,-27 0,27 26,0 27,0 27,0 26,0 53,0-53,0 26,0-26,0 0,0-27,0 27,0-26,27 25,-27 1,26-53,-26 27,27-27,52 0</inkml:trace>
  <inkml:trace contextRef="#ctx0" brushRef="#br0" timeOffset="6180.3535">17092 4815,'0'0,"53"0,0 0,-53-26,53 26,0-53,-53 26,0 1,0-27,0 26,0 1,-27 26,1 0,-1 0,-26 0,53 0,0 26,0 27,0-26,0-1,0 27,0-26,0-1,27-26,-27 53,26-53,-26 26,27-26,26 0,0 0,-27-26,27 26,-53-26,27 26,-1 26,27 27,-27-27,27-26,-26 0,-27 0,26-26,-26-27,53 27,-53 26,27 52,25 1,1-26,-26-27,26 0</inkml:trace>
  <inkml:trace contextRef="#ctx0" brushRef="#br0" timeOffset="6826.3905">17886 4365,'79'0,"-79"27,53 26,-53 0,53 0,-53 26,53-26,-53-27,0 27,0-26,26-1,-26 27,0-27</inkml:trace>
  <inkml:trace contextRef="#ctx0" brushRef="#br0" timeOffset="7073.4046">17859 4709,'0'-26,"27"26,-1 0,27 0,0 0,27 0,-54 0</inkml:trace>
  <inkml:trace contextRef="#ctx0" brushRef="#br0" timeOffset="7312.4183">18283 4683,'0'26,"26"-26,-26 80,0-27,53-27,-53 0,27-26</inkml:trace>
  <inkml:trace contextRef="#ctx0" brushRef="#br0" timeOffset="7470.4273">18336 4445</inkml:trace>
  <inkml:trace contextRef="#ctx0" brushRef="#br0" timeOffset="8266.4728">18098 4656,'0'0,"52"0,1 0,0 0</inkml:trace>
  <inkml:trace contextRef="#ctx0" brushRef="#br0" timeOffset="9008.5152">18891 4418,'0'-26,"0"-1,-26-26,26 27,-53 26,26 0,1 0,-27 0,53 53,-26 0,26-27,0 1,0 26,0 0,0-1,0 1,0 27,0-27,0-27,0 27,53-27,-53 27,26-53,-26 27</inkml:trace>
  <inkml:trace contextRef="#ctx0" brushRef="#br0" timeOffset="9279.5308">18574 4736,'0'-27,"0"-26,0 53,26 0,27 0,0 0,-26 27,25-27,-25 0,-1 0,27 0,27 0,-54 0</inkml:trace>
  <inkml:trace contextRef="#ctx0" brushRef="#br0" timeOffset="9841.5628">19103 4603,'0'27,"0"-1,26-26,27 0,-26 0,26 0,-53-53,26 27,-26-27,0 106,0 0,0 0,0 0,0 26,53 0,-53-26,0 0,0 0,-26 0,26 0,-80 0,80-27,-26-26,-1 0,-26 0,53 0,-26 0,26-52,0-1,26-27,27 54,-26 26,26-53,-27 53,1 0,26-27,-27 27,-26-26</inkml:trace>
  <inkml:trace contextRef="#ctx0" brushRef="#br0" timeOffset="10650.6092">19156 4498,'-27'0,"27"0,0 53,0-27,0 0</inkml:trace>
  <inkml:trace contextRef="#ctx0" brushRef="#br0" timeOffset="11400.6521">19923 4577,'0'0,"0"79,0-52,0 26,0-27,0 1,0 26,0-27,0 0</inkml:trace>
  <inkml:trace contextRef="#ctx0" brushRef="#br0" timeOffset="11722.6705">19711 4498,'0'-53,"0"53,53 0,0 26,-26-26,26 0,26 0,0 0,27 0,-53-26</inkml:trace>
  <inkml:trace contextRef="#ctx0" brushRef="#br0" timeOffset="13238.7572">20743 4286,'-26'0,"26"-53,-79 53,-1 53,27 0,27 0,26 0,-53-27,53 27,0-26,0-1,53-26,0 0,-27 0,27-53,-53 80,0-1,0 0,79 27,-52-53,-1 0,27 0,-26 0,-1-26,54-27,-80 27,0-27,-27 53,1 0,26 26,0 27,0-27,0 27,0 27,0-27,0 0,0-1,0 1,0 27,-27-54,27 1,0 26,0-106,0 26</inkml:trace>
  <inkml:trace contextRef="#ctx0" brushRef="#br0" timeOffset="14266.816">21325 4445,'0'26,"0"27,0-26,0-1,0 27,53-27,-53 27,27-26,26-27,-27 0,1 0,-27-53,53 0,-53 26,0 27,0 80,26-80,-26 26,53-26,0 0,-53 27,53-27,-27 0,-26-80,0 27,0 27,0 0,0-27,-53 0,53 26,-26 27,26-53,0 106,0 0</inkml:trace>
  <inkml:trace contextRef="#ctx0" brushRef="#br0" timeOffset="15862.9073">22410 4471,'0'-26,"-26"26,26-53,-80 53,54 0,-27 26,0 27,53 0,0 0,27-53,25 26,-25-26,-1 0,54 0,-80 0,26-52,-26 25,0 1,53 26,0 0,0 0,-53 26,26 27,-26 26</inkml:trace>
  <inkml:trace contextRef="#ctx0" brushRef="#br0" timeOffset="16148.9237">22781 4207,'0'-27,"0"80,0 0,0 26,0 1,0-27,0 0,26-1,-26-25,0-1,27-26,-27 53,26-53,27 0</inkml:trace>
  <inkml:trace contextRef="#ctx0" brushRef="#br0" timeOffset="16366.9362">22675 4445,'0'-27,"26"27,1 0,26 0,0 0,-1 0,1 0,27 0,-1 0</inkml:trace>
  <inkml:trace contextRef="#ctx0" brushRef="#br0" timeOffset="17407.9957">23521 4259,'0'-26,"-52"0,52-27,0 26,0 1,-27 26,27-53,0 26,-26 54,26 52,-53 1,53-1,0 0,-53-26,53 27,0-54,0 1,0-1,0 27,0 0,26-53,-26 26,0 27,27-53</inkml:trace>
  <inkml:trace contextRef="#ctx0" brushRef="#br0" timeOffset="18241.0434">23601 4127,'0'-53,"0"27,26-1,-26-26,27 53,-27 53,0 27,-27 26,27-1,-53-25,53 26,0-53,-26-27,26 0,0 54,0-54,26-26,-26 27,53-54,-53 1,27 26,-27 0,53 0,-53 26,26-26,1 0,26 53,-27-53,27 0,0-26,0-27,-27 26,-26-26,53 1,-53 25,0-26,0 53,0-26,-79 26,26 26,26-26,27 53,-53-26,53 25,27-52,-1 80,27-80,27 0,-27 0,-1 0,1 0,-26 0</inkml:trace>
  <inkml:trace contextRef="#ctx0" brushRef="#br0" timeOffset="18601.064">23204 4312,'0'-26,"0"-27,0 53,53 0,-27 0,54 0,-1 0,27 0,0 0,0 0,52 0,-25 0</inkml:trace>
  <inkml:trace contextRef="#ctx0" brushRef="#br0" timeOffset="20537.1747">16166 5477,'0'0,"0"52,0 1,0 0,53 27,-53-27,53 0,-53-27,53-26,-53 79,53-79,-27 0,-26-26,0-53,0 52,0 1,0-54,0 54,0-1,0-52,0 52,0 27,0 80,0-80</inkml:trace>
  <inkml:trace contextRef="#ctx0" brushRef="#br0" timeOffset="21270.2166">16589 5715,'0'26,"27"-26,26 0,0 0,0 0,0-53,-27 27,-26-27,0 26,0 1,0-27,-26 53,-1 0,1 0,-54 0,54 53,-27-27,53 1,0 52,0-52,0-1,26 27,1-53,26 53,26-53,-52 0,-1 0,27 0,-27 0,1 0</inkml:trace>
  <inkml:trace contextRef="#ctx0" brushRef="#br0" timeOffset="21638.2377">17013 5635,'26'0,"-26"27,53 26,-53-27,53 27,-53-26,0 25,0-52,0 0,0-52,-26 25,26-26,0 0,0 27,52-27,1 53,-26 0,-1 0,27 0,-26 0</inkml:trace>
  <inkml:trace contextRef="#ctx0" brushRef="#br0" timeOffset="22133.266">17383 5503,'0'53,"0"-27,0 54,53-80,-53 53,27-53,-1 0,27 0,-27 0,-26-27,0 1,0-27,0 26,0 1,0-27,0 106,0 0,27 0,-27 0,0 0,53 26,-53-26,0 0,0 0,0 0,-27 0,27-27,-26-26,-27 0,26 0,-52 0,79 0,-26 0,26-106</inkml:trace>
  <inkml:trace contextRef="#ctx0" brushRef="#br0" timeOffset="23401.3384">18203 5318,'0'0,"0"53,0 0,0 0,0-1,0 1,0 0,0 0,0-26,0 26,53-53,-53-27,0 1,27-27,-27 26,0 1,26 26,-26-27,53 27,0 0,-27 27,-26 26,0 0,0 0,-26-53,-27 26,27-26,-27 0,26 0,27 0,0-53</inkml:trace>
  <inkml:trace contextRef="#ctx0" brushRef="#br0" timeOffset="23896.3668">18600 5715,'53'0,"0"0,-26-53,25 0,-52 26,27-26,-27 27,-27 26,1 0,-27 26,27 1,-27-1,53 27,-27-26,27 26,0-53,53 53,-26-53,26 0,-1 0,1 0,27 26</inkml:trace>
  <inkml:trace contextRef="#ctx0" brushRef="#br0" timeOffset="24652.4101">19182 5450,'0'-26,"-26"26,-27 0,-26 26,26 27,53-27,-53 1,53 52,26-52,1-27,-1 0,1 0,25-27,-25 27,-27-53,79 53,-79-53,0 27,27 26,-27 0,26 0,-26 53,53 0,-53 0,0 0,0 0,0 26,0-26,0-27,0 1,-26 26,-1-53,-26 0,0 0,53 0,-53-53,53 26,-52-52,52 26,0 27,0-1,52-26,1 53,-26 0,26 0,-27 0</inkml:trace>
  <inkml:trace contextRef="#ctx0" brushRef="#br0" timeOffset="24968.4281">19473 5477,'0'0,"0"52,0 1,0 0,27-53,-27 53,26-53,-26 53,53-53</inkml:trace>
  <inkml:trace contextRef="#ctx0" brushRef="#br0" timeOffset="25141.438">19579 5344,'0'-53,"0"106,0-26</inkml:trace>
  <inkml:trace contextRef="#ctx0" brushRef="#br0" timeOffset="25492.4581">19659 5768,'26'0,"-26"26,26 1,27 25,-26-52,-27-26,0-27,0 27,53-27,-53 26,26 27,1 0,-27 0,53 0,-53 53,26-26,-26 26</inkml:trace>
  <inkml:trace contextRef="#ctx0" brushRef="#br0" timeOffset="26100.4929">19976 5582,'0'27,"0"-1,0 1,0 26,53-53,-53 53,26-53,1 0,-27-27,0-26,0 27,0-1,53 27,-27 0,1 0,26 0,-27 0,-26 27,27-27,-27 53,52-53</inkml:trace>
  <inkml:trace contextRef="#ctx0" brushRef="#br0" timeOffset="26340.5066">20426 5371,'0'0,"0"26,0 27,0-26,0-1,26 53,-26-52,53-1</inkml:trace>
  <inkml:trace contextRef="#ctx0" brushRef="#br0" timeOffset="26529.5174">20479 5291,'0'-79,"0"53,0 52</inkml:trace>
  <inkml:trace contextRef="#ctx0" brushRef="#br0" timeOffset="26971.5427">20664 5556,'53'26,"-53"1,26-27,1 0,26 0,-53-53,0 0,0 27,0-1,26 27,-26 0,27 0,-27 27,53-27,-1 0,1 0</inkml:trace>
  <inkml:trace contextRef="#ctx0" brushRef="#br0" timeOffset="27720.5856">21193 5212,'0'-26,"-26"-1,-27 27,26 0,-26 27,53-1,-79-26,79 79,0-52,26-27,1 0,-1 0,27 0,-26-27,26 1,-53-27,53 53,-53-53,0 53,0 27,0-1,0 27,0 0,0 26,0 1,0 25,0-25,0-1,0 1,0-1,0-26,-27-27,1-26,-27 0,0 0,26-53,-26 0,53 27,-26 0,26-27,0 26,0 1,0-27,53 26,0 27,0-79,26 79,-52-27,-1 27,27 0,-27 0</inkml:trace>
  <inkml:trace contextRef="#ctx0" brushRef="#br0" timeOffset="27885.595">21643 5450,'0'0,"-27"0</inkml:trace>
  <inkml:trace contextRef="#ctx0" brushRef="#br0" timeOffset="28710.6422">17912 6456,'53'0,"0"0,27 0,25 0,54-53,53 53,79 0,53-53,-53 53,-27 0,-25-53,-1 53,0 0,-132 0,-53 0,-27 0</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5:27:26.123"/>
    </inkml:context>
    <inkml:brush xml:id="br0">
      <inkml:brushProperty name="width" value="0.05292" units="cm"/>
      <inkml:brushProperty name="height" value="0.05292" units="cm"/>
      <inkml:brushProperty name="color" value="#FF0000"/>
    </inkml:brush>
  </inkml:definitions>
  <inkml:trace contextRef="#ctx0" brushRef="#br0">28099 10186,'-53'0,"26"0,27 27,0 26,0-1,0 1,0 27</inkml:trace>
  <inkml:trace contextRef="#ctx0" brushRef="#br0" timeOffset="210.012">28152 10768,'0'27,"0"-1,-27 27,27 0</inkml:trace>
  <inkml:trace contextRef="#ctx0" brushRef="#br0" timeOffset="480.0274">28046 11747,'0'53,"0"-26,0-1,0 27,0-27</inkml:trace>
  <inkml:trace contextRef="#ctx0" brushRef="#br0" timeOffset="767.0438">28046 12144,'26'79,"-26"-52,0 26,0-27,0 1,27 26,-27-27,0 1,0 25,0-25,0-1,0 54,0-54,0 1,0-1,0 27,0-26,0 25,0 1,0 27,0-54,53-26</inkml:trace>
  <inkml:trace contextRef="#ctx0" brushRef="#br0" timeOffset="2610.1493">28258 10080,'0'0,"26"0,27 0,26 0,-26 0,-26 0,-1 0,27 0,-27 0,27 0,27 0,-27-53,0 53,0 0,26-26,-26 26,0 0,0-53,0 53,-27 0,-26-26,79 26,-52 0,-27-53,53 53,-27 0,1 0,26 0,0 0,-27 0,27 0,0 0,26 0,-26-27,26 27,1-79,-1 79,27-27,-53 27,0 0,0 0,0 0,26 0,-52 0,-1 0,0 0,27 0,0 0,0 53,-26-53,-1 0,1 0,-27 27,79-27,-53 0,1 0,26 0,26 0,-26 0,26 0,1-27,-1 27,54-53,-28 53,-25-79,26 79,-27-53,27 53,-27 0,-26-26,26 26,-52 0,-1 0,1 0,26 0,-27 0,1 0,26 0,-27 0,0 0,27 0,0 0,0 0,-26 0,26 0,-27 0,1 0,25 0,28 0,-27 0,0 0,0 0,26 0,53-53,-52 53,-1 0,0 0,1-53,-1 53,-26 0,0 0,0-27,-27 27,27 0,-26 0,-27 0,26 0,-26 0,-26 0,26 0,26 0,-52 0,26 0,26 0,-52 0,26 0,-53 0</inkml:trace>
  <inkml:trace contextRef="#ctx0" brushRef="#br0" timeOffset="3509.2007">28919 10213,'0'53,"0"26,0-26,0 0,0 0,0 0,0-27,0 0</inkml:trace>
  <inkml:trace contextRef="#ctx0" brushRef="#br0" timeOffset="3728.2132">29263 10451,'53'0,"0"0,-53 26,0 1,0 26,-27 26,1-53,-27 1,26-27</inkml:trace>
  <inkml:trace contextRef="#ctx0" brushRef="#br0" timeOffset="4238.2424">29580 10133,'27'0,"-1"0,27 53,-53 0,0 0,0-27,0 27,0-26,80-27,-54 26,-26 54,0-54,0 1,-26-27</inkml:trace>
  <inkml:trace contextRef="#ctx0" brushRef="#br0" timeOffset="4527.2589">30004 10530,'0'0,"0"27,0 25,0 28,0-54</inkml:trace>
  <inkml:trace contextRef="#ctx0" brushRef="#br0" timeOffset="5003.2861">30295 10239,'0'27,"0"25,26-52,-26 53,80-53,-54 53,1-26,-27-1,0 54,0-28,-27-52,-26 27,27-27</inkml:trace>
  <inkml:trace contextRef="#ctx0" brushRef="#br0" timeOffset="5176.296">30586 10133,'0'-26,"26"26,-26 0,0 26,0 27,0-26</inkml:trace>
  <inkml:trace contextRef="#ctx0" brushRef="#br0" timeOffset="5362.3067">31141 10424,'0'27,"0"-27,0 79,-52-52,52-1,-27 27,27-27,-53-26</inkml:trace>
  <inkml:trace contextRef="#ctx0" brushRef="#br0" timeOffset="5868.3356">31221 10107,'53'0,"-27"0,1 0,26 0,-27 0,27 0,-53 26,0 1,0 26,0-27,0 1,0 25,0-25,0-1,0 27,0-26,0-1,0 1</inkml:trace>
  <inkml:trace contextRef="#ctx0" brushRef="#br0" timeOffset="6135.3509">31803 10424,'0'0,"0"53,0 0,-27-53</inkml:trace>
  <inkml:trace contextRef="#ctx0" brushRef="#br0" timeOffset="6406.3664">31962 10398,'26'0,"27"0,-53-27,79 27,-52 0,-1-26,27 26,-26 0,52 0</inkml:trace>
  <inkml:trace contextRef="#ctx0" brushRef="#br0" timeOffset="6697.383">32438 10292,'26'0,"27"0,-26 0,-1-26,27 26,-53-27,53 27,-26 0,-27-53,52 53</inkml:trace>
  <inkml:trace contextRef="#ctx0" brushRef="#br0" timeOffset="6869.3929">33020 10160,'53'0</inkml:trace>
  <inkml:trace contextRef="#ctx0" brushRef="#br0" timeOffset="7702.4405">30348 10266,'0'-27,"0"27,53-53,0 53,-1 0,1 0,-26 0,26 0,-27-26,27 26,-26-53</inkml:trace>
  <inkml:trace contextRef="#ctx0" brushRef="#br0" timeOffset="10245.586">28893 11430,'0'-27,"-27"27,27-79,-26 52,26 1,-27 26,-26 0,27 0,-27 0,53 26,-80 1,80 52,0-52,0-1,27 27,-1-53,27 0,-26 0,-1-26,54-1,-54-52,-26 105,53 1,-27 26,27 0,27-53</inkml:trace>
  <inkml:trace contextRef="#ctx0" brushRef="#br0" timeOffset="10718.613">28813 11668,'-26'-27,"26"27,0 53,0 27,0-1,0-26,0 26,0-26,0-26,26-27</inkml:trace>
  <inkml:trace contextRef="#ctx0" brushRef="#br0" timeOffset="11070.6332">28893 11853,'0'0,"0"26,0 27,0-26,0-27,26 0,53 0,-52 0,-1 0,27 0</inkml:trace>
  <inkml:trace contextRef="#ctx0" brushRef="#br0" timeOffset="11691.6687">28972 11800,'-53'0,"53"0,0 27,-26 25,26-25,-53 52,53-52,-53-27</inkml:trace>
  <inkml:trace contextRef="#ctx0" brushRef="#br0" timeOffset="12373.7077">29422 11456,'53'-26,"26"26,-26 0,-53 26</inkml:trace>
  <inkml:trace contextRef="#ctx0" brushRef="#br0" timeOffset="12531.7167">29580 11721,'106'-27,"-79"27,-1-26,27 26,-26 0,-1 0</inkml:trace>
  <inkml:trace contextRef="#ctx0" brushRef="#br0" timeOffset="13418.7675">30110 11297,'0'-26,"0"26,26 0,27 0,0 0,-53 0,0 26,0 54,0-27,-27 0,27 0,-52-1,52 1,26-53,27 0,0 0,26-26,-26 26,-26 0,-27-53</inkml:trace>
  <inkml:trace contextRef="#ctx0" brushRef="#br0" timeOffset="13873.7935">30612 11139,'0'53,"0"26,0 0,0 1,0-27,0 0,0 26,27-53,-1-26</inkml:trace>
  <inkml:trace contextRef="#ctx0" brushRef="#br0" timeOffset="14227.8138">30771 11244,'0'27,"0"26,0-27,-53 27,53-26,-26-27,26 53,0 0,26-53,27 0,-26 0,-1 0,53 0,-26 0,-26 0</inkml:trace>
  <inkml:trace contextRef="#ctx0" brushRef="#br0" timeOffset="14773.845">31062 11456,'27'0,"25"0,28 0,-27-53,0 53,0-26,-27 26</inkml:trace>
  <inkml:trace contextRef="#ctx0" brushRef="#br0" timeOffset="15028.8595">31194 11271,'0'-27,"0"54,0-1,27 27,-27-26,0-1,0 27,26 0,27-26</inkml:trace>
  <inkml:trace contextRef="#ctx0" brushRef="#br0" timeOffset="15299.8749">31512 11086,'0'26,"0"27,0 26,0-26,0 0,0 0,0 0,0 0,0-26,0-1,26-26</inkml:trace>
  <inkml:trace contextRef="#ctx0" brushRef="#br0" timeOffset="15510.887">31856 11430,'26'0,"-26"26,0 1,0 26,-26-1</inkml:trace>
  <inkml:trace contextRef="#ctx0" brushRef="#br0" timeOffset="15997.915">32306 10953,'0'-26,"-53"26,53 0,0 53,0 0,0 26,0-26,0 26,0-26,26 0,-26-26,27-27</inkml:trace>
  <inkml:trace contextRef="#ctx0" brushRef="#br0" timeOffset="16357.9356">32491 11006,'0'27,"-53"52,26-26,-52 26,53-52,52-27,27 0,0 0,26 0,1 0,-27 0,-27 0</inkml:trace>
  <inkml:trace contextRef="#ctx0" brushRef="#br0" timeOffset="16649.9523">32729 11112,'0'-26,"53"26,0-53,0 53,-27 0,1 0</inkml:trace>
  <inkml:trace contextRef="#ctx0" brushRef="#br0" timeOffset="16799.9609">32888 11271,'0'0,"79"-27,-52 27</inkml:trace>
  <inkml:trace contextRef="#ctx0" brushRef="#br0" timeOffset="17190.9832">33470 10953,'-27'53,"1"27,26-54,-53 27,53 0,26-53,27 0,-26 0,26-26,-53-1,0 1,0-27,0 26,-27 1,1 26,-27-53,26 53,-25 26,25 1</inkml:trace>
  <inkml:trace contextRef="#ctx0" brushRef="#br0" timeOffset="19605.1213">28813 12567,'0'-26,"0"26,0-53,-53 0,27 53,-27 0,0 27,26-1,1 53,26-52,0-1,0 27,26-53,1 0,-1 0,27 0,-26 0,26-53,-53 27,0 52,0 27,0-26,53-1,-53 27,26-53,-26 27</inkml:trace>
  <inkml:trace contextRef="#ctx0" brushRef="#br0" timeOffset="19988.1432">28707 12964,'0'0,"0"53,0 0,0-26,0 25,0 1,0 27,0-54</inkml:trace>
  <inkml:trace contextRef="#ctx0" brushRef="#br0" timeOffset="20310.1616">28866 13044,'0'0,"0"0,0 53,-53-53,53 52,0-25,27-27,26 0,-27 0,0 0,54 0,-54 0</inkml:trace>
  <inkml:trace contextRef="#ctx0" brushRef="#br0" timeOffset="20771.188">29157 12620,'27'0,"25"-26,-25 26,-1 0</inkml:trace>
  <inkml:trace contextRef="#ctx0" brushRef="#br0" timeOffset="20918.1964">29236 12911,'0'0,"27"0,26 0,-27-53,1 53,-27-26</inkml:trace>
  <inkml:trace contextRef="#ctx0" brushRef="#br0" timeOffset="21525.2311">29713 12356,'0'0,"26"0,27 0,-26 0,-1 0,-26 26,26-26,-26 53,0 0,0-27,0 1,0 26,0 0,-26-53,26 26,0 27,26-53,54 0,-27 0,0-26,-27 26</inkml:trace>
  <inkml:trace contextRef="#ctx0" brushRef="#br0" timeOffset="21779.2457">30110 12250,'0'53,"0"0,0 0,0 0,0 26,0-53,0 1,0 26,0-27,53 1</inkml:trace>
  <inkml:trace contextRef="#ctx0" brushRef="#br0" timeOffset="22124.2654">30295 12329,'0'27,"0"26,0-53,0 53,-27-53,27 26,0 0,0-26,53 0,-26 53,26-53,-53 27,26-27</inkml:trace>
  <inkml:trace contextRef="#ctx0" brushRef="#br0" timeOffset="22611.2933">30612 12409,'-53'0,"80"0,26 0,-27 0,1 0</inkml:trace>
  <inkml:trace contextRef="#ctx0" brushRef="#br0" timeOffset="22837.3062">30850 12197,'0'53,"0"-27,0 27,53 0,-53 27,0-28,0-25</inkml:trace>
  <inkml:trace contextRef="#ctx0" brushRef="#br0" timeOffset="23250.3298">31459 12356,'26'0,"-26"0,0 79,0-52,0-27</inkml:trace>
  <inkml:trace contextRef="#ctx0" brushRef="#br0" timeOffset="23738.3577">31829 12012,'0'0,"0"53,0 26,0-26,0 0,0 0,53 26,-53-52,27-27</inkml:trace>
  <inkml:trace contextRef="#ctx0" brushRef="#br0" timeOffset="24097.3783">32068 12065,'-27'26,"27"1,-26 26,-27-1,53-25,0 26,0-27,0-26,106 0,-80 0,0 0,1 0,26 0</inkml:trace>
  <inkml:trace contextRef="#ctx0" brushRef="#br0" timeOffset="24411.3962">32544 12197,'53'-53,"26"53,-52 0,-1 0,27 0</inkml:trace>
  <inkml:trace contextRef="#ctx0" brushRef="#br0" timeOffset="24569.4053">32570 12435,'53'0,"-26"-53,-1 53,27 0,-27-26,27 26</inkml:trace>
  <inkml:trace contextRef="#ctx0" brushRef="#br0" timeOffset="24861.422">33232 11932,'0'0,"0"53,0-26,0-1,0 27,0-26,26-1,-26 27,0-27</inkml:trace>
  <inkml:trace contextRef="#ctx0" brushRef="#br0" timeOffset="28769.6455">30321 12435,'-26'0,"-27"0,53 0,-27 0,1 53,-27-53,53 26,-26-26,26 53</inkml:trace>
  <inkml:trace contextRef="#ctx0" brushRef="#br0" timeOffset="29549.6901">30321 12303,'0'-53,"0"79,0 27</inkml:trace>
  <inkml:trace contextRef="#ctx0" brushRef="#br0" timeOffset="36306.0766">30850 12197,'0'53,"0"-27,0 27,0 27,53-80,-53 26,0 27,0-27,0 27,0-26,0-1,27-26,-27 53,26-53,-26-26</inkml:trace>
  <inkml:trace contextRef="#ctx0" brushRef="#br0" timeOffset="37230.1292">31459 12514,'0'-26,"-26"26,26-26,0-27,-27 53,27-27,0 27,27 0,-27 0,52 0,-52 53,0-26,0-1,0 27,0-27,0 1,-26 26,26-27,-26-26</inkml:trace>
  <inkml:trace contextRef="#ctx0" brushRef="#br0" timeOffset="38242.1873">31882 11536,'0'-27,"-53"27,53-26,0-1,0 1,27 26,26 0,-53 26,0 1,0-1,0 27,0-27,0 27,-27 0,27 0,-53-53</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4:53:08.99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16986 9260,'0'0,"27"0,-1-53,1 53,-27-26,53 26,-27 0,-26-27,26 27,27 0</inkml:trace>
  <inkml:trace contextRef="#ctx0" brushRef="#br0" timeOffset="324.0184">17013 9392,'79'0,"-52"0,-1-26,27 26,-27-27,1 27,79 0</inkml:trace>
  <inkml:trace contextRef="#ctx0" brushRef="#br0" timeOffset="714.0408">17463 8996,'0'52,"0"-52,0 27,26-27,-26 26,53-26,-53 53,26-26,-26 26,0 0,-53-1,1 1,25 0</inkml:trace>
  <inkml:trace contextRef="#ctx0" brushRef="#br0" timeOffset="1936.1107">18389 8757,'0'-53,"0"27,0 26,0-26,-27 26,-26 0,53 0,0 26,-26 27,26-27,0 27,0 27,0-27,0 0,0-1,0 1,0 0,0-26,0-1,0 27,0-26</inkml:trace>
  <inkml:trace contextRef="#ctx0" brushRef="#br0" timeOffset="2199.1257">18071 9022,'0'0,"53"0,-27 0,27 0,0 0,0 0,0 0,-26 0</inkml:trace>
  <inkml:trace contextRef="#ctx0" brushRef="#br0" timeOffset="2686.1536">18653 8678,'0'0,"-26"53,26 0,-27 0,27 0,0 0,0 26,0-26,0 0,0-27,0 27,0-26,0-1</inkml:trace>
  <inkml:trace contextRef="#ctx0" brushRef="#br0" timeOffset="3089.1767">18733 9022,'26'0,"27"0,-27 0,27 0,-26 0,-1 0</inkml:trace>
  <inkml:trace contextRef="#ctx0" brushRef="#br0" timeOffset="3496.2">19182 8757,'0'53,"0"27,0-27,0-27,-53 27,53-27,0 1,-26-27,26 53,0 0</inkml:trace>
  <inkml:trace contextRef="#ctx0" brushRef="#br0" timeOffset="3779.2161">19076 8890,'-52'0,"78"0,-26 26,26-26,-26 27,27-27,52 53,-52-53,-1 0,1 0,26 26,-27-26</inkml:trace>
  <inkml:trace contextRef="#ctx0" brushRef="#br0" timeOffset="4224.2416">19394 8678,'26'0,"54"79,-27 1,-53-27,53-27,-53 1,0 26,0-27,0 27,-53 0,53-27,-53-26,53 53,0-53</inkml:trace>
  <inkml:trace contextRef="#ctx0" brushRef="#br0" timeOffset="4628.2647">19738 8890,'79'0,"-26"0,-26 26,-27 27</inkml:trace>
  <inkml:trace contextRef="#ctx0" brushRef="#br0" timeOffset="4769.2728">19817 9128,'27'0,"-1"0,27 0</inkml:trace>
  <inkml:trace contextRef="#ctx0" brushRef="#br0" timeOffset="5549.3174">20161 8969,'27'0,"-1"0,27 0,0 0,0 0</inkml:trace>
  <inkml:trace contextRef="#ctx0" brushRef="#br0" timeOffset="6285.3595">20823 8599,'0'-53,"0"0,0 0,0 53,0-53,-27 53,-26 26,53 27,0 27,0 26,-26-27,26 27,0-53,0 0,0 0,0-1,0 28,0-54,53 1,-53 26</inkml:trace>
  <inkml:trace contextRef="#ctx0" brushRef="#br0" timeOffset="6564.3754">20638 8890,'0'0,"26"0,80 0,-80 0,27-27,-26 27,26 0</inkml:trace>
  <inkml:trace contextRef="#ctx0" brushRef="#br0" timeOffset="6915.3955">21140 8572,'-26'0,"-1"53,27 0,0 0,0 0,0 0,0 26,0-26,0-26,0 25,80-25</inkml:trace>
  <inkml:trace contextRef="#ctx0" brushRef="#br0" timeOffset="7200.4118">21352 8625,'-27'53,"27"26,-26 1,26-27,-53 0,53-27,0 1,-26 25,26-52,0-26</inkml:trace>
  <inkml:trace contextRef="#ctx0" brushRef="#br0" timeOffset="7373.4217">21193 8916,'0'0,"53"0,-53 0,79 0,-52 0,26 0</inkml:trace>
  <inkml:trace contextRef="#ctx0" brushRef="#br0" timeOffset="7629.4364">21537 8572,'0'27,"0"-1,0 53,0-26,27 0,-27-26,0 26,26-27,-26 54,0-28,0-25,0-1,-53 27,27-53</inkml:trace>
  <inkml:trace contextRef="#ctx0" brushRef="#br0" timeOffset="8153.4663">21193 8837,'0'0,"-53"26,53 27</inkml:trace>
  <inkml:trace contextRef="#ctx0" brushRef="#br0" timeOffset="13949.7979">28734 16377,'0'-26,"0"-1,-27 80,27 0,0 0,0 27,0-27</inkml:trace>
  <inkml:trace contextRef="#ctx0" brushRef="#br0" timeOffset="14527.8309">29025 16774,'0'0,"0"27,-27-27,27 53,-53-27,53 27,-26-27,26 1,-53 26,53-27,-26-26</inkml:trace>
  <inkml:trace contextRef="#ctx0" brushRef="#br0" timeOffset="14820.8477">28840 16827,'0'0,"53"0,-53 27,52-27,-25 53,26-53,26 0,-26 26,0-26,-27 0</inkml:trace>
  <inkml:trace contextRef="#ctx0" brushRef="#br0" timeOffset="16213.9274">28601 14605,'0'53,"0"-27,0 1</inkml:trace>
  <inkml:trace contextRef="#ctx0" brushRef="#br0" timeOffset="16475.9423">28549 14922,'0'27,"0"-1,0 27</inkml:trace>
  <inkml:trace contextRef="#ctx0" brushRef="#br0" timeOffset="16715.9561">28575 15160,'0'27,"0"-1</inkml:trace>
  <inkml:trace contextRef="#ctx0" brushRef="#br0" timeOffset="16963.9703">28575 15425,'0'26,"26"-26,-26 27,27-27,-27 53,0-27</inkml:trace>
  <inkml:trace contextRef="#ctx0" brushRef="#br0" timeOffset="17165.9818">28575 15875,'0'53,"0"-27,26-26</inkml:trace>
  <inkml:trace contextRef="#ctx0" brushRef="#br0" timeOffset="17451.9982">28628 16192,'0'27,"0"26,0-27</inkml:trace>
  <inkml:trace contextRef="#ctx0" brushRef="#br0" timeOffset="17534.0029">28654 16324</inkml:trace>
  <inkml:trace contextRef="#ctx0" brushRef="#br0" timeOffset="17670.0104">28734 16377,'0'27,"0"-1</inkml:trace>
  <inkml:trace contextRef="#ctx0" brushRef="#br0" timeOffset="17804.0183">28734 16483</inkml:trace>
  <inkml:trace contextRef="#ctx0" brushRef="#br0" timeOffset="18786.0745">25797 16351,'0'26,"0"1,0 26,0 26,0-52</inkml:trace>
  <inkml:trace contextRef="#ctx0" brushRef="#br0" timeOffset="19364.1074">25479 15689,'0'-26,"0"26,27 0,26 0,0 0,0 0,0 0,-1 0</inkml:trace>
  <inkml:trace contextRef="#ctx0" brushRef="#br0" timeOffset="19659.1244">26088 15478,'0'0,"0"26,-53 27,0 27,27-28,-27-25,53 26,-27-27,27 27</inkml:trace>
  <inkml:trace contextRef="#ctx0" brushRef="#br0" timeOffset="19882.1371">25876 15557,'0'27,"0"-27,53 26,-26-26,26 53,-1-53,28 26,-54-26</inkml:trace>
  <inkml:trace contextRef="#ctx0" brushRef="#br0" timeOffset="21261.2161">25797 16510,'0'0,"0"53,0 0</inkml:trace>
  <inkml:trace contextRef="#ctx0" brushRef="#br0" timeOffset="21503.2298">25718 16907,'0'26,"0"27,0-27,0 1,0 26</inkml:trace>
  <inkml:trace contextRef="#ctx0" brushRef="#br0" timeOffset="21695.2409">25718 17145,'0'26,"0"27,0-26,26-27,-26 26</inkml:trace>
  <inkml:trace contextRef="#ctx0" brushRef="#br0" timeOffset="21869.2508">25744 17409,'0'27,"0"26</inkml:trace>
  <inkml:trace contextRef="#ctx0" brushRef="#br0" timeOffset="22063.2619">25797 17647,'0'27,"0"26,0-27,26-26,-26 53</inkml:trace>
  <inkml:trace contextRef="#ctx0" brushRef="#br0" timeOffset="22265.2735">25823 18018,'0'26,"0"27</inkml:trace>
  <inkml:trace contextRef="#ctx0" brushRef="#br0" timeOffset="22581.2916">25770 18256,'0'26,"0"1,0 26,27-53</inkml:trace>
  <inkml:trace contextRef="#ctx0" brushRef="#br0" timeOffset="24253.3872">29184 15240,'0'-27,"0"27,-27 0,1 0,-27 0,53 0,-27 0,27 53,-53 0,53-26,0-1,0 27,0-27,0 1,0 26,0-27,0 1,53-27,-53 79,27-79,-27 53,0-27</inkml:trace>
  <inkml:trace contextRef="#ctx0" brushRef="#br0" timeOffset="24509.4018">28972 15504,'0'-26,"26"26,27 0,0 0,-26 0,-1 0,27 0,-27 0,1 0</inkml:trace>
  <inkml:trace contextRef="#ctx0" brushRef="#br0" timeOffset="24900.4242">29422 15346,'0'-53,"-80"106,80-27,-26 27,26-27,0 1,-53 26,53-27,0 1,0 26,26-53,1 0,-1 52,54-52</inkml:trace>
  <inkml:trace contextRef="#ctx0" brushRef="#br0" timeOffset="25145.4382">29580 15425,'0'26,"-26"27,26-26,-53 26,27 0,26-27</inkml:trace>
  <inkml:trace contextRef="#ctx0" brushRef="#br0" timeOffset="25364.4507">29395 15504,'27'0,"26"0,-27 27,1-27,25 0,1 0,-26 0,26 0</inkml:trace>
  <inkml:trace contextRef="#ctx0" brushRef="#br0" timeOffset="25560.462">29766 15451,'0'0,"0"27,0 26,-27-27,27 27,-26 26,-27-52,26-27</inkml:trace>
  <inkml:trace contextRef="#ctx0" brushRef="#br0" timeOffset="26122.4941">28919 15425,'0'26,"-53"27,80-53,25 0</inkml:trace>
  <inkml:trace contextRef="#ctx0" brushRef="#br0" timeOffset="29075.663">21140 17965,'27'0,"26"0,-27 0,1 0,-1 0,53-27,-52 27,26 0,26-52,0 52,1 0,-1-27,1 27,-1-53,0 53,1 0,26-53,-27 53,0 0,1-53,-1 53,0 0,1-53,-27 53,0 0,0-26,-1 26,28 0,-54 0,1-53,26 53,-27 0,1 0,26 0,-27 0,0 0,27-26,-26 26,-1 0,27 0,-26 0,-1 0,27 0,26 0,-26-53,-26 53,26 0,-27 0,1 0,26 0,-27 0,0 0,1 0,26 0,-27-27,27 27,-26 0,26 0,-27-53,53 53,-52 0,-1 0,27 0,-26 0,-1 0,27 0,-26 0,-1 0,0 0,27-26,-26 26,26 0,-27 0,1 0,26-27,-1 27,-25 0,-27-53,26 53,27 0,27 0,-54 0,1 0,52 0,-26 0,-53-26,53 26,0-53,0 53,0 0,-53-26,26 26,0 0,27 0,-26 0,-1 0,-26 0</inkml:trace>
  <inkml:trace contextRef="#ctx0" brushRef="#br0" timeOffset="29534.6893">25426 17065,'0'0,"0"0,53 0,-26 53,-27-26,0-1,0 27,0-26,-53-1,26 27,-25-27,25-26</inkml:trace>
  <inkml:trace contextRef="#ctx0" brushRef="#br0" timeOffset="32451.8561">18785 17859,'-52'0,"25"0,1 0,-27 53,53-27,-27 27,27 27,0-1,0 0,0 1,0-27,0 0,0 0,0 0,0-27,0 27</inkml:trace>
  <inkml:trace contextRef="#ctx0" brushRef="#br0" timeOffset="32672.8688">18441 18256,'27'-53,"52"27,1 26,-27-53,0 53,-1 0,28 0,-1 0,1 0</inkml:trace>
  <inkml:trace contextRef="#ctx0" brushRef="#br0" timeOffset="33035.8895">19315 17912,'0'-53,"-27"80,27-1,-53 27,53 26,0-26,-26 0,26 0,0 0,-53-27,53 1,0 26,0 0,26-53,27 0</inkml:trace>
  <inkml:trace contextRef="#ctx0" brushRef="#br0" timeOffset="33373.9089">19394 18229,'0'0,"53"0,0-26,-27 26,27 0,0 0,0 0,-27 0</inkml:trace>
  <inkml:trace contextRef="#ctx0" brushRef="#br0" timeOffset="33635.9236">20003 18018,'0'0,"0"0,0 53,-27 0,27-27,-53-26,53 53</inkml:trace>
  <inkml:trace contextRef="#ctx0" brushRef="#br0" timeOffset="33897.9388">19870 18097,'27'0,"52"0,-52 0,-1 0,27 0,-27 0,1 0,-1 0</inkml:trace>
  <inkml:trace contextRef="#ctx0" brushRef="#br0" timeOffset="34161.9539">20373 17912,'0'0,"0"79,0 1,0-54,0 27,0-26,0-1,0 27,-27-27,1 27,-53-53</inkml:trace>
  <inkml:trace contextRef="#ctx0" brushRef="#br0" timeOffset="34725.9862">20029 17859,'0'53,"0"-27,0 1,-26 26,26-27,-53 27,26-26</inkml:trace>
  <inkml:trace contextRef="#ctx0" brushRef="#br0" timeOffset="35128.0092">19817 18044,'27'0,"-1"0,27 0,-53 0,53 0</inkml:trace>
  <inkml:trace contextRef="#ctx0" brushRef="#br0" timeOffset="35586.0352">20003 18203,'0'0,"-53"26,26 1,-26 26,27-27</inkml:trace>
  <inkml:trace contextRef="#ctx0" brushRef="#br0" timeOffset="35946.056">19923 18044</inkml:trace>
  <inkml:trace contextRef="#ctx0" brushRef="#br0" timeOffset="36575.0918">20055 17938,'0'53,"-26"-53,26 27,0 26,0 0,-53-53,53 79,-26-53,-27 1,53-27</inkml:trace>
  <inkml:trace contextRef="#ctx0" brushRef="#br0" timeOffset="36891.11">19844 18071,'0'0,"53"0</inkml:trace>
  <inkml:trace contextRef="#ctx0" brushRef="#br0" timeOffset="39164.24">8678 18335,'-53'0,"53"-26,27 26,-1 0,1 0,26 0,26 0,0 0,-26 0</inkml:trace>
  <inkml:trace contextRef="#ctx0" brushRef="#br0" timeOffset="39756.2737">9948 17780,'0'-27,"0"1,-26 26,-1-53,1 53,26 26,-53 27,53-26,0 26,-53 52,53-25,0-1,0 1,0-28,0 1,27 27,-27-54,0 1</inkml:trace>
  <inkml:trace contextRef="#ctx0" brushRef="#br0" timeOffset="39968.286">9578 18150,'0'-26,"79"26,-26 0,27 0,-1 0,0 0,-26 0,0 0</inkml:trace>
  <inkml:trace contextRef="#ctx0" brushRef="#br0" timeOffset="40266.3031">10345 17806,'-26'27,"26"26,-53-27,53 27,-53 26,53-26,-53 0,53 0,0 0,0-27,53 54,0-80,-27 0</inkml:trace>
  <inkml:trace contextRef="#ctx0" brushRef="#br0" timeOffset="40514.3173">10583 18124,'27'0,"26"0,-27 0,27 0,-26 0,25 0</inkml:trace>
  <inkml:trace contextRef="#ctx0" brushRef="#br0" timeOffset="40732.3296">11165 17938,'0'53,"0"-26,0-1,0 27,0-26,0-1,0 27,-52-53,52 26</inkml:trace>
  <inkml:trace contextRef="#ctx0" brushRef="#br0" timeOffset="40978.3438">11060 18071,'0'0,"53"0,26 0,-26 0,-27 0,27 53,0-53,0 0</inkml:trace>
  <inkml:trace contextRef="#ctx0" brushRef="#br0" timeOffset="41487.3729">11536 17833,'53'0,"-27"26,-26 1,53 25,-53 1,0-26,0 52,0-26,0 0,-26 0,26 0,-53-53</inkml:trace>
  <inkml:trace contextRef="#ctx0" brushRef="#br0" timeOffset="41811.3915">12012 18071,'53'0,"-27"0,1 0,26 0,-27 0,1 0,-27 0</inkml:trace>
  <inkml:trace contextRef="#ctx0" brushRef="#br0" timeOffset="41945.399">12091 18309,'27'0,"26"0,-27 0,27 0</inkml:trace>
  <inkml:trace contextRef="#ctx0" brushRef="#br0" timeOffset="43205.4712">13361 17859,'0'-26,"0"-27,0 26,-26 27,-27 0,53 27,-26 26,26-27,0 27,-53 0,53 26,0-26,0 0,0-26,0 25,0-25,0-1,26-26,-26 53</inkml:trace>
  <inkml:trace contextRef="#ctx0" brushRef="#br0" timeOffset="43454.4854">13097 18044,'26'0,"54"0,-54 0,1 0,26 0,26-26,-26 26,-27 0</inkml:trace>
  <inkml:trace contextRef="#ctx0" brushRef="#br0" timeOffset="43836.5073">13811 17727,'0'0,"0"53,-79 0,79 0,-27 52,27-25,0-1,0-26,0 0,0-27,0 27,27-53,-1 0,27 27,0-27</inkml:trace>
  <inkml:trace contextRef="#ctx0" brushRef="#br0" timeOffset="44075.5208">14314 17912,'0'0,"0"26,0 27,0-26,-79 26,79-27,-53-26,53 53,-27-53</inkml:trace>
  <inkml:trace contextRef="#ctx0" brushRef="#br0" timeOffset="44285.5329">14129 18044,'0'0,"53"0,-27 0,27 0,-26 0,25 0,1 0,27 0,-54 0</inkml:trace>
  <inkml:trace contextRef="#ctx0" brushRef="#br0" timeOffset="44547.548">14579 17780,'26'0,"-26"26,26 1,-26 26,53-27,-53 0,27 54,-27-27,0-27,-27 27,1-26,-27 25,27-52</inkml:trace>
  <inkml:trace contextRef="#ctx0" brushRef="#br0" timeOffset="44735.5587">15161 18044</inkml:trace>
  <inkml:trace contextRef="#ctx0" brushRef="#br0" timeOffset="45275.5896">14314 18626,'79'0,"27"-26,-26 26,25-53,54 53,0-79,-53 79,26-53,-53 53,-26 0,-26 0</inkml:trace>
  <inkml:trace contextRef="#ctx0" brushRef="#br0" timeOffset="46025.6325">14076 18018,'-27'0,"27"0,27 0,26 0,0 0</inkml:trace>
  <inkml:trace contextRef="#ctx0" brushRef="#br0" timeOffset="57009.2606">1852 13441,'0'-27,"0"27,-26 27,26-1,0 27,-53 0,53 26,-53 1,53-1,0 27,-27-27,27 1,0-1,0 0,0-26,0 0,0 26,0-52,0-1,0 1,0 26,-26-53,-27 0</inkml:trace>
  <inkml:trace contextRef="#ctx0" brushRef="#br0" timeOffset="57483.2878">1296 14949,'-26'0,"26"0,53-27,-27 27,27 0,-26-53,-1 53,27 0</inkml:trace>
  <inkml:trace contextRef="#ctx0" brushRef="#br0" timeOffset="58081.322">1852 14790,'0'53,"0"0,0 0,0-27,0 27,0-27</inkml:trace>
  <inkml:trace contextRef="#ctx0" brushRef="#br0" timeOffset="59795.4201">2117 12911,'0'0,"0"27,-27 26,27-27,0 1,0 52,-26-26,26 0,0-27</inkml:trace>
  <inkml:trace contextRef="#ctx0" brushRef="#br0" timeOffset="60329.4506">2381 13784,'0'27,"0"-1,0 27,-53 0,53-26,-53 26,1 0,25-27</inkml:trace>
  <inkml:trace contextRef="#ctx0" brushRef="#br0" timeOffset="60575.4647">2143 13890,'27'0,"52"80,-53-80,27 26,0-26,27 0,-27 0,-27 0,27 53</inkml:trace>
  <inkml:trace contextRef="#ctx0" brushRef="#br0" timeOffset="61559.5209">3149 13917,'0'-53,"0"26,0 27,0-53,-27 53,-26 0,0 0,27 53,-27-53,53 80,-27-54,27 27,0 0,27-53,-1 0,27 0,-26 0,26-53,0 0,-53 27,26-27,-26 26,0-26,0-26,0 26,0 27,0-27,0 53,0 26,0 54,0-27,0-1,0 1,0 0,0 27,0-54,0 1,0 26,53-53</inkml:trace>
  <inkml:trace contextRef="#ctx0" brushRef="#br0" timeOffset="61792.5343">3545 13837,'27'0,"-27"27,0 26,0-27,0 1,-27 26,27-27,-52-26,52 53,-27-53</inkml:trace>
  <inkml:trace contextRef="#ctx0" brushRef="#br0" timeOffset="62015.5471">3387 13943,'26'0,"-26"27,53-27,-26 53,25-53,-25 26,26-26,26 0,-26 0,0 0,-27 0</inkml:trace>
  <inkml:trace contextRef="#ctx0" brushRef="#br0" timeOffset="62323.5647">4048 14023,'53'0,"0"0,-27 0,27 0,-53 0</inkml:trace>
  <inkml:trace contextRef="#ctx0" brushRef="#br0" timeOffset="62465.5728">4180 14181,'0'0,"27"0,26 0,-27 0,27 0</inkml:trace>
  <inkml:trace contextRef="#ctx0" brushRef="#br0" timeOffset="63360.624">5292 13441,'0'-27,"0"27,0 79,0-26,0 0,-53 0,53 27,-27-54,27 0,-53 27,53-26</inkml:trace>
  <inkml:trace contextRef="#ctx0" brushRef="#br0" timeOffset="63599.6376">5106 13626,'0'-53,"27"53,-27 53,53-27,0 27,-27-53,27 53,0-53,0 0,-27 0</inkml:trace>
  <inkml:trace contextRef="#ctx0" brushRef="#br0" timeOffset="64021.6618">5609 13388,'27'0,"-1"0,53 0,-79 53,0-27,0 0,0 27,0-26,53-27,-26 26,26-26,0 0</inkml:trace>
  <inkml:trace contextRef="#ctx0" brushRef="#br0" timeOffset="64529.6909">5080 14102,'26'0,"1"0,26 0,26 0,-26 0,27-26,-1 26,0 0,1 0,-27 0</inkml:trace>
  <inkml:trace contextRef="#ctx0" brushRef="#br0" timeOffset="64843.7088">5265 14314,'0'0,"0"0,53 0,0 0,-53 0,0 26,0 27,0-27,0 1,27-27,-1 0,27 0,53 0</inkml:trace>
  <inkml:trace contextRef="#ctx0" brushRef="#br0" timeOffset="65825.765">6218 13467,'26'0,"27"0,-26 0,25-26,-25 26,-1 0,1 0,-27 0,0 52,0 1,0 0,0-26,0 26,0-27,0 1,0-1,0 27,0-27,0 1,0 52,0-52,0 26,0-27,0 27,0-27,0 27,0 0,-27-53,27 27,-26-27,-1 0,-25 0,25 0,27-27</inkml:trace>
  <inkml:trace contextRef="#ctx0" brushRef="#br0" timeOffset="66291.7917">6297 14499,'0'0,"79"0,-26 0,0 0,0 0,-26 0</inkml:trace>
  <inkml:trace contextRef="#ctx0" brushRef="#br0" timeOffset="66484.8027">6668 14446,'0'26,"0"1,0 52,0-52,0 26,0-27</inkml:trace>
  <inkml:trace contextRef="#ctx0" brushRef="#br0" timeOffset="67229.8453">6615 12991,'0'53,"-27"-27,27 53,-26-26,26 0,0 27,-53-27</inkml:trace>
  <inkml:trace contextRef="#ctx0" brushRef="#br0" timeOffset="68489.9172">4895 13573,'-27'0,"27"-27,-26 27,-1 0,-52 0,53 0,26-53,0 80,0-1,0 1,0 26,0 26,0 27,0 0,0-27,0 27,0 0,0 0,0-27,26 0,-26-26,0 0,0 0,0-26,0 26,0-27,27-26,-1 0,27 0,26 0,1 0,-27 0</inkml:trace>
  <inkml:trace contextRef="#ctx0" brushRef="#br0" timeOffset="69304.9638">6826 13811,'0'-27,"53"27,-26 0,-1 0,-26 27</inkml:trace>
  <inkml:trace contextRef="#ctx0" brushRef="#br0" timeOffset="69462.973">6826 13996,'53'0,"27"0,-54 0,0 0</inkml:trace>
  <inkml:trace contextRef="#ctx0" brushRef="#br0" timeOffset="69920.9991">7594 13229,'0'-53,"0"106,0 26,0 1,0-27,0-1,0 1,0 0</inkml:trace>
  <inkml:trace contextRef="#ctx0" brushRef="#br0" timeOffset="70145.0119">7329 13864,'26'0,"54"-53,-54 53,27 0,-26 0,52 0,-53 0,1 0</inkml:trace>
  <inkml:trace contextRef="#ctx0" brushRef="#br0" timeOffset="70514.0331">7408 14102,'27'0,"26"0,-53 26,0 27,0-26,-27-27,27 53,-53-53,53 53,27-53,-1 0,27 0,27 0,-1 0,27-27,-53-26</inkml:trace>
  <inkml:trace contextRef="#ctx0" brushRef="#br0" timeOffset="71430.0855">8308 13308,'0'-26,"0"-1,0-26,-79 53,-1-26,54 26,26 26,0 1,0 26,0-27,0 27,0 0,0 0,0 26,0 1,0-1,0 0,0 1,0-1,0-26,0 0,0 26,0-52,0-1,0 27,0 27,0-54,0 1,53-27,-53 52,53-52,-27 0,0 0,27 0,-26 0,26-26</inkml:trace>
  <inkml:trace contextRef="#ctx0" brushRef="#br0" timeOffset="72171.1279">8784 13546,'0'27,"0"26,-26 26,26-26,0-27,0 27,0-26,26-1,27-26</inkml:trace>
  <inkml:trace contextRef="#ctx0" brushRef="#br0" timeOffset="72412.1417">9049 13652,'26'0,"-26"53,0-26,0-1,0 27,0-27,0 1,-26 26,26-27,-53 27,-27-26,54-27</inkml:trace>
  <inkml:trace contextRef="#ctx0" brushRef="#br0" timeOffset="72802.164">8599 13599,'0'27,"0"-1,0 27,0 0,0 0,0-27,0 27,0-26,0-1,53 27,-27-53,1 53,26-53</inkml:trace>
  <inkml:trace contextRef="#ctx0" brushRef="#br0" timeOffset="73440.2004">9234 13255,'-26'0,"26"0,79 0,-26 27,-53 26,0 0,-53 0,26-1,27-25,0-27,27 0,52 0,1 0,-27 0</inkml:trace>
  <inkml:trace contextRef="#ctx0" brushRef="#br0" timeOffset="74234.2459">9525 13890,'0'-26,"-53"26,80 0,-1 0,53 0,-26 0,27 0,-54 0</inkml:trace>
  <inkml:trace contextRef="#ctx0" brushRef="#br0" timeOffset="74631.2686">10081 13573,'-27'0,"-26"79,-26-26,79-26,-27 25,27-25,0-1,0 27,0-26,0-1,27-26,26 80,-27-80,1 0</inkml:trace>
  <inkml:trace contextRef="#ctx0" brushRef="#br0" timeOffset="74945.2864">10186 13837,'27'0,"26"0,-27 0,27 0,-26 0</inkml:trace>
  <inkml:trace contextRef="#ctx0" brushRef="#br0" timeOffset="75201.3012">10530 13652,'0'0,"0"53,0 0,0 0,0 0,53-53</inkml:trace>
  <inkml:trace contextRef="#ctx0" brushRef="#br0" timeOffset="75448.3154">10769 13599,'52'0,"-52"27,27 26,-27-27,0 1,0 25,0-25,0 26,-27 0,1 0,0-53</inkml:trace>
  <inkml:trace contextRef="#ctx0" brushRef="#br0" timeOffset="76042.3494">11033 13255,'0'-26,"27"26,26 0,-53 26,0 27,0 27,-27-27,1-27,26 27,0-27,26-26,1 0,-1 0,27 0</inkml:trace>
  <inkml:trace contextRef="#ctx0" brushRef="#br0" timeOffset="76783.3917">11483 13149,'0'-52,"26"52,27 0,-26 0,-1 26,-26 27,53 0,-53-27,0 27,0 0,0 0,0 26,0-26,0 0,0 0,0 0,0 26,0-52,0-1,0 1,0 26,0 0,-26-27,-1-26,-26 0,53 53,-53-53,0 0,1 0</inkml:trace>
  <inkml:trace contextRef="#ctx0" brushRef="#br0" timeOffset="78028.4628">7144 15002,'0'-27,"26"27,27 0,-26 0,26 27,-53-1,0 27</inkml:trace>
  <inkml:trace contextRef="#ctx0" brushRef="#br0" timeOffset="78171.4711">7170 15266,'27'0,"-1"0,1 0,26 0</inkml:trace>
  <inkml:trace contextRef="#ctx0" brushRef="#br0" timeOffset="78592.4951">7832 14605,'0'26,"0"27,-27 26,27 1,-26 26</inkml:trace>
  <inkml:trace contextRef="#ctx0" brushRef="#br0" timeOffset="78876.5114">7541 15081,'53'0,"26"0,-26 0,0 0,26-53,-26 53,0 0,-27 0,27 0,-53 26</inkml:trace>
  <inkml:trace contextRef="#ctx0" brushRef="#br0" timeOffset="79199.5299">7726 15319,'0'0,"53"0,26 27,-52 25,-27-25,0-1,0 27,-27-53,27 27,0-1,0-26,80 0,-1 0,0 0</inkml:trace>
  <inkml:trace contextRef="#ctx0" brushRef="#br0" timeOffset="80127.583">8467 14711,'0'-27,"0"-26,-53 53,26 0,-26 0,0 0,27 0,26 27,0 26,0-53,0 79,0-26,0 0,0 0,0 26,0 0,0 1,0-1,0-26,0-26,0-1,0 27,53-53,0 0,0 0,26 0,1 0,-1-27</inkml:trace>
  <inkml:trace contextRef="#ctx0" brushRef="#br0" timeOffset="80473.6027">8758 14711,'0'0,"0"26,0 27,0 0,0 0,0-27,0 27,0-26,0-1,0 27</inkml:trace>
  <inkml:trace contextRef="#ctx0" brushRef="#br0" timeOffset="80721.617">9102 15054,'26'-52,"27"52,-26 0,25 0,-52 26,53-26</inkml:trace>
  <inkml:trace contextRef="#ctx0" brushRef="#br0" timeOffset="80997.6327">9499 14790,'0'26,"0"27,0-26,0-1,0 27,0-26,0-1,0 27,0 0,0-27,0 1</inkml:trace>
  <inkml:trace contextRef="#ctx0" brushRef="#br0" timeOffset="81560.665">9790 14552,'0'-53,"26"26,27 27,0 0,-53 0,53 0,-53 53,0-26,53-1,-53 27,0 0,0 0,0 0,-27 26,27-26,0 0,0 0,0 26,0-26,0 0,0-26,27 26,-27 0,-80-53,54 0,-27 0,27 0</inkml:trace>
  <inkml:trace contextRef="#ctx0" brushRef="#br0" timeOffset="81861.6822">10292 14869,'27'-53,"26"53,-27 0,1 0,26 0,-27 0,-26 27,26-27</inkml:trace>
  <inkml:trace contextRef="#ctx0" brushRef="#br0" timeOffset="82016.6911">10319 15107,'53'0,"26"0,-26 0,-27 0,27 0</inkml:trace>
  <inkml:trace contextRef="#ctx0" brushRef="#br0" timeOffset="82497.7184">11033 14843,'0'0,"-26"26,-27 1,53 26,-53-27,53 1,0 25,0 1,0-53,53 0,0 0,26 0,-26 0,-27-26,-26-1,0 1,0 0,-26-54,0 80,-27 0,26 0</inkml:trace>
  <inkml:trace contextRef="#ctx0" brushRef="#br0" timeOffset="85774.9059">22040 13123,'0'-53,"0"80,0-1,0 27,0 0,0 26,0-26,0 0,0 0,0 0,0 26,0-26,0 0,0-26,0 25,0-25,0 26,0-27,0 27,0-26,0 26,0 0,0 26,0-26,0-27,0 1,53 26,-53-27,0 1,0 25,0-25,0 52,0-52,0 26,0-27,0 1,0 52,0-26,0-27,0 1,0 26</inkml:trace>
  <inkml:trace contextRef="#ctx0" brushRef="#br0" timeOffset="86921.9716">20743 14128,'0'0,"27"0,52 0,-52 0,-1 0,27 0,26 0,1 0,-27 0,26 0,-26 0,26 0,27 0,26 0,-52 0,-1 0,1 0,-1 0,0 0,1 0,-1 0,0 0,1 0,-1 0,1 0,-1 0,0 0,1 0,-1 0,27 0,-27 0,-26 0,0 0,-26 0,26 0,-1 0,-25 0,-27 27,26-27,27 0,0 0,-26 0,-54 0</inkml:trace>
  <inkml:trace contextRef="#ctx0" brushRef="#br0" timeOffset="89373.1118">21352 14658,'0'-27,"0"-26,0 53,26 0,27-26,-26 26,-1 0,-26-27,53 27,-53-53,27 53,25-26,-25 26,-27-27,26 27,-26-52,27 52,26 0,-53-27,26 27,-26-26,27 26,26 0,-53-53,26 53,-26-27,27 27,-27-26,52 26,-25 0,-27-53,26 53,-26-27,53 27,-26 0,-1-26,54-27,-28 27,1-27,0 53,-53-27,27 27,-27-53,26 53,-26-26,53 26,-53-27,80 27,-80-53,52 53,-52-26,27 26,-27-26,26 26,-26-27,53 27,-26-53,-1 53,-26-26,53 26,-53-53,27 53,-1 0,-26-27,0 27</inkml:trace>
  <inkml:trace contextRef="#ctx0" brushRef="#br0" timeOffset="90627.1836">22939 13599,'0'0,"0"27,0 26</inkml:trace>
  <inkml:trace contextRef="#ctx0" brushRef="#br0" timeOffset="90859.1967">22939 13784,'0'27,"0"-1</inkml:trace>
  <inkml:trace contextRef="#ctx0" brushRef="#br0" timeOffset="91077.2093">22886 13943,'0'53,"0"-26</inkml:trace>
  <inkml:trace contextRef="#ctx0" brushRef="#br0" timeOffset="91249.2191">22860 14128,'0'53</inkml:trace>
  <inkml:trace contextRef="#ctx0" brushRef="#br0" timeOffset="91669.243">22913 14419,'0'27,"0"26,0 0,0-27,0 1,0 26</inkml:trace>
  <inkml:trace contextRef="#ctx0" brushRef="#br0" timeOffset="92817.3088">21299 14208,'0'53,"0"-27,0 1</inkml:trace>
  <inkml:trace contextRef="#ctx0" brushRef="#br0" timeOffset="93049.3221">21325 14393,'0'26,"0"27,0-26</inkml:trace>
  <inkml:trace contextRef="#ctx0" brushRef="#br0" timeOffset="93243.3331">21299 14605,'0'26,"0"1</inkml:trace>
  <inkml:trace contextRef="#ctx0" brushRef="#br0" timeOffset="93409.3425">21325 14711</inkml:trace>
  <inkml:trace contextRef="#ctx0" brushRef="#br0" timeOffset="94017.3775">20743 13652,'27'0,"52"0,-52 0,-1 53,27-53,-27 0</inkml:trace>
  <inkml:trace contextRef="#ctx0" brushRef="#br0" timeOffset="94267.3918">21140 13520,'27'-53,"-27"79,0 1,0-1,0 27,0 27,0-27,0-1,0 1,0 0</inkml:trace>
  <inkml:trace contextRef="#ctx0" brushRef="#br0" timeOffset="95466.4601">23389 13996,'-26'0,"26"-53,26 80,54 26,-28-53,-52 79,27-79,-27 53,0-27,0 1,-27 26,-25-27,25 27,27-26,-53-27</inkml:trace>
  <inkml:trace contextRef="#ctx0" brushRef="#br0" timeOffset="95727.4753">23945 14128,'-27'0,"1"27,-53 52,-1-26,54 27</inkml:trace>
  <inkml:trace contextRef="#ctx0" brushRef="#br0" timeOffset="95951.4881">23707 14208,'26'0,"54"0,-54 0,53 53,-26-53,0 26,0-26,0 0</inkml:trace>
  <inkml:trace contextRef="#ctx0" brushRef="#br0" timeOffset="97181.5584">22066 13017,'-26'0,"-1"0,-26 0,53 27,-26-27,0 79,26-53,-53-26</inkml:trace>
  <inkml:trace contextRef="#ctx0" brushRef="#br0" timeOffset="97412.5717">22093 13017,'26'0,"27"0,-53 0,27 0,25 53,1-53,-26 0</inkml:trace>
  <inkml:trace contextRef="#ctx0" brushRef="#br0" timeOffset="98300.6225">21405 12885,'0'-27,"0"27,0 53,0 0,26 0,1-53,-1 0,27-53,-53 0,0 80,0 26,0 0,0-27,0 27,0 0,0 0,-26 0,26 0,0-27,-53 1,53 26,-27-53</inkml:trace>
  <inkml:trace contextRef="#ctx0" brushRef="#br0" timeOffset="100271.7352">22331 14287,'-53'0,"26"0,27 27,0-1,0 27,0-27,0 1,0-27,53 0,-53 53,27-53,-1 0,-26-27,0 1,53 26,-53-27,0-25,0 25,-26 27,-1 0,1 0,26 0,-53 0</inkml:trace>
  <inkml:trace contextRef="#ctx0" brushRef="#br1" timeOffset="110387.3138">22384 13996,'0'27,"0"-1,53-26</inkml:trace>
  <inkml:trace contextRef="#ctx0" brushRef="#br1" timeOffset="110875.3417">22595 13837,'0'27,"0"26,0 0,0 26</inkml:trace>
  <inkml:trace contextRef="#ctx0" brushRef="#br1" timeOffset="111174.3588">22675 13811,'0'26,"0"1,0-1,0 27,0-26</inkml:trace>
  <inkml:trace contextRef="#ctx0" brushRef="#br1" timeOffset="111445.3743">22807 13732,'0'26,"0"0,0 27,0 0,0 0</inkml:trace>
  <inkml:trace contextRef="#ctx0" brushRef="#br1" timeOffset="111685.388">22913 13705,'0'27,"0"-1,0 27,0 0,0-53,0 53</inkml:trace>
  <inkml:trace contextRef="#ctx0" brushRef="#br1" timeOffset="111863.3982">22860 13784,'-26'53,"-27"53,53-79,-53-27</inkml:trace>
  <inkml:trace contextRef="#ctx0" brushRef="#br1" timeOffset="112966.4613">21802 14155,'0'53,"0"-53,0 53,0-27</inkml:trace>
  <inkml:trace contextRef="#ctx0" brushRef="#br1" timeOffset="113296.4802">21696 14234,'0'27,"0"26,0-27</inkml:trace>
  <inkml:trace contextRef="#ctx0" brushRef="#br1" timeOffset="113523.4931">21590 14261,'0'26,"0"27,0 0</inkml:trace>
  <inkml:trace contextRef="#ctx0" brushRef="#br1" timeOffset="113755.5064">21511 14234,'-53'0,"53"27,0 52,0-52</inkml:trace>
  <inkml:trace contextRef="#ctx0" brushRef="#br1" timeOffset="113994.5201">21352 14287,'0'0,"0"80,0-28,-27 1</inkml:trace>
  <inkml:trace contextRef="#ctx0" brushRef="#br1" timeOffset="114226.5334">21273 14340,'0'0,"0"53,26-27</inkml:trace>
  <inkml:trace contextRef="#ctx0" brushRef="#br1" timeOffset="114460.5467">21405 14234,'0'27,"0"26,0-27,0 27</inkml:trace>
  <inkml:trace contextRef="#ctx0" brushRef="#br1" timeOffset="114684.5596">21431 14419,'0'27,"0"26,0 0</inkml:trace>
  <inkml:trace contextRef="#ctx0" brushRef="#br1" timeOffset="114864.5699">21431 14552,'0'0</inkml:trace>
  <inkml:trace contextRef="#ctx0" brushRef="#br1" timeOffset="115044.5802">21431 14605,'0'26</inkml:trace>
  <inkml:trace contextRef="#ctx0" brushRef="#br1" timeOffset="115270.5931">21431 14552</inkml:trace>
  <inkml:trace contextRef="#ctx0" brushRef="#br1" timeOffset="115472.6046">21484 14446,'0'0,"0"53</inkml:trace>
  <inkml:trace contextRef="#ctx0" brushRef="#br1" timeOffset="115652.6149">21458 14499</inkml:trace>
  <inkml:trace contextRef="#ctx0" brushRef="#br1" timeOffset="116334.6539">21643 14181,'-53'0,"53"0,0 53,0 0,0 0,0-26</inkml:trace>
  <inkml:trace contextRef="#ctx0" brushRef="#br1" timeOffset="116561.6669">21537 14340,'0'0,"0"53,0 0,-53-53</inkml:trace>
  <inkml:trace contextRef="#ctx0" brushRef="#br1" timeOffset="119782.8512">26167 344,'0'26,"0"1,0 25,0-25,0-1,27 27,-27 0,0 0,0 27,53-28,-53 28,0-27,0 0,26 0,-26-1,0 1,0 0,53 0,-53 0,0 27,0-28,27-25,-27 26,0-27,0 1,52 26,-52-27,0 1,0 25,27-25,-27-1,0 27,0-26,0-1,0 27,0 0,53 0,-53 0,0 0,0 26,0-26,0 0,0-27,0 27,26-26,-26-1,0 54,0-54</inkml:trace>
  <inkml:trace contextRef="#ctx0" brushRef="#br1" timeOffset="121320.9391">23760 1799,'26'0,"27"0,26 0,-26 0,0 0,0 0,-26 0,25 0,-25 0,-1 0,54 0,-27-53,0 53,0 0,-1 0,28 0,-27 0,-27 0,27 0,26 0,-26 0,0 0,0 0,0 0,0 0,26 0,1 0,-1 0,1 0,-1 0,0 0,1 0,-1 0,0 0,-26 0,27 0,-27 0,0 0,-1 0,1 0,0 0,27 0,-1 0,-26 0,0 0,0 0,0 0,26 0,-26 0,0 0,0 0,0 0,26 0,-26 0,0 0,0 0,26 0,1 0,-27 0,26 0,0 0,-26 0,27 0,-1 0,0 0,-26 0,0 0,27 0,-1 0,-26 0,0 0,0 0,0 0,-27 0,1 0,25 0,-25 0,-1 0,1 0,52 0,-26 0,0 0,0 0,-27 0,54 0,-54 0,1 0,26 0,0 0,-27 0,-26 0,26 0,27 0,-53 53</inkml:trace>
  <inkml:trace contextRef="#ctx0" brushRef="#br1" timeOffset="124329.1112">24580 582,'53'26,"-27"-26,-26 27,27-27,-27 26,53-26,-53 27,52-27,-52 53,27-53,-1 26,27-26,-53 53,27-53,-27 26,26-26,27 27,-26-27,26 0,-53 53,79-53,-26 0,-53 26,26-26,-26 27,27-27,-27 53,53-53,-53 26,26-26,1 0,-27 26,52-26,-25 0,-27 53,26-53,-26 27,0-1,53-26,-53 27,27-27,-1 53,27-53,-53 26,27-26,-1 53,27-53,-27 27,1-27,-27 26,53-26,-53 53,26-53,1 0,-27 26,53-26,-53 27,26-27,1 0,25 53,-25-53,-1 0,-26 26,53-26,-26 0,-27 27,26-27,27 0,-53 53,27-53,-1 0,-26 26,53-26,-53 26,26-26,1 0,-27 53</inkml:trace>
  <inkml:trace contextRef="#ctx0" brushRef="#br1" timeOffset="126437.2318">27649 582,'-26'0,"-1"0,27 53,-53-53,53 26,-26-26,26 27,-27-27,-26 0,53 53,-26-53,26 26,-27-26,27 26,-26-26,-27 53,27-53,26 27,-53-27,53 26,-27-26,1 53,-27-53,53 27,-27-27,1 53,-27-53,53 26,-26-26,26 26,-27-26,27 27,-53-27,53 53,-26-53,-27 26,0-26,53 53,-27-53,27 27,-26-27,26 26,-27-26,27 53,-52-53,52 27,-27-27,27 26,0 0,-26-26,26 53,-53-53,53 27,-27 26,-26-53,53 26,-26-26,26 27,-27-27,27 26,-26-26,26 53,-53-53,53 26</inkml:trace>
  <inkml:trace contextRef="#ctx0" brushRef="#br1" timeOffset="127884.3145">24633 741,'0'52,"0"-25,0-1,0 27,26-53,-26 27,0-1,0 27</inkml:trace>
  <inkml:trace contextRef="#ctx0" brushRef="#br1" timeOffset="128152.3299">24686 1270,'0'26,"0"1,0 26,26-53,-26 26</inkml:trace>
  <inkml:trace contextRef="#ctx0" brushRef="#br1" timeOffset="128318.3394">24712 1508,'0'26</inkml:trace>
  <inkml:trace contextRef="#ctx0" brushRef="#br1" timeOffset="128581.3544">24712 1667,'0'52,"53"-78</inkml:trace>
  <inkml:trace contextRef="#ctx0" brushRef="#br1" timeOffset="129652.4157">27675 555,'0'53,"27"-53,-27 27,0-1,0 27</inkml:trace>
  <inkml:trace contextRef="#ctx0" brushRef="#br1" timeOffset="129938.4319">27781 926,'0'26,"0"27,0-26,0-1,0 27</inkml:trace>
  <inkml:trace contextRef="#ctx0" brushRef="#br1" timeOffset="130200.4468">27861 1323,'0'53,"0"-27</inkml:trace>
  <inkml:trace contextRef="#ctx0" brushRef="#br1" timeOffset="130320.4539">27887 1481,'0'27</inkml:trace>
  <inkml:trace contextRef="#ctx0" brushRef="#br1" timeOffset="130448.4612">27887 1561,'53'26</inkml:trace>
  <inkml:trace contextRef="#ctx0" brushRef="#br1" timeOffset="130808.4818">27940 1614,'0'53,"0"-27,26-26</inkml:trace>
  <inkml:trace contextRef="#ctx0" brushRef="#br1" timeOffset="131798.5384">24977 952,'-53'0,"53"27,0 26,-27-53,27 26</inkml:trace>
  <inkml:trace contextRef="#ctx0" brushRef="#br1" timeOffset="132030.5515">25268 1111,'-27'53,"-26"-53,27 26,-1-26,-25 53,-1-26</inkml:trace>
  <inkml:trace contextRef="#ctx0" brushRef="#br1" timeOffset="132262.565">25215 1349,'0'27,"-53"-27,26 0,-25 52,-1-25</inkml:trace>
  <inkml:trace contextRef="#ctx0" brushRef="#br1" timeOffset="132472.577">25559 1402,'-27'0,"-26"26,27-26,-1 27,-52 26,79-27</inkml:trace>
  <inkml:trace contextRef="#ctx0" brushRef="#br1" timeOffset="132616.5852">25585 1587,'-26'0,"-54"0,80 27,-79-27</inkml:trace>
  <inkml:trace contextRef="#ctx0" brushRef="#br1" timeOffset="133329.626">24077 2143,'0'0,"79"0,-26 0,27 0,-1 0,-26 0</inkml:trace>
  <inkml:trace contextRef="#ctx0" brushRef="#br1" timeOffset="134160.6735">24871 2063,'0'-52,"0"25,-53 27,26 0,27 0,-26 0,26 27,0 25,0-25,26-27,1 0,52 0,-79 0,27 0,-1 0,54 53</inkml:trace>
  <inkml:trace contextRef="#ctx0" brushRef="#br1" timeOffset="135106.7276">27914 2090,'26'0,"0"0,54 0,-1 0,1 0,-1 0,-26-53,-27 53</inkml:trace>
  <inkml:trace contextRef="#ctx0" brushRef="#br1" timeOffset="135353.7418">28152 1931,'0'27,"0"26,0-27,0 0,0 27,0-26,0 26,0 0,26-53</inkml:trace>
  <inkml:trace contextRef="#ctx0" brushRef="#br1" timeOffset="136058.7821">28919 2090,'0'-27,"0"-25,-26 52,26-27,-53 27,0 0,0 27,53 25,-53-25,53-1,-53 27,53-26,26 26,1-53,-1 0,27 0,-26 0,26 0,-53 0,26 0,-26-27,0 1,0 26,53 0,-53 53,0 0,0-1,0 1,53-26,-27-27,27 0</inkml:trace>
  <inkml:trace contextRef="#ctx0" brushRef="#br1" timeOffset="137573.8688">25109 2222,'0'-53,"0"27,0-1,-26 27,26-53,-53 53,26 0,1 0,-27 0,0 27,26 26,27 0,0 0,0 0,0-27,53-26,0 0,27 0,-54 0,-26 0,27 0,-27-53,0 80,0-1,0 27,0-27,52 1,-52 26,53-27,-26-26,52 53,-52-53</inkml:trace>
  <inkml:trace contextRef="#ctx0" brushRef="#br1" timeOffset="138502.9217">26326 1931,'-26'0,"26"27,-53-27,53 53,-27-53,27 52,0 1,0-26,0-27,80 0,-54 0,1 0,-27-53,0 0,0-26,0 79,-27 0,1 0</inkml:trace>
  <inkml:trace contextRef="#ctx0" brushRef="#br1" timeOffset="139455.9763">27490 793,'0'0,"0"0,0 27,27-27,-27 53,53-53,-53 79,53-79,-53 27</inkml:trace>
  <inkml:trace contextRef="#ctx0" brushRef="#br1" timeOffset="139754.9933">27331 1032,'0'0,"0"26,27-26,26 26,0-26,-27 0</inkml:trace>
  <inkml:trace contextRef="#ctx0" brushRef="#br1" timeOffset="139982.0065">27358 1084,'0'0,"53"27,-53 52,53-79,-53 27</inkml:trace>
  <inkml:trace contextRef="#ctx0" brushRef="#br1" timeOffset="140230.0207">27173 1217,'26'0,"27"53,-26 0,25-53</inkml:trace>
  <inkml:trace contextRef="#ctx0" brushRef="#br1" timeOffset="140469.0343">27146 1323,'27'0,"26"26,0 1,-27-27</inkml:trace>
  <inkml:trace contextRef="#ctx0" brushRef="#br1" timeOffset="140709.0481">26988 1455,'0'-27,"26"27,27 0,-53 0,26 53,27-26</inkml:trace>
  <inkml:trace contextRef="#ctx0" brushRef="#br1" timeOffset="140933.0609">26908 1508,'0'0,"0"26,53-26,-26 53,25-53</inkml:trace>
  <inkml:trace contextRef="#ctx0" brushRef="#br1" timeOffset="141144.073">26670 1614,'53'0,"0"0,-27 0,27 53</inkml:trace>
  <inkml:trace contextRef="#ctx0" brushRef="#br1" timeOffset="141489.0927">27411 1376,'0'0,"0"26,53 27,-27-53,27 26,0-26</inkml:trace>
  <inkml:trace contextRef="#ctx0" brushRef="#br1" timeOffset="141705.105">27464 1481,'26'0,"27"0,-26 27,26-1</inkml:trace>
  <inkml:trace contextRef="#ctx0" brushRef="#br1" timeOffset="141986.1211">27543 1137,'0'27,"0"52,27-26,-1-26,27-27</inkml:trace>
  <inkml:trace contextRef="#ctx0" brushRef="#br1" timeOffset="142216.1343">27649 1164,'26'0,"1"0,-27 26,0 27,0-26,0-1,0 27,0-26</inkml:trace>
  <inkml:trace contextRef="#ctx0" brushRef="#br1" timeOffset="142412.1455">27649 1296,'0'0,"0"0,0 53,0 0,0-27,-26 1</inkml:trace>
  <inkml:trace contextRef="#ctx0" brushRef="#br1" timeOffset="142635.1582">27226 1534,'53'0,"-53"27,26-27,-26 26,26-26,1 0,26 27,-27-27</inkml:trace>
  <inkml:trace contextRef="#ctx0" brushRef="#br1" timeOffset="142811.1683">27358 1614,'0'0,"26"0</inkml:trace>
  <inkml:trace contextRef="#ctx0" brushRef="#br1" timeOffset="143115.1857">27146 1243,'0'0,"0"27,0 26,0 0</inkml:trace>
  <inkml:trace contextRef="#ctx0" brushRef="#br1" timeOffset="143354.1993">26961 1243,'-53'0,"53"0,0 53,27-26,-27-1,26 53,-26-52</inkml:trace>
  <inkml:trace contextRef="#ctx0" brushRef="#br1" timeOffset="143568.2116">26961 1455,'0'0,"0"26,0 1</inkml:trace>
  <inkml:trace contextRef="#ctx0" brushRef="#br1" timeOffset="143768.2231">26749 1561,'27'0,"-27"0,26 0,-26 26,53-26</inkml:trace>
  <inkml:trace contextRef="#ctx0" brushRef="#br1" timeOffset="143955.2337">27014 1587,'26'0,"27"0,27 0</inkml:trace>
  <inkml:trace contextRef="#ctx0" brushRef="#br1" timeOffset="144271.2518">27490 979,'0'26,"0"1,0 25,0 1,0-26,-26-27</inkml:trace>
  <inkml:trace contextRef="#ctx0" brushRef="#br1" timeOffset="144489.2643">27252 1164,'-26'0,"-27"0,-27 53,54-53,-27 79,27-79</inkml:trace>
  <inkml:trace contextRef="#ctx0" brushRef="#br1" timeOffset="144684.2754">26882 1402,'-53'53,"26"0,-26-27</inkml:trace>
  <inkml:trace contextRef="#ctx0" brushRef="#br1" timeOffset="145433.3183">25585 1455,'0'0,"0"26,0-26,53 53,-26-53,-1 0,27 0</inkml:trace>
  <inkml:trace contextRef="#ctx0" brushRef="#br1" timeOffset="145688.3329">25797 1614,'26'0,"1"0,52 0,-79 26,27-26,-27 27</inkml:trace>
  <inkml:trace contextRef="#ctx0" brushRef="#br1" timeOffset="145904.3452">26114 1667,'53'0,"-26"0,-1 0</inkml:trace>
  <inkml:trace contextRef="#ctx0" brushRef="#br1" timeOffset="146709.3913">24844 926,'0'-53,"0"53,-26 26,26 1,0-1,0 27,0-26,0-1,0 27,26-27,1 27</inkml:trace>
  <inkml:trace contextRef="#ctx0" brushRef="#br1" timeOffset="146942.4044">24950 1323,'0'26,"0"1,0-27,0 52,0 1,0-26,0 26</inkml:trace>
  <inkml:trace contextRef="#ctx0" brushRef="#br1" timeOffset="147158.417">25083 1667,'0'-27,"0"54,0-1</inkml:trace>
  <inkml:trace contextRef="#ctx0" brushRef="#br1" timeOffset="147315.4259">25162 1667,'0'0</inkml:trace>
  <inkml:trace contextRef="#ctx0" brushRef="#br1" timeOffset="149948.5765">29078 1587,'26'0,"-26"27,53-27,-53 26,53 27,-53 0,0-27,0 27,0 0,0-26,-26-27,-1 0</inkml:trace>
  <inkml:trace contextRef="#ctx0" brushRef="#br1" timeOffset="150300.5967">30506 1376,'-52'79,"-1"-26,26-27,1 27,-27-26,26 26,27-27,-79 27,53-27</inkml:trace>
  <inkml:trace contextRef="#ctx0" brushRef="#br1" timeOffset="150531.6099">30163 1587,'0'0,"52"0,-25 0,26 0,26 0,1 0,-1 0,0 0,1 0</inkml:trace>
  <inkml:trace contextRef="#ctx0" brushRef="#br1" timeOffset="151708.6772">26167 370,'-53'-26,"27"26,-1 0,27 0,-52 53,52-27,-53-26,53 53,-27-53,27 53,-53-53,53 53,-26-53,26 26</inkml:trace>
  <inkml:trace contextRef="#ctx0" brushRef="#br1" timeOffset="151962.6917">26035 370,'0'-26,"53"26,-27 0,-26 0,27 53,26-53,0 0,-27 0,27 0,-26 0</inkml:trace>
  <inkml:trace contextRef="#ctx0" brushRef="#br1" timeOffset="152811.7403">26644 264,'0'27,"0"-1,26-26,53 0,-52 0,-1 0,-26-26,0-27,0 0,53 79,-53 27,0-26,0 26,0 26,0-26,0 0,0 0,0 0,-26 0,26-27,-27-26,27 27,-26-27,-27 0,53 0,-27 0,27-53,0 0,0 0,0 53,0-80,53 80,0-26,-26 26,26 0,0 0</inkml:trace>
  <inkml:trace contextRef="#ctx0" brushRef="#br1" timeOffset="153247.7653">26696 238,'0'-53,"0"79,-26-26,26 27,0-1,0 27</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5:28:45.150"/>
    </inkml:context>
    <inkml:brush xml:id="br0">
      <inkml:brushProperty name="width" value="0.05292" units="cm"/>
      <inkml:brushProperty name="height" value="0.05292" units="cm"/>
      <inkml:brushProperty name="color" value="#FF0000"/>
    </inkml:brush>
  </inkml:definitions>
  <inkml:trace contextRef="#ctx0" brushRef="#br0">13414 317,'0'-53,"0"80,0 26,0-27,0 1,0 25,0-25,0-1,0 27,27-53,-27 53,0-26</inkml:trace>
  <inkml:trace contextRef="#ctx0" brushRef="#br0" timeOffset="398.0227">13229 264,'27'0,"-27"-26,53 26,-27 0,27 0,-27 0,1 0,26 0,-27 0,1 0</inkml:trace>
  <inkml:trace contextRef="#ctx0" brushRef="#br0" timeOffset="870.0497">13785 370,'0'53,"-53"0,53-27,-27 27,27-26,0 26,0 0,53-53,0 0,-26 0,26-53,-53 26,53-26,-53 27,0-1,0 1,-27 26,-26-79,27 79,-1 0,27 26,0 0</inkml:trace>
  <inkml:trace contextRef="#ctx0" brushRef="#br0" timeOffset="1914.1095">14711 370,'0'-26,"-27"26,27-53,-26 53,26-27,-53 27,27 0,-27 0,53 53,-80 0,80 0,-26 26,26-26,0 0,0-26,0 26,79-27,-26-26,-26 0,25 0,1 0,27 0,-27 0,-27 0</inkml:trace>
  <inkml:trace contextRef="#ctx0" brushRef="#br0" timeOffset="2625.1501">14975 502,'0'0,"-52"0,-1 0,53 0,-27 0,27 53,0 0,0 0,27-53,-1 0,53 0,-26 0,-53 0,0-53,27 53,26 0,0 0,-27 0,1 0,25-26,-25-27,-27 0,53 0,-53 0,0-26,0-1,0-25,-27-1,27 79,-53 27,1 0,-1 27,53 26,0 26,0 0,0 27,26-53,-26 0,0 0,27 0,-27 0,0-27,52 27,-52 0,27-53</inkml:trace>
  <inkml:trace contextRef="#ctx0" brushRef="#br0" timeOffset="3451.1974">15637 397,'0'-27,"0"27,0-53,-27 53,-25 0,52 27,-27-27,27 53,-26-53,26 79,0-53,0 27,0-26,0-1,0 27,26 0,1-53,25 0,-25 0,-1 0,27 0</inkml:trace>
  <inkml:trace contextRef="#ctx0" brushRef="#br0" timeOffset="3989.2281">15769 582,'0'0,"0"53,27-53,-27 26,53-26,-27 0,0 0,-26 0,0 0,0 53,53-53,-53 27,80-27,-54 0,1 0,26-27,-53-52,26 26,-26-27,0 1,0 0,0-1,0 27,-53 27,0 26,27 0,26 26,0 1,0 26,0 0,26 0,27-1,-26 28,-27-27,79 0,-53 0,-26-27,53 27,-53-27,27 1</inkml:trace>
  <inkml:trace contextRef="#ctx0" brushRef="#br0" timeOffset="4525.2586">16589 476,'0'0,"0"-27,-53 27,1 0,25 0,-26 0,27 53,26-26,0-1,0 54,26-80,1 0,26 0,-27 0,0-53,27 0,-53 53,0 53,27-53,26 26,0-26</inkml:trace>
  <inkml:trace contextRef="#ctx0" brushRef="#br0" timeOffset="5844.3342">16828 238,'26'0,"-26"53,53-27,-53 54,53-28,-53 28,53-1,-53-26,0 27,26-28,-26-25,53 26,-26-27,52-26,-53 0,-26-53,27 27,-27-27,0-26,0 26,0 26,-27-26,-26 53,53 53,0-26,27-1,-1-26,27 80,0-80,0 0,0 0,-26 0,25 0,-78 0</inkml:trace>
  <inkml:trace contextRef="#ctx0" brushRef="#br0" timeOffset="6130.3506">16616 449,'53'-52,"0"52,0 0,0 0,26 0,0 0,27 0,-53 0,-27 26</inkml:trace>
  <inkml:trace contextRef="#ctx0" brushRef="#br0" timeOffset="7357.4208">15822 449,'0'27,"0"52,0-26,0-26,0-27,27 0,25 0,-25 0,-27 0,0-53,0 53,0 0,0 53,53 0</inkml:trace>
  <inkml:trace contextRef="#ctx0" brushRef="#br0" timeOffset="8754.5007">18415 344,'0'-53,"-26"53,26-27,-53 27,53-26,-27 26,1 0,-27 0,53 26,-80 1,80 26,-26-27,26 1,0 25,26-25,1-27,52 53,-26-53,0 0,-26 0,25 0,-52-27,27 27,-27-26,0-27,0 0,0 53,0-53,0 106,0-26,0-1,0 27,0-27,0 1,0 26,53-27,-53 1</inkml:trace>
  <inkml:trace contextRef="#ctx0" brushRef="#br0" timeOffset="9231.528">18256 767,'0'26,"0"27,0-26,0-27,27 0,26 53,-27-53,27 0,-53-27,0-26,0 27,0 26,-53-27</inkml:trace>
  <inkml:trace contextRef="#ctx0" brushRef="#br0" timeOffset="9675.5534">18733 502,'0'27,"52"-27,-52 53,0 0,0 0,0-27,-26-26</inkml:trace>
  <inkml:trace contextRef="#ctx0" brushRef="#br0" timeOffset="10554.6037">19156 317,'0'-26,"0"-1,0-26,0 27,-53 26,26 0,27 26,-52 27,52 27,-53-27,53-27,0 27,0-27,26-26,27 27,26-27,-26 0,-26 0,-27-27,0-52,0 53,0 26,53 79,-53-26,26-27,-26 27,53-26,-53-1,27-26</inkml:trace>
  <inkml:trace contextRef="#ctx0" brushRef="#br0" timeOffset="11026.6307">19103 926,'0'53,"53"-27,-27 53,27-79,-26 0,-27-26,0-27,0 0,0 27,26 26,27 0,-26 0,-27 26,26 1,-26 52,53-53</inkml:trace>
  <inkml:trace contextRef="#ctx0" brushRef="#br0" timeOffset="12565.7187">19870 211,'0'-26,"-53"-27,27 53,-27 0,0 0,27 53,-27 0,53 0,-53 0,53 0,0-1,26-52,27 0,-26 0,25 0,1 0,0-26,-26-27,-54 106,27 0,0-27,27-26,-1 0,-26-53,0 27,0 52,0 27,0 0,0 27,53-27,-53 0,0-27,0 27,0-27,0 1,0 26,0-27,53-26,0 0,-27-26</inkml:trace>
  <inkml:trace contextRef="#ctx0" brushRef="#br0" timeOffset="13521.7734">20479 26,'0'-26,"0"79,0 26,0 27,-27 26,27-26,0-27,0-26,0-26,0 26,0-53,53 0,-53-53,27 26,-27 1,53-27,-27 26,27 27,0 0,-53 27,0 26,0-27,0 54,0-80,-27 26,-52-26,53 0,-1 0,27 0,0-53</inkml:trace>
  <inkml:trace contextRef="#ctx0" brushRef="#br0" timeOffset="14227.8138">20585 846,'0'53,"0"-26,26-27,-26 26,0 27,27-53,-27-26,52-54,-52 54,27 26,-1 0,-26 26,53-26,-53 53,0 0,27-26,-27-1,26-26</inkml:trace>
  <inkml:trace contextRef="#ctx0" brushRef="#br0" timeOffset="14505.8297">21220 661,'0'0</inkml:trace>
  <inkml:trace contextRef="#ctx0" brushRef="#br0" timeOffset="15981.9141">18389 846,'0'-26,"0"-1,0 27,-53 0,26 0</inkml:trace>
  <inkml:trace contextRef="#ctx0" brushRef="#br0" timeOffset="17925.0252">18759 529,'-53'0,"27"0,26 0,0 0,0 53,53-53</inkml:trace>
  <inkml:trace contextRef="#ctx0" brushRef="#br0" timeOffset="18891.0805">18283 793</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4:56:14.998"/>
    </inkml:context>
    <inkml:brush xml:id="br0">
      <inkml:brushProperty name="width" value="0.05292" units="cm"/>
      <inkml:brushProperty name="height" value="0.05292" units="cm"/>
      <inkml:brushProperty name="color" value="#00B050"/>
    </inkml:brush>
  </inkml:definitions>
  <inkml:trace contextRef="#ctx0" brushRef="#br0">1826 12171,'0'0,"0"0,0 26,0 53,0 1,0-27,0 26,0-26,0 26,0-26,0 27,0-54,26-26,-26-26,53-27,-53 0,0 0,0 0,0 0,26 27,27 26,0 0,-53 52,27-25,-27 26,0 26,0-52,0-1,-53 54,0-80,26 0,-25 0,-1 0</inkml:trace>
  <inkml:trace contextRef="#ctx0" brushRef="#br0" timeOffset="249.0143">2249 12329,'53'80,"-53"-1,26-53,-26 54,0-27,0 26,0-26,0 0,0 0,-53-27,27 27,-27-53</inkml:trace>
  <inkml:trace contextRef="#ctx0" brushRef="#br0" timeOffset="631.0359">1508 12462,'0'0,"0"52,-26 1,26 27,-53-1,53 1,0-28,0 28,0-54,26 27,80-53,0 53,0-53,0 0</inkml:trace>
  <inkml:trace contextRef="#ctx0" brushRef="#br0" timeOffset="3458.1978">2566 12911,'27'0</inkml:trace>
  <inkml:trace contextRef="#ctx0" brushRef="#br0" timeOffset="5061.2895">6112 12118,'0'-53,"0"26,-53 27,27 0,-1 0,-26 0,53 27,0-1,-26 27,26 0,0 0,-53 26,53-26,0 0,-27-26,27 25,0-25,0-1,0 27,0-26,0 26,53 0</inkml:trace>
  <inkml:trace contextRef="#ctx0" brushRef="#br0" timeOffset="5302.3032">5689 12435,'52'0,"-25"0,-1 0,27 0,0 0,0 0,0 0,0 0,0-26</inkml:trace>
  <inkml:trace contextRef="#ctx0" brushRef="#br0" timeOffset="5834.3336">6482 12065,'-53'26,"27"54,-27-1,0 0,53 1,-53 25,53-52,0 0,0-26,0 26,53-53,0 26,0-26</inkml:trace>
  <inkml:trace contextRef="#ctx0" brushRef="#br0" timeOffset="6067.3471">6800 12250,'0'0,"0"26,0 27,-53 0,53 0,-27 26,27-26,0-26,-26 26,26-27</inkml:trace>
  <inkml:trace contextRef="#ctx0" brushRef="#br0" timeOffset="6279.3592">6615 12409,'-53'0,"79"0,1 26,-1-26,27 27,-27-27,1 0,26 52,-27-52,27 0,-26 0,-1 0</inkml:trace>
  <inkml:trace contextRef="#ctx0" brushRef="#br0" timeOffset="6510.3724">7038 12223,'53'0,"-53"80,26-27,-26-27,0 1,0 26,0 26,0-26,0-27,0 1,-26 26,-54-27</inkml:trace>
  <inkml:trace contextRef="#ctx0" brushRef="#br0" timeOffset="7582.4336">7805 11985,'-26'0,"-54"0,54 27,-27-1,27 27,-27 0,53-26,0-1,0 27,79-27,-26-26,-27 0,27 0,-26-26,26-27,-53 53,0 26,26-26,1 0,26 0,-27 0,27 0,-53-52,0 52,0 26,0 27,0 26,0 1,0-27,0-1,0 1,0 0,0 0,0-26,26-27,-26 26,53-26</inkml:trace>
  <inkml:trace contextRef="#ctx0" brushRef="#br0" timeOffset="8513.4868">8890 12038,'0'-53,"0"27,0 26,0-27,-53 27,27 0,26 0,-27 0,27 53,0 27,0-54,0-26,53 0,-26 0,25 0,-52 0,53 0,-26 0,26 53,-53 0,0-27,26 27,-26 0,0 27,0-27,0-1,0 1,0-26,0 26,-53-27,0-26,0 0,53-26,-52-1,52-26,-53-26,53 53,0-1,0-26,53 0,-1 0,-25 53,26-26,0 26,0 0,0 0</inkml:trace>
  <inkml:trace contextRef="#ctx0" brushRef="#br0" timeOffset="8799.5033">9499 11985,'-53'27,"53"-1,-53 54,53-27,-53-1,53 1,0 0,26 0,1-26,26-27,-27 53,27-53,0 0</inkml:trace>
  <inkml:trace contextRef="#ctx0" brushRef="#br0" timeOffset="9007.5152">9843 12197,'-27'26,"27"1,-53 26,53-27,-79 27,79 0,-27-53</inkml:trace>
  <inkml:trace contextRef="#ctx0" brushRef="#br0" timeOffset="9210.5268">9631 12303,'0'-53,"0"79,53-26,-27 53,27-53,-26 53,-1-53,27 27,-27-27,1 0,26 0</inkml:trace>
  <inkml:trace contextRef="#ctx0" brushRef="#br0" timeOffset="9442.5401">10107 11985,'0'0,"27"0,-1 53,27 0,-53-26,53-1,-53 53,0-52,0-1,0 27,0-26,0-1,-27 27,-26-26,53-1,-26-26</inkml:trace>
  <inkml:trace contextRef="#ctx0" brushRef="#br0" timeOffset="10431.5967">10954 12118,'0'-27,"-27"27,27-53,-53 53,0 0,27 0,0 0,-27 0,26 80,27-27,0-1,0-52,27 0,-1 0,27 0,-27 0,1 0,-27 0,53 0,-53-52,26 104,54-25,-54-27,27 0,0 0,0 0,26 0,-52 0,-27-79,26 79,-26-27,0 1,-26 26,-27 0,26 0,27 0,0 53,27-1,52-25,-26 26,0-27,0 27,-53-26,0 26,0-1,-53-52,0 53,27-53,-27 0,26 0</inkml:trace>
  <inkml:trace contextRef="#ctx0" brushRef="#br0" timeOffset="11498.6577">12277 12118,'-27'0,"27"26,0 1,0 52,0-53,27-26,-1 0,27 0,-26 0,25-26,-52-27,27 27,-27-1,0-26,0 27,-27-27,-25 53,-1 0,26 26,-52 54,79-27,0-27,0 0,0 1,0 26,26 0,27 0,-26-53,26 0,-27 0,0 0,27 0</inkml:trace>
  <inkml:trace contextRef="#ctx0" brushRef="#br0" timeOffset="12218.6989">12621 12223,'0'27,"0"-1,26-26,-26 53,53 27,0-54,-27-26,1 0,-27-53,53 27,-53-54,0 54,26 26,27 26,53 1,-80-27,27 0,0 0,0 0,-26 0,-1 0,-26-53,79 0,-79 0,0 27,0-54,-52 80,-1 0,-27 0,54 53,26-26,-53-1,53 27,0-27,53 27,-27-53,1 27,26-27,-27 0,1 0,25 0,-25 0,-27 26,0 27,0-26,26-27,27 0,-26 0,-1 0,-26 0,53 0,27 0,-54 0,0 0,-26 26,0 27,53-53</inkml:trace>
  <inkml:trace contextRef="#ctx0" brushRef="#br0" timeOffset="13349.7636">14499 11774,'0'-27,"0"-52,0 52,-53 27,53-26,-26 26,-1 0,-26 0,53 0,-52 53,52-27,-53 27,53 0,0 26,0 1,0-1,0-26,0 0,26 0,-26 0,0 26,27-52,-27 26</inkml:trace>
  <inkml:trace contextRef="#ctx0" brushRef="#br0" timeOffset="13603.7781">14182 12012,'0'-27,"0"27,79 0,-52 0,25 0,1 0,0 0</inkml:trace>
  <inkml:trace contextRef="#ctx0" brushRef="#br0" timeOffset="14323.8193">14605 11906,'0'26,"0"27,0-26,0-1,0 27,0-26,-53-1,53 27,0-27,0 27,27-53,52 0,-53 0,1 0,26-53,-53 27,53 0,-53-27,0 26,0 27,0 53,0-26,0-1,0 0,0 27,0-26,53-27,26-27,-79-26,53 27,-53 0,26 26,-26 0,0 52,0-25,0 26,0-27,53-26,-53 27,27-27,-1 0,-26-27,80-52,-80 26,52 0,1 0,-26 27,-27 52,0 1,0 26,53-27,-53 0,0 27,0-26,0-1</inkml:trace>
  <inkml:trace contextRef="#ctx0" brushRef="#br0" timeOffset="14626.8366">15981 12091,'-53'0,"0"0,27 0,-27 27,26-27,27 26,-26-26,26 27,0 52,26-26,27-53,79 79,1-79,-27 0</inkml:trace>
  <inkml:trace contextRef="#ctx0" brushRef="#br0" timeOffset="15396.8807">16431 11694,'0'-53,"-27"53,27 53,0 0,0 0,0 26,0-26,0 0,0 0,0 0,0 0,0 26,0-52,27-27</inkml:trace>
  <inkml:trace contextRef="#ctx0" brushRef="#br0" timeOffset="15636.8944">16245 11959,'27'0,"52"0,-79 26,80-26,-54 0,27 0,0 0,26 0,-26 0</inkml:trace>
  <inkml:trace contextRef="#ctx0" brushRef="#br0" timeOffset="15845.9064">16801 11985,'0'27,"0"-1,0 27,0-26,0 26,0-1,0 1,0-26,0-1,0 27</inkml:trace>
  <inkml:trace contextRef="#ctx0" brushRef="#br0" timeOffset="16026.9167">16907 11774,'0'-80,"0"107,0-1</inkml:trace>
  <inkml:trace contextRef="#ctx0" brushRef="#br0" timeOffset="16881.9656">17251 12118,'0'-27,"0"-26,0 27,-27 26,-26 0,27 0,0 0,-27 0,53 26,-27-26,27 53,0 0,27-26,26-27,-27 0,0 0,27 0,0 0,-53 26,27-26,26 26,0-26,-27 0,-26 0,27 0,-27 0,52 0,1 0,-53 53,80-53,-54 0,27 0,-26 0,-1 0,27-53,-27 53,-26-52</inkml:trace>
  <inkml:trace contextRef="#ctx0" brushRef="#br0" timeOffset="17219.985">18124 11932,'-79'0,"52"0,-26 27,27-27,-27 53,26 26,27-26,27 0,-1-53,54 79,-27-79,-27 27,27-27,-53 26,0 27,-26-53</inkml:trace>
  <inkml:trace contextRef="#ctx0" brushRef="#br0" timeOffset="17383.9943">18415 12409,'0'26,"-26"-26,26 79,-80-26</inkml:trace>
  <inkml:trace contextRef="#ctx0" brushRef="#br0" timeOffset="18540.0605">19632 11827,'53'0,"-53"-27,26 27,-26-53,27 53,-27-26,-27 26,27-27,-52 27,25 0,-26 0,53 27,0-1,-26 27,26-26,0-1,0 27,0 0,0 0,0 0,0 0,0 26,0-26,0-27,0 27,-53-26</inkml:trace>
  <inkml:trace contextRef="#ctx0" brushRef="#br0" timeOffset="18760.0731">19447 12012,'0'0,"26"0,27 0,27 0,-27 0,26 0,-26 0,0 0</inkml:trace>
  <inkml:trace contextRef="#ctx0" brushRef="#br0" timeOffset="19072.0909">20108 11800,'0'-26,"-26"26,-27 0,53 26,-26 27,26-27,0 27,-53 27,53-27,0 0,0 0,0-1,0-25,26-27,27 26,0-26</inkml:trace>
  <inkml:trace contextRef="#ctx0" brushRef="#br0" timeOffset="19455.1128">20479 11879,'26'0,"27"0,27 0,-1 0</inkml:trace>
  <inkml:trace contextRef="#ctx0" brushRef="#br0" timeOffset="19686.126">21114 11774,'0'0,"0"53,-27-27,27 0,-53 27,53-26,-79 26,79-27,-26 1</inkml:trace>
  <inkml:trace contextRef="#ctx0" brushRef="#br0" timeOffset="19920.1392">20902 11747,'0'27,"27"26,-1-53,27 52,0-52,0 80,26-80,-26 53,-26-53,-27 26</inkml:trace>
  <inkml:trace contextRef="#ctx0" brushRef="#br0" timeOffset="20212.1561">21511 11721,'0'26,"0"1,0-1,0 27,0-27,53 1,-53 26,26-27,-26 1,0 26,0 0,0 0,-53-53,27 52,-27-52</inkml:trace>
  <inkml:trace contextRef="#ctx0" brushRef="#br0" timeOffset="20443.1691">21881 11906,'53'0,"0"0,26 0,-52 0,-27 26</inkml:trace>
  <inkml:trace contextRef="#ctx0" brushRef="#br0" timeOffset="20580.1771">21987 12118,'26'0,"27"0,0 0</inkml:trace>
  <inkml:trace contextRef="#ctx0" brushRef="#br0" timeOffset="21433.2259">22834 11509,'0'-26,"0"-1,0-26,-27 27,1-27,-27 53,0 0,0 26,0 1,53 52,-53-26,53 26,0-26,0 27,0-27,0 26,0-26,27 0,-27-27,26 27,-26-26,26 26</inkml:trace>
  <inkml:trace contextRef="#ctx0" brushRef="#br0" timeOffset="21682.2402">22463 11774,'0'0,"27"0,52 0,0 0,1 0,-1 0,-26 0,0 0</inkml:trace>
  <inkml:trace contextRef="#ctx0" brushRef="#br0" timeOffset="21991.2579">23230 11562,'27'0,"-27"0,0 53,-106-27,80 27,-27-26,26 26,27-27,-53 27,53-27,0 1,0 26,27-53,26 53,26-53,53 53,-52-53</inkml:trace>
  <inkml:trace contextRef="#ctx0" brushRef="#br0" timeOffset="22205.2701">23601 11747,'0'0,"-53"27,-26-1,52 27</inkml:trace>
  <inkml:trace contextRef="#ctx0" brushRef="#br0" timeOffset="22423.2826">23416 11721,'-53'0,"79"53,54-27,-54-26,27 53,-27-53,27 0,27 26,-54-26</inkml:trace>
  <inkml:trace contextRef="#ctx0" brushRef="#br0" timeOffset="22671.2968">23865 11588,'27'0,"-27"53,53-26,-53-1,0 27,26-26,-26-1,0 27,0-27,0 1,0 26,0-27,-53 27,53-26</inkml:trace>
  <inkml:trace contextRef="#ctx0" brushRef="#br0" timeOffset="22852.3071">24289 12065,'0'26,"-53"1,0 26,0-53</inkml:trace>
  <inkml:trace contextRef="#ctx0" brushRef="#br0" timeOffset="24000.3728">23654 11721,'-53'0,"26"0,-26 0,1 53,25-53,27 26,-79-26,52 79,-52-26,52-53</inkml:trace>
  <inkml:trace contextRef="#ctx0" brushRef="#br0" timeOffset="24750.4157">22410 11747,'-53'0,"106"0,0 0,-26 0,-1 0,27 0</inkml:trace>
  <inkml:trace contextRef="#ctx0" brushRef="#br0" timeOffset="26547.5184">25056 11430,'0'-53,"0"26,0-26,-53 53,0 0,27 0,-27 27,0-1,53 1,-27-27,27 53,27-53,-1 0,27 0,-26 0,-1 0,1 0,-27-27,53 27,-53-26,26 26,-26 0,0 106,0-80,0 27,0 0,0 0,0 26,-26 27,26-27,0-26,-53 0,53 0,-27-53,1 0,-27-53,53 27,-53-27,53-27,-53 1,53 53,0-27,26 0,27 53,0 0,-26 0,26 0</inkml:trace>
  <inkml:trace contextRef="#ctx0" brushRef="#br0" timeOffset="26862.5365">25426 11403,'-26'0,"-27"0,27 0,-27 80,53-54,-27 1,27 52,0-26,0 0,27 0,26 26,26-26,-53 0,27-53</inkml:trace>
  <inkml:trace contextRef="#ctx0" brushRef="#br0" timeOffset="27185.555">25559 11694,'0'0,"26"0,27 0,-26 0,-1 0,27 0,0 0,-27 0</inkml:trace>
  <inkml:trace contextRef="#ctx0" brushRef="#br0" timeOffset="27461.5707">26194 11509,'0'27,"-27"-27,27 79,-79-79,79 53,-27 0,-25 26,52-26</inkml:trace>
  <inkml:trace contextRef="#ctx0" brushRef="#br0" timeOffset="27694.5841">25929 11668,'27'0,"-1"0,27 0,-27 0,27 53,0-53,27 26,-54-26,1 53,26-53</inkml:trace>
  <inkml:trace contextRef="#ctx0" brushRef="#br0" timeOffset="27987.6008">26485 11430,'53'26,"0"27,-53-26,53 25,-53-25,0-1,0 27,-80 0,27 0,-26 26,52-52</inkml:trace>
  <inkml:trace contextRef="#ctx0" brushRef="#br0" timeOffset="28263.6166">26882 11615,'53'0,"-53"-27,53 27,-1 0,-25 0,26 0,-27 0,-26 0</inkml:trace>
  <inkml:trace contextRef="#ctx0" brushRef="#br0" timeOffset="28407.6249">26961 11853,'53'0,"0"0,0-26,-27 26,27 0</inkml:trace>
  <inkml:trace contextRef="#ctx0" brushRef="#br0" timeOffset="29697.6986">27808 11324,'0'-27,"0"-26,-27 53,27-79,-26 79,-27-26,0 26,0 0,27 0,26 0,-53 0,53 53,0 26,26-53,1-26,26 0,-1 0,-25 0,-1 0,-26-53,53 53,-26 0,-27 27,0 26,0-27,53 27,-53 27,0-27,0-1,0 1,0 0,0 27,0-27,0-1,0-25,-53-27,0 0,26 0,-26 0,27-53,26 27,-53-27,53 26,0 1,0-27,0 0,53 53,0 0,26-27,-26 27,-26 0,26 0</inkml:trace>
  <inkml:trace contextRef="#ctx0" brushRef="#br0" timeOffset="30013.7167">28390 11192,'-53'0,"26"0,-25 0,25 105,-26-78,53-1,-26 54,26-27,0 0,79-1,-26 1,26 0,1-53,-1 27,-26-27,-27 0</inkml:trace>
  <inkml:trace contextRef="#ctx0" brushRef="#br0" timeOffset="30244.7299">28998 11456,'0'-26,"-26"26,-27 0,27 53,-27-53,26 79,-26-53,27 27,-1-53</inkml:trace>
  <inkml:trace contextRef="#ctx0" brushRef="#br0" timeOffset="30483.7436">28654 11430,'27'0,"26"53,-27-53,27 26,-26-26,-1 53,53-53,-26 26,-26-26,26 0</inkml:trace>
  <inkml:trace contextRef="#ctx0" brushRef="#br0" timeOffset="30756.7591">29422 11297,'0'53,"0"-26,0 26,0 0,0-27,0 1,0 25,0-25,0-1,-27 27,1-53,-27 27</inkml:trace>
  <inkml:trace contextRef="#ctx0" brushRef="#br0" timeOffset="32141.8384">19420 11985,'-52'0,"78"0,27 0,0 0,-27 0</inkml:trace>
  <inkml:trace contextRef="#ctx0" brushRef="#br0" timeOffset="33041.8899">18441 12356,'-26'0,"-53"0,79 53,-53-53,53 26,-27-26</inkml:trace>
  <inkml:trace contextRef="#ctx0" brushRef="#br0" timeOffset="35188.0127">8414 12858,'0'-26,"0"-27,0 80,0 52,0 27,0 0,0-27,0 0,0 1,0-27,0 26,0-53,0 1,0-54,0-52,26 53,-26-27,53 26,-53-26,80 53,-28-26,1 26,0 0,-53 26,53-26,-53 53,0 27,0-27,0-27,0 0,0 27</inkml:trace>
  <inkml:trace contextRef="#ctx0" brushRef="#br0" timeOffset="35554.0335">9128 13070,'0'-26,"0"26,0 26,0 53,0-26,0 0,-53 0,53 0,0 27,0-54,0 0,0 54,0-80,53 53,0-53,0 0</inkml:trace>
  <inkml:trace contextRef="#ctx0" brushRef="#br0" timeOffset="35854.0508">9657 13149,'0'-26,"0"26,0 26,-26 27,26-26,-53 26,53-27,-27 27,27-26,-52-1,52 27,-27-53</inkml:trace>
  <inkml:trace contextRef="#ctx0" brushRef="#br0" timeOffset="36058.0623">9446 13282,'0'0,"26"26,27-26,-27 0,27 0,0 0,0 0,0 27,-26-27</inkml:trace>
  <inkml:trace contextRef="#ctx0" brushRef="#br0" timeOffset="36350.079">9922 13044,'0'26,"26"1,-26 25,27-25,-27-1,0 27,53-26,-53 26,0 0,-27-53,-52 79,26-53,0-26</inkml:trace>
  <inkml:trace contextRef="#ctx0" brushRef="#br0" timeOffset="36672.0974">10160 13308,'53'0,"-27"0,-26 0,53 0,0 0,0 0,-53 53</inkml:trace>
  <inkml:trace contextRef="#ctx0" brushRef="#br0" timeOffset="36813.1055">10319 13546,'53'-26,"-27"26,1 0,26 0</inkml:trace>
  <inkml:trace contextRef="#ctx0" brushRef="#br0" timeOffset="37730.1581">11351 12991,'53'0,"-27"-53,-26 0,53 26,-53-52,0 53,-27 26,1 0,-27 0,53 26,-53 27,53-27,0 27,0 27,0-27,0 26,0-26,0 0,0-27,0 27,0 0,27-26,-27 26,0-27</inkml:trace>
  <inkml:trace contextRef="#ctx0" brushRef="#br0" timeOffset="37940.17">11192 13123,'0'0,"53"0,-27 0,54 0,-27 0,26 0,0 0,27 0,-53 0</inkml:trace>
  <inkml:trace contextRef="#ctx0" brushRef="#br0" timeOffset="38248.1876">12118 12700,'0'0,"-106"53,80 0,-27 26,53 0,-53 27,53-53,0 0,0-27,53 27,-27-53,27 27,0-27,0 0</inkml:trace>
  <inkml:trace contextRef="#ctx0" brushRef="#br0" timeOffset="38501.2022">12435 12991,'0'0,"-26"53,-27-27,53 27,-53-27,53 1,-26-27,26 79,0-52</inkml:trace>
  <inkml:trace contextRef="#ctx0" brushRef="#br0" timeOffset="38727.2149">12197 13070,'0'-53,"27"53,26 27,-27-27,1 26,26-26,-1 53,1-53,0 0,0 53,-26-53</inkml:trace>
  <inkml:trace contextRef="#ctx0" brushRef="#br0" timeOffset="38960.2282">12674 12964,'0'0,"79"0,-53 53,27-26,-53-1,53 27,-53-27,0 27,0-26,0-1,0-26,-53 80,0-27,-26-27,53-26</inkml:trace>
  <inkml:trace contextRef="#ctx0" brushRef="#br0" timeOffset="39964.2858">13626 12885,'0'-27,"-26"27,-54 0,27 0,0 0,0 0,1 0,-1 0,53 0,0 27,53-27,-1 0,1 0,-26 0,26 0,-27 0,1 0,52 79,-79-52,53 26,-27-27,27 1,-53 25,27-25,-27 26,0-27,0 1,0-1,-27 27,1-53,-53 53,52-53,-26 0,27 0,26-26,0-27,0 0,0 53,0-53,26 0,-26 26,53 27</inkml:trace>
  <inkml:trace contextRef="#ctx0" brushRef="#br0" timeOffset="40288.3044">14102 12832,'0'0,"-26"0,-27 53,26 0,-25 26,52-26,-27 0,27-27,0 27,0-26,27-27,52 53,0-53,1 0,-1 53,-52-53</inkml:trace>
  <inkml:trace contextRef="#ctx0" brushRef="#br0" timeOffset="40519.3176">14764 12991,'-27'0,"-26"79,27-52,-27 25,53-25,-53-27,53 53,-26-53</inkml:trace>
  <inkml:trace contextRef="#ctx0" brushRef="#br0" timeOffset="40730.3296">14473 13070,'26'0,"1"0,26 0,-1 0,28 0,-1 53,1-53,-27 0,-1 0,1 0,0 0</inkml:trace>
  <inkml:trace contextRef="#ctx0" brushRef="#br0" timeOffset="40954.3425">15187 12832,'27'0,"-27"0,52 53,-52-27,0 1,0 52,0-26,0 0,0 0,-26 0,0 26,-54-52,1-27</inkml:trace>
  <inkml:trace contextRef="#ctx0" brushRef="#br0" timeOffset="43497.488">2249 14340,'0'0,"-26"53,26-27,0 1,-27-27,27 53,0 26,0-52,0-54,0-26,0 0,0 27,0-1,0 27,0-52,27 52,25 0,-52 26,27-26,-27 53,26 0,27 0,0 0,27-53,-28 0,28 0,-80-27,26-26,-26 27,0-1,0-52,0 53,-53-1,53-26</inkml:trace>
  <inkml:trace contextRef="#ctx0" brushRef="#br0" timeOffset="44367.5375">2831 14393,'0'53,"0"-27,0 1,-26-27,26 53,0 0,26-53,27 26,0-26,-27 0,27 0,-53 0,53 0,-53-26,0-54,0 54,-26-1,-1 27,27-53,-53 53,0 0,53 27,-52-27,52 26,52-26,1 0,0 0,0 0,0 0,26 0,-52 0,-1 0,-26 27,0 26,0-27,0 1,27-27,-27-27,53 27,-53-53,26 53,-26-26,0 26,0 53,80 0,-54-53,1 0,25 0,-52-27,0 1,27-27,-27 26,0 1,0-27,0 53,0-53,-27 53,27 53</inkml:trace>
  <inkml:trace contextRef="#ctx0" brushRef="#br0" timeOffset="44725.5582">3625 14499,'0'26,"0"-26,0 27,0 26,-27-53</inkml:trace>
  <inkml:trace contextRef="#ctx0" brushRef="#br0" timeOffset="46166.6406">4101 14367,'0'52,"0"1,53 0,-53 0,0 27,26-54,-26 1,53 52,-26-79,-1 0,27 0,-53-53,27 27,-27-27,26 53,-26 0,53 0,-53 26,53-26,0 0,-53 53,26-53,-26-53,0-26,0 52,0 1,0-54,0 54,0 26</inkml:trace>
  <inkml:trace contextRef="#ctx0" brushRef="#br0" timeOffset="46525.661">4789 14684,'79'0,"-26"0,0 0,27 0,-54 0,0-53,27 53,-53-26,27 26,-27-27,0-26,-27 53,-26 0,1 0,52 27,-53-27,53 53,0-27,0 1,0 26,0-27,53 27,26-27,-26-26,26 80,1-80,-1 0</inkml:trace>
  <inkml:trace contextRef="#ctx0" brushRef="#br0" timeOffset="47449.714">6297 14472,'0'-53,"0"27,0 0,-53 26,0 0,0 0,0 0,-26 52,26-25,27 26,-27-27,53 27,-27-53,27 53,0 0,53-53,0 53,27-53,-1 0,0 0,1 0,25-53,-52 27,-26-27</inkml:trace>
  <inkml:trace contextRef="#ctx0" brushRef="#br0" timeOffset="47989.7449">6562 14261,'0'-27,"0"54,0 26,0 0,0-1,0 28,0-27,0-27,0 1,53 52,-27-79,1 0,25-26,-52-1,27 1,-27 26,53 0,-53 26,79-26,-26 0,-26 0,-1 0,27 0,-27 0,27-26,-53-1,0-26,0 27,-26-27,-27 53,0 0,53 26,-53 1,53 26,0-27,0 1,0 26,27-27,-1 1,27-27,0 0</inkml:trace>
  <inkml:trace contextRef="#ctx0" brushRef="#br0" timeOffset="48348.7652">7594 14525,'0'-26,"0"-1,-27 27,1-53,-1 53,-26 0,27 27,26-1,0 1,0 26,0 26,0-52,0-1,26-26,1 53,26-53,-27 0,27 0,0 0</inkml:trace>
  <inkml:trace contextRef="#ctx0" brushRef="#br0" timeOffset="48619.7809">7885 14287,'0'-26,"-27"26,27 26,0 27,0-26,0-1,0 0,0 54,0-54,0 27,0-26,0 26,27 0</inkml:trace>
  <inkml:trace contextRef="#ctx0" brushRef="#br0" timeOffset="48941.7991">8123 14419,'-27'0,"27"0,-53 0,27 27,-53 26,79-27,0 27,26-26,0-27,27 0,-26 0,-1 53,27-53,-26 0,-1 0</inkml:trace>
  <inkml:trace contextRef="#ctx0" brushRef="#br0" timeOffset="49113.8092">8599 14684,'0'27,"-26"-27,26 52,-27 1</inkml:trace>
  <inkml:trace contextRef="#ctx0" brushRef="#br0" timeOffset="50291.8766">10001 13917,'0'-53,"27"53,-27-27,0 54,0 52,0 27,-27 26,27-26,0-26,0-1,-53-26,53 0,0-27,0 1,27-27,-27 0,26 0,-26-80,53 27,-53 27,80-1,-80-25,26 52,-26-27,26 27,27 0,27 0,-27 79,0-26,-53-26,26 52,-26-26</inkml:trace>
  <inkml:trace contextRef="#ctx0" brushRef="#br0" timeOffset="50600.8942">10821 14102,'0'0,"-52"26,-28 80,80-79,-53-1,53 27,0 26,0-26,0 0,0-26,0 26,27-53,-1 53,27-53,26 0</inkml:trace>
  <inkml:trace contextRef="#ctx0" brushRef="#br0" timeOffset="50869.9096">11192 14419,'0'0,"79"0,-52 0,-1 0,27 0,0 0,-27 0,1 0,52 0,-52 0</inkml:trace>
  <inkml:trace contextRef="#ctx0" brushRef="#br0" timeOffset="51101.9229">12277 14261,'-27'0,"-26"53,27-27,-27 1,26 25,-25-25,25 52,27-52</inkml:trace>
  <inkml:trace contextRef="#ctx0" brushRef="#br0" timeOffset="51333.9362">12012 14340,'27'0,"-27"27,52-27,1 26,-26-26,-1 26,54-26,-27 53,0-53,-1 0</inkml:trace>
  <inkml:trace contextRef="#ctx0" brushRef="#br0" timeOffset="51573.9499">12594 14076,'0'52,"27"-52,-27 80,0-54,53 1,-53 26,0-27,0 27,0 0,0-27,-27 1,27 26,-53-53,53 26</inkml:trace>
  <inkml:trace contextRef="#ctx0" brushRef="#br0" timeOffset="51888.9678">13123 14261,'27'0,"-27"-53,53 53,0 0,-27 0,27 0,0 26,-27 27</inkml:trace>
  <inkml:trace contextRef="#ctx0" brushRef="#br0" timeOffset="52022.9756">13203 14499,'53'0,"0"0,-1 0,1 0,27 0,-54 0</inkml:trace>
  <inkml:trace contextRef="#ctx0" brushRef="#br0" timeOffset="53873.0814">14499 13917,'53'0,"26"0,-26-80,-26 80,-27-53,53 53,-53-26,-27 26,1 0,-1 0,27 0,-53 26,53 27,0-26,0-1,0 54,-26-54,26 1,0 26,0-27,0 0,0 27,0-26,0 26,-53 0</inkml:trace>
  <inkml:trace contextRef="#ctx0" brushRef="#br0" timeOffset="54090.0938">14367 14076,'0'-27,"26"27,1 0,-1 0,27 0,27 0,-28 0,1 0,0 0,0 0,27 0</inkml:trace>
  <inkml:trace contextRef="#ctx0" brushRef="#br0" timeOffset="54398.1114">15319 13811,'0'-53,"-26"79,-27 1,27 26,-1-27,27 27,-79 0,79 0,0 0,0-27,0 1,0-1,26 27,27-53,-26 0</inkml:trace>
  <inkml:trace contextRef="#ctx0" brushRef="#br0" timeOffset="54674.1272">15663 13943,'0'0,"53"0,-26 0,-1 0,54 0,-28 0,-25 0</inkml:trace>
  <inkml:trace contextRef="#ctx0" brushRef="#br0" timeOffset="54929.1418">16245 13864,'0'26,"0"1,0-1,0 27,-79-26,79-1,-53-26,53 79,-26-79,26 27</inkml:trace>
  <inkml:trace contextRef="#ctx0" brushRef="#br0" timeOffset="55170.1556">16007 13943,'27'0,"-27"0,53 0,-27 53,1-53,26 0,-27 27,27-27,26 0,-26 53,0-53,-26 0</inkml:trace>
  <inkml:trace contextRef="#ctx0" brushRef="#br0" timeOffset="55418.1698">16642 13758,'0'26,"0"1,0 26,0-27,0 1,0-1,0 27,0-26,0-1,0 27,-26 26,-27-52,0-27</inkml:trace>
  <inkml:trace contextRef="#ctx0" brushRef="#br0" timeOffset="56768.247">17330 13705,'-26'0,"26"-53,-27 0,1 53,26-26,-53 26,26 0,27 0,-26 0,26 53,-53-53,53 53,0 0,53-27,-27-26,1 0,26 0,-27 0,-26 0,53 0,-53-26,53 26,-53-53,53 53,-26 0,-27 26,26 53,-26-52,0 26,0 0,0 26,0-26,0 0,0-27,0 54,-79-54,79 27,-53-53,0 27,0-27,0-27,53-26,-53 27,53-1,-26-26,26 27,0 0,0-54,0 80,0-26,79 26,-26 0,0 0,0 0,0 0,-27 0,1 0</inkml:trace>
  <inkml:trace contextRef="#ctx0" brushRef="#br0" timeOffset="57080.2648">17939 13705,'-27'27,"-26"25,0 54,27-53,-27 27,53-27,0 26,0-53,0 1,79 52,-52-79,26 0,-27 0</inkml:trace>
  <inkml:trace contextRef="#ctx0" brushRef="#br0" timeOffset="57308.2778">18071 14076,'0'-27,"27"27,25 0,28 0,-27 0,-27 0,1 0,26 0,-27 0</inkml:trace>
  <inkml:trace contextRef="#ctx0" brushRef="#br0" timeOffset="58221.3301">18891 13705,'0'0,"-53"53,0 0,1 0,25 0,-26-27,53 1,-53-27,53 79,0-52</inkml:trace>
  <inkml:trace contextRef="#ctx0" brushRef="#br0" timeOffset="58446.343">18600 13758,'0'26,"80"-26,-1 53,-26-53,0 53,26-53,1 0,25 0</inkml:trace>
  <inkml:trace contextRef="#ctx0" brushRef="#br0" timeOffset="58708.358">19315 13573,'0'26,"26"27,-26 0,0 0,53 26,-53 1,0-27,0 0,0 0,0-1,-53 1,0-26,0 26,0-53</inkml:trace>
  <inkml:trace contextRef="#ctx0" brushRef="#br0" timeOffset="59067.3785">19791 13784,'26'0,"27"0,-26 0,-1 0,27 0,-26 27</inkml:trace>
  <inkml:trace contextRef="#ctx0" brushRef="#br0" timeOffset="59203.3863">19844 14076,'53'0,"-27"0,54 0,-54 0</inkml:trace>
  <inkml:trace contextRef="#ctx0" brushRef="#br0" timeOffset="60080.4364">20929 13414,'0'-53,"-53"53,53-26,-27 26,-26 0,53 53,-53-27,53 53,-79-26,79 0,-26 0,26 27,0-28,0 1,0 0,0 0,0 0,0-26</inkml:trace>
  <inkml:trace contextRef="#ctx0" brushRef="#br0" timeOffset="60311.4497">20532 13652,'0'-26,"0"26,26 0,54 0,-28 0,28 0,26 0,26 0</inkml:trace>
  <inkml:trace contextRef="#ctx0" brushRef="#br0" timeOffset="60644.4687">21511 13361,'0'0,"-80"27,54-1,-27 27,0 0,27 0,-27 0,53 26,0-26,0 0,0-27,0-26,79 80,0-80,27 0,0 0</inkml:trace>
  <inkml:trace contextRef="#ctx0" brushRef="#br0" timeOffset="60875.4819">21987 13467,'0'26,"-79"27,52-26,1 26,-54-27,54 27,26-26,-53-1</inkml:trace>
  <inkml:trace contextRef="#ctx0" brushRef="#br0" timeOffset="61069.493">21775 13626,'0'-53,"0"53,27 0,-1 79,27-79,26 53,-26-53,27 53,-27-53,26 0</inkml:trace>
  <inkml:trace contextRef="#ctx0" brushRef="#br0" timeOffset="61304.5065">22384 13493,'0'0,"53"0,-53 80,0-54,0 1,0 26,0 0,0-1,0 1,-53 0,0 27,0-54</inkml:trace>
  <inkml:trace contextRef="#ctx0" brushRef="#br0" timeOffset="62436.5712">21749 13520,'0'-53,"-27"53,-26 0,0 0,80 0,-27 26,26-26,27 53,0-53,-26 53,26-53,26 0</inkml:trace>
  <inkml:trace contextRef="#ctx0" brushRef="#br0" timeOffset="63649.6406">23204 13441,'0'-27,"0"-26,-26 53,26-26,-53 26,0 0,0 0,-27 0,27 0,-26 26,53-26,26 53,-27-53,27 27,27-27,26 0,-1 26,54-26,-53 0,0 0,0 0,0 0,-27 0,-26-26,0-27,27 79,-27 1,0-1,53 53,-53-26,0 0,0 0,0 0,0 26,0-26,0-26,-27 26,-52 0,53-53,-1 0,-26 0,0 0,53-27,-26 27,26-53,0 0,0 27,0-1,0-26,0 53,53-52,-27 52,1-27,26 27,-27 0,0 0,27 0,-53-53</inkml:trace>
  <inkml:trace contextRef="#ctx0" brushRef="#br0" timeOffset="63973.6591">23892 13414,'-27'0,"-25"0,25 53,27 0,0-27,0 1,0 26,0 26,53-26,26 0,1-53,-1 53,-26-53,26 0</inkml:trace>
  <inkml:trace contextRef="#ctx0" brushRef="#br0" timeOffset="64801.7065">24633 13361,'-27'27,"-52"52,26-26,0 0,0-27,53 1,-53 26,53-27</inkml:trace>
  <inkml:trace contextRef="#ctx0" brushRef="#br0" timeOffset="65043.7202">24368 13467,'0'-53,"27"53,52 0,-53 27,1-27,26 52,0-52,26 80,-26-80,26 0,1 0</inkml:trace>
  <inkml:trace contextRef="#ctx0" brushRef="#br0" timeOffset="65349.7378">25030 13255,'0'27,"0"52,26-26,-26 0,27 0,-27 26,0-26,0 0,0 0,0 0,-53 0,0-27,0-26,-27 53,54-53</inkml:trace>
  <inkml:trace contextRef="#ctx0" brushRef="#br0" timeOffset="65783.7625">25532 13467,'53'0,"0"0,-26 0,26 0,-27 0,-26 53</inkml:trace>
  <inkml:trace contextRef="#ctx0" brushRef="#br0" timeOffset="65925.7708">25612 13811,'26'0,"54"0,-54 0,27 0,0 0</inkml:trace>
  <inkml:trace contextRef="#ctx0" brushRef="#br0" timeOffset="66915.8274">26247 12964,'0'53,"0"27,-53 52,53 0,0 0,0-52,0-1,0-26,0-26,0 25,0-52,53-52,-53 25,26-26,-26 0,80 0,-80 27,52 26,-52-53,27 53,26 53,-53-27,26 1,-26 26,53-27,-53 1,0 26,27-27,-27 27</inkml:trace>
  <inkml:trace contextRef="#ctx0" brushRef="#br0" timeOffset="67209.8441">26908 13255,'0'80,"-26"-1,26 0,-27-26,27 0,0 0,-53 0,53 0,0 0,0 0,0-53,53 53,-26-53</inkml:trace>
  <inkml:trace contextRef="#ctx0" brushRef="#br0" timeOffset="67454.8582">27570 13493,'-53'27,"53"-1,-27-26,27 53,-53 0,0-53,27 80,-27-54,27 27</inkml:trace>
  <inkml:trace contextRef="#ctx0" brushRef="#br0" timeOffset="67643.869">27279 13652,'0'-53,"26"106,27-53,26 27,1-27,-1 53,0-53,1 0</inkml:trace>
  <inkml:trace contextRef="#ctx0" brushRef="#br0" timeOffset="67882.8827">27966 13255,'0'0,"0"53,0 27,0-27,0-1,0 1,0 0,0 0,0 27,-52-28,52 1,-106 27</inkml:trace>
  <inkml:trace contextRef="#ctx0" brushRef="#br0" timeOffset="70725.0453">9737 15213,'0'0,"53"0,52 0,1 0,0 0,0 0,0 0,26 0,0 0,-26 0,-26 0,-1 0,-53 0,1 27,26-27,-53 26,0 1</inkml:trace>
  <inkml:trace contextRef="#ctx0" brushRef="#br0" timeOffset="71043.0634">10134 15504,'0'0,"52"0,1 0,0 0,27 0,-1 0,-26 0,26 0,-52 0,-1 0,1 0,79 0,-27 0,0 0,1 0,-27 0</inkml:trace>
  <inkml:trace contextRef="#ctx0" brushRef="#br0" timeOffset="71358.0815">11139 15187,'26'0,"1"0,52 53,-79 0,27-27,-27 1,0 25,0-25,0-1,0 27,0-53,-53 53,26-26,1-27</inkml:trace>
  <inkml:trace contextRef="#ctx0" brushRef="#br0" timeOffset="72353.1384">12779 14790,'-53'0,"53"79,0-26,0 0,0 0,0 0,0-27,0 1,0-1,0 27,27-106,-27 27,0-1,26-26,-26 27,80 0,-54 26,-26-80,53 80,0 0,0 0,-53 53,53-53,-53 53,0-27,26 27,-26 0,0-26</inkml:trace>
  <inkml:trace contextRef="#ctx0" brushRef="#br0" timeOffset="72670.1565">13547 14790,'0'26,"-27"-26,27 53,-26-26,26 26,0-27,-53 27,53-27,0 1,0 26,26 26,1-26,26-26,53-27,-27 0</inkml:trace>
  <inkml:trace contextRef="#ctx0" brushRef="#br0" timeOffset="72909.1702">14235 15028,'0'0,"-53"0,26 79,-26-52,53-1,-53-26,53 80,-26-80</inkml:trace>
  <inkml:trace contextRef="#ctx0" brushRef="#br0" timeOffset="73112.1818">14023 15081,'26'26,"1"-26,52 27,-26-27,27 0,-1 0,-26 53,0-53,0 0</inkml:trace>
  <inkml:trace contextRef="#ctx0" brushRef="#br0" timeOffset="73344.1951">14552 14949,'0'0,"0"0,53 0,-53 79,0-53,0 27,0-26,0-1,0 27,0-26,0-1,0 27,0-53</inkml:trace>
  <inkml:trace contextRef="#ctx0" brushRef="#br0" timeOffset="74184.2429">15478 14949,'0'26,"0"1,0-1,0 27,0-27,0 1,27-27,-1 53,27-53,26 0,-52 0,-1 0,-26-27,53 27,-53-79,0 52,0 1,0-27,0 53,0 27,0 25,27 28,-27-54,0 27,0-26,0 26,-53 0,26-53,1 26,-27-26,26 0</inkml:trace>
  <inkml:trace contextRef="#ctx0" brushRef="#br0" timeOffset="74394.2551">15478 14737,'0'26</inkml:trace>
  <inkml:trace contextRef="#ctx0" brushRef="#br0" timeOffset="75428.3143">16695 14975,'0'0,"27"0,-1 53,80-53,-27 0,1 0,-27-26,0 26,-1-53,-52 0,27 0,-27 26,0 27,-53 0,-26 0,26 0,53 53,-27-26,27 26,0 0,0-27,0 0,0 27,80-53,-27 27,-1-27,1 0,27 0,-27 0</inkml:trace>
  <inkml:trace contextRef="#ctx0" brushRef="#br0" timeOffset="76261.3619">17463 15002,'0'-27,"0"27,26 0,-26 53,0 0,79 0,-52 0,26-53,0 0,-53-53,26 26,-26 1,0-27,27 53,-27 26,52-26,-52 27,80-27,-27 0,26 53,1-53,-1 0,0 0,27-53,-53 53,26-79,-52 26,-27 0,0 26,0 27,-53 0,0 0,53 53,-53-26,53-1,0 27,0-27,0 1,0 52,53-79,0 0,26 0,1-26,78-27,1 0,-27 0,-52 53,-54-53,-26 80,0-1,0 27,0-27,0 1,0 52,53-79,0 0,-26-26,26-1,-27 27,-26-79,53 79,-53-26,26 26,-26 0,0 79,0-26,0-27</inkml:trace>
  <inkml:trace contextRef="#ctx0" brushRef="#br0" timeOffset="76515.3765">19923 15240,'0'-27,"27"27,-27 0</inkml:trace>
  <inkml:trace contextRef="#ctx0" brushRef="#br0" timeOffset="77437.4292">17886 14922,'0'0,"-27"0,-26 53,53 0</inkml:trace>
  <inkml:trace contextRef="#ctx0" brushRef="#br0" timeOffset="78015.4621">17886 14949,'0'0,"-53"0</inkml:trace>
  <inkml:trace contextRef="#ctx0" brushRef="#br0" timeOffset="84143.8127">1429 16272,'-27'-53,"1"53,-27 0,26 0,27 26,-79 27,79-27,-26 27,26-26,0 26,0 0,53-53,-1 0,1 53,0-53,27 0</inkml:trace>
  <inkml:trace contextRef="#ctx0" brushRef="#br0" timeOffset="84375.8261">1720 16219,'0'0,"0"53,26-1,-26-25,0-1,53 27,-53-26,0-1,-26 27,-1-26,-26 26,27-53,-1 52,-25-52,25 0</inkml:trace>
  <inkml:trace contextRef="#ctx0" brushRef="#br0" timeOffset="84727.8461">1058 16192,'-53'0,"53"27,-52 26,52-1,-27 28,27-27,0 0,0 0,0 0,0-27,27 27,25-27,1 27,53-53,-26 0,-1 0</inkml:trace>
  <inkml:trace contextRef="#ctx0" brushRef="#br0" timeOffset="86902.9706">7276 15901,'0'-53,"-26"0,-1 0,-26 53,27 0,26 0,-53 53,0-26,26 52,27-26,-52 0,52 0,0 26,0-26,0 0,0-26,0 25,0-25,26-1,0 27</inkml:trace>
  <inkml:trace contextRef="#ctx0" brushRef="#br0" timeOffset="87143.9844">6800 16166,'0'0,"53"0,-27 0,1 0,26 0,26 0,0 0,1 0,-1 0,-26-53,0 53</inkml:trace>
  <inkml:trace contextRef="#ctx0" brushRef="#br0" timeOffset="87458.0021">7752 15742,'0'27,"-53"-1,0 54,27-27,-27 0,27 26,-27-26,53 0,-53 0,53 0,0-27,0 0,26 54,27-80,27 0</inkml:trace>
  <inkml:trace contextRef="#ctx0" brushRef="#br0" timeOffset="87796.0217">7885 16139,'53'0,"-1"0,1 0,53 0,-53 0</inkml:trace>
  <inkml:trace contextRef="#ctx0" brushRef="#br0" timeOffset="88057.0364">8573 16033,'-27'0,"27"27,-53 52,53-52,-53 26,53-27,-53 1,53 25</inkml:trace>
  <inkml:trace contextRef="#ctx0" brushRef="#br0" timeOffset="88305.0508">8361 16113,'0'0,"26"0,27 0,-53 0,53 0,-53 26,27-26,-27 53,53-53,-53 53,26-53</inkml:trace>
  <inkml:trace contextRef="#ctx0" brushRef="#br0" timeOffset="88569.0659">8758 15981,'26'0,"-26"26,80 27,-80-27,26 27,-26-26,0-1,0 1,0 26,0-27,0 27,-79-27,52 27</inkml:trace>
  <inkml:trace contextRef="#ctx0" brushRef="#br0" timeOffset="88838.0813">9234 16219,'26'0,"27"0,0 0,0 0,-26 0,-27 0</inkml:trace>
  <inkml:trace contextRef="#ctx0" brushRef="#br0" timeOffset="88981.0895">9287 16404,'53'0,"0"0,0 0</inkml:trace>
  <inkml:trace contextRef="#ctx0" brushRef="#br0" timeOffset="89754.1337">9869 16324,'26'27,"54"-27,-54 0,27 0,27 0,-1 0,-26-27,0 27</inkml:trace>
  <inkml:trace contextRef="#ctx0" brushRef="#br0" timeOffset="90217.1602">10901 16007,'53'0,"-53"-53,0 27,-27 26,1 0,-27 0,0 53,27-27,-27 53,53-26,-27 0,27 0,0 26,0-26,0-26,0-1,0 27,80-26,-80 26</inkml:trace>
  <inkml:trace contextRef="#ctx0" brushRef="#br0" timeOffset="90444.1731">10530 16298,'0'-53,"53"53,-26 0,-1-26,54 26,-27 0,-1 0,1 0,0 0,0 0</inkml:trace>
  <inkml:trace contextRef="#ctx0" brushRef="#br0" timeOffset="90706.1881">11509 15954,'-79'53,"53"-27,-27 27,26 0,-26 27,53-27,-26-1,26-25,0 26,26 0,1-53</inkml:trace>
  <inkml:trace contextRef="#ctx0" brushRef="#br0" timeOffset="90935.2012">11721 16166,'0'0,"0"53,0-27,-79 27,52-27,-26 27,27-53</inkml:trace>
  <inkml:trace contextRef="#ctx0" brushRef="#br0" timeOffset="91135.2125">11509 16245,'0'0,"53"0,27 53,-1-53,0 0,1 0,-1 0,-26 0</inkml:trace>
  <inkml:trace contextRef="#ctx0" brushRef="#br0" timeOffset="91373.2263">12012 16086,'0'27,"53"52,-53-52,26 26,-26-27,0 0,0 27,0-26,0-1,0 27,-52-53</inkml:trace>
  <inkml:trace contextRef="#ctx0" brushRef="#br0" timeOffset="91585.2384">12779 16457,'0'53,"0"-27,-26-26,-1 53</inkml:trace>
  <inkml:trace contextRef="#ctx0" brushRef="#br0" timeOffset="92797.3077">14102 15954,'0'-26,"0"-27,0 0,0 53,-26 0,26 26,-53-26,53 80,-53-80,53 53,0-27,53-26,0 0,0 0,-27 0,1 0,52 0,-52 53,-27 0,0 0,0 0,0-27,0 1,0 25,0-25,0-1,-106 54,79-80,1 0,-1 0,-52 0,52-27,27 1,-52-1,52-26,0 27,0-27,0 27,26 26,0 0,-26-53,53 53,0 0,-26 0,-1 0</inkml:trace>
  <inkml:trace contextRef="#ctx0" brushRef="#br0" timeOffset="93068.3232">14764 15901,'0'-53,"0"106,-27-53,-26 80,27-54,-27 53,27-26,26 0,-80 27,80-28,0 1,53-26,0-27,26 53,1-53</inkml:trace>
  <inkml:trace contextRef="#ctx0" brushRef="#br0" timeOffset="93315.3374">15266 16272,'27'0,"26"0,-27 0,1 0,26 0,0 0,0 0,-1 0</inkml:trace>
  <inkml:trace contextRef="#ctx0" brushRef="#br0" timeOffset="93525.3494">16060 16086,'0'0,"0"0,-53 27,53 26,-26-27,26 1,-53 26,53-27,-27-26,27 26</inkml:trace>
  <inkml:trace contextRef="#ctx0" brushRef="#br0" timeOffset="93759.3627">15743 16086,'53'27,"-27"-27,1 53,25-53,1 53,0-53,27 0,26 26,-27-26,0 0,-26 0</inkml:trace>
  <inkml:trace contextRef="#ctx0" brushRef="#br0" timeOffset="93975.3751">16510 16033,'0'27,"0"-1,0 1,0 26,53-27,-53 1,0 26,0-27,-27 27,1-53,-27 53,27-53</inkml:trace>
  <inkml:trace contextRef="#ctx0" brushRef="#br0" timeOffset="94216.3889">16933 16192,'53'0,"0"0,-26 0,26 0,-27 0,0 0,27 0,-53 27</inkml:trace>
  <inkml:trace contextRef="#ctx0" brushRef="#br0" timeOffset="94359.3971">17119 16351,'79'0,"-53"0,27 0,-26 0</inkml:trace>
  <inkml:trace contextRef="#ctx0" brushRef="#br0" timeOffset="95334.4527">17992 16139,'26'0,"1"0,26 0,-1 0,1 0,-26 0,52 0</inkml:trace>
  <inkml:trace contextRef="#ctx0" brushRef="#br0" timeOffset="96262.5059">19315 15822,'-27'-27,"1"27,26-53,-27 53,-26-26,0 26,27 0,-27 0,0 0,27 0,-1 0,-52 0,79 0,0 53,26-53,1 0,26 0,0 0,-1 0,28 0,-27 0,-27 0,1 0,26 0,0 0,-1 79,-52-52,27-1,-27 27,0-26,0-1,0 53,0-26,0 0,-27-26,27 26,-79-53,79 52,-53-52,27 0,-1 0,-26-26,53-27,-26 27,26-54,0 27,0 0,0 27,53 26,26-53,1 53,-1-53</inkml:trace>
  <inkml:trace contextRef="#ctx0" brushRef="#br0" timeOffset="96555.5227">20135 15610,'0'0,"0"53,-53-27,0 27,53-26,-53 26,53 0,0 0,0 0,0-27,79 27,1-53,-1 53,1-53,-28 0,-25 0</inkml:trace>
  <inkml:trace contextRef="#ctx0" brushRef="#br0" timeOffset="96765.5347">20690 15822,'0'0,"-52"53,-28-27,27 27,27-26,-27 25,53-25,-27-27,27 26</inkml:trace>
  <inkml:trace contextRef="#ctx0" brushRef="#br0" timeOffset="96967.5461">20399 15848,'-26'0,"26"27,53-27,0 53,0-53,0 53,0-53,26 52,27-52,-53 0,0 0</inkml:trace>
  <inkml:trace contextRef="#ctx0" brushRef="#br0" timeOffset="97249.5624">21273 15689,'0'53,"0"-26,0 26,0 0,0 0,0 0,0-1,0 1,-53 0,0-26,-27-27</inkml:trace>
  <inkml:trace contextRef="#ctx0" brushRef="#br0" timeOffset="97679.587">21749 16007,'0'0,"0"26,26-26,-26 27,0 26,0-27,-53 1,0-27</inkml:trace>
  <inkml:trace contextRef="#ctx0" brushRef="#br0" timeOffset="99928.7156">22251 15425,'0'0,"27"53,-27 26,0 1,0-1,0 0,0 1,0-27,0 0,0-1,0 1,0-26,0-27,0 26,0-26,0-26,0-54,0 28,0-28,0-26,26 53,-26 0,27 1,26-1,-27 0,54 53,-80 53,26-27,-26 1,0 25,0-25,0-1,0 27,-26-26,-27 26,0-27,0-26,0 53</inkml:trace>
  <inkml:trace contextRef="#ctx0" brushRef="#br0" timeOffset="100663.7577">22595 15637,'0'-53,"53"53,-26 0,-27 26,26-26,-26 53,0-27,0 1,0 26,0-27,0 1,0 26,0-27,0-26,0-26,0-27,27 0,52 0,-26 53,-27 0,27 0,-53 26,0 1,0-1,53 27,-53-26,53-27,0 79,-26-79,26 0,-53-53,0 27,0 26,-53-80,26 80,-26-53,27 53,-1 0,27 0,27 27,-1-27,27 0,-26 0</inkml:trace>
  <inkml:trace contextRef="#ctx0" brushRef="#br0" timeOffset="100963.7748">23336 15716,'0'26,"0"1,0-1,0 27,0-26,0 26,53 0,-26-53,26 0,-53-27,79 1,-79-1,26-52,-26 52,0 1,0-27,0 26,0 27</inkml:trace>
  <inkml:trace contextRef="#ctx0" brushRef="#br0" timeOffset="101196.7882">23865 15742,'-26'0,"26"27,0 26,0-27,0 1,0 26,-26-53,26 53,0-27</inkml:trace>
  <inkml:trace contextRef="#ctx0" brushRef="#br0" timeOffset="101352.7971">23971 15398,'0'27</inkml:trace>
  <inkml:trace contextRef="#ctx0" brushRef="#br0" timeOffset="102673.8726">24342 15875,'0'-27,"0"-26,0 27,0-1,-27-26,-26 53,0 53,-26-26,79-1,-26-26,26 53,0-53,52 0,-25 0,-1 0,27 0,27-26,-27-54,-53 27,26 1,-26-1,0 26,0-52,0 52,0 27,0 53,0-26,0-1,0 27,0-26,0-1,0 27,0-27,0 1,0 26,53 0,0-53</inkml:trace>
  <inkml:trace contextRef="#ctx0" brushRef="#br0" timeOffset="102997.8912">24633 15822,'26'0,"54"0,-28 0,1 0,-26-27,26 27,-53-26,26 26,-26-53,-26 53,26-27,-80 27,27 0,27 27,26 52,0-26,0-26,0-1,26-26,27 80,0-80,-26 0</inkml:trace>
  <inkml:trace contextRef="#ctx0" brushRef="#br0" timeOffset="103550.9227">25162 15822,'53'-53,"-53"26,-53 27,0 0,53 27,-26 26,26 26,26-79,0 0,1 0,26 0,-27 0,1 0,26-53,-53 27,26-27,-26-27,0 1,53 0,-53 26,0-27,0 28,0-1,0 0,0 53,0 79,0-26,0 0,0 0,0 0,0 26,0-26,0 0,0 0,0 0,0 26</inkml:trace>
  <inkml:trace contextRef="#ctx0" brushRef="#br0" timeOffset="104227.9614">25929 15425,'-26'0,"-27"26,53 27,-27-53,27 53,0-26,0 26,27-27,26-26,0 53,0-53,-27 0</inkml:trace>
  <inkml:trace contextRef="#ctx0" brushRef="#br0" timeOffset="104413.9721">26061 15346,'0'-27,"0"1,0-27,0 79,0 1,0-1,0 27</inkml:trace>
  <inkml:trace contextRef="#ctx0" brushRef="#br0" timeOffset="104742.991">26696 15266,'0'-53,"-26"53,0 0,26 27,-53-1,53 27,-53 26,53-26,0 0,0 0,-53 0,53 26,0-26,0-26,0 26,53 0,-53-27</inkml:trace>
  <inkml:trace contextRef="#ctx0" brushRef="#br0" timeOffset="104940.0021">26458 15610,'0'0,"0"-53,27 53,52 0,-26 0,26 0,-26 0,0 0</inkml:trace>
  <inkml:trace contextRef="#ctx0" brushRef="#br0" timeOffset="106165.0723">27596 14790,'0'-27,"0"-25,0 25,0 1,0 26,0-53,-26 53,-27 0,0 0,53 53,-27-27,27 27,-53 26,53 1,0-27,0 52,-26-52,26 0,0 27,0-54,0 1,0-1</inkml:trace>
  <inkml:trace contextRef="#ctx0" brushRef="#br0" timeOffset="106399.0857">27279 15160,'0'-26,"0"-27,0 53,52 0,1 0,0-27,27 27,-1 0,-26 0</inkml:trace>
  <inkml:trace contextRef="#ctx0" brushRef="#br0" timeOffset="106714.1037">27861 14737,'-27'0,"27"26,-26-26,26 80,-53-27,53 26,0-26,0 0,0-27,53 54,-27-54,1-26,52 53,-53-53</inkml:trace>
  <inkml:trace contextRef="#ctx0" brushRef="#br0" timeOffset="107059.1235">28231 14790,'0'0,"-53"26,0 54,53-27,-26-27,26 53,-27-79,27 27,0 26</inkml:trace>
  <inkml:trace contextRef="#ctx0" brushRef="#br0" timeOffset="107275.1358">27993 14922,'0'-53,"26"53,27 53,-26-26,-1 26,27-27,0 27,0-27,26-26,-52 0</inkml:trace>
  <inkml:trace contextRef="#ctx0" brushRef="#br0" timeOffset="108347.1971">28469 14684,'27'0,"26"27,-1-1,-25 27,26-27,-53 1,26 26,-26-27,0 1,0 26,0-27,0 27,-53-27,-26 27,0 0</inkml:trace>
  <inkml:trace contextRef="#ctx0" brushRef="#br0" timeOffset="109406.2577">29078 14605,'0'-27,"0"1,-27 26,-26 0,27 0,-1 26,-25 1,52 26,-53-27,53 1,0 52,53-79,-27 0,0 0,27 0,-26 0,-1 0,27 0,-53-27,-26 54,26-1,0-26,0 53,79-53,-26 0,-27 0,-26-26,0 52,27-26,-27 53,0-26,0-1,0 27,0-27,0 1,0 26,0 0,53-53,-53 26,26-26,-26 0,0-53</inkml:trace>
  <inkml:trace contextRef="#ctx0" brushRef="#br0" timeOffset="110255.3063">29977 14605,'0'-27,"0"27,-79 0,52-53,-25 53,25 0,-26 27,0-1,53 27,0-26,27-27,52 0,-26 0,-27 0,1 0,-27 0,79 0,-79-53,27 53,-27-27,26 27,-26 27,0-1,53 27,-53-26,0 25,0 28,0-27,0 0,0 0,0-1,-26 28,-1-54,-26-26,27 27,-1-27,-52-27,79 1,-26-27,26 26,0-25,0 25,0-52,0 79,52-27,-25 27,-1 0,27-53,-26 53,-1 0,27 0,-26-26</inkml:trace>
  <inkml:trace contextRef="#ctx0" brushRef="#br0" timeOffset="110545.3229">30427 14525,'-26'0,"26"27,-53 26,53 0,-53 0,53 26,0-26,0 0,26 0,1 0,52-53,-26 26,0-26,0 0,0 0</inkml:trace>
  <inkml:trace contextRef="#ctx0" brushRef="#br0" timeOffset="110769.3357">30877 14684,'0'0,"0"53,-53-27,53 27,-53-26,27 26</inkml:trace>
  <inkml:trace contextRef="#ctx0" brushRef="#br0" timeOffset="111009.3494">30639 14737,'0'0,"79"0,-26 0,26 0,-26 53,27-53,-1 0,0 0,-26 0,0 0</inkml:trace>
  <inkml:trace contextRef="#ctx0" brushRef="#br0" timeOffset="111245.3629">31274 14578,'26'27,"-26"-1,0 1,0 26,53-27,-53 0,0 27,0-26,-26-1,26 27,-53-53,26 80,-26-80</inkml:trace>
  <inkml:trace contextRef="#ctx0" brushRef="#br0" timeOffset="112045.4087">30956 14578,'0'-26,"0"26,0 0,-53 79,53-26,-26-53,26 53,-53 0,53 0</inkml:trace>
  <inkml:trace contextRef="#ctx0" brushRef="#br0" timeOffset="113267.4786">31909 14605,'0'-27,"0"-26,0 27,0-1,-27 27,-26 0,0 0,27 0,-27 0,27 53,26 0,0 0,0 0,53-53,-27 0,27 0,-27 0,27 0,0-26,-53-1,27 54,26 26,0-1,-1-52</inkml:trace>
  <inkml:trace contextRef="#ctx0" brushRef="#br0" timeOffset="113567.4957">32200 14684,'53'79,"-53"-52,0-1,0 27,0-26,0-1,0 27,0-79,0-1,0 1,26-27,-26 26,53-26,-53 27,27 26,-1 0</inkml:trace>
  <inkml:trace contextRef="#ctx0" brushRef="#br0" timeOffset="113944.5173">32544 14790,'0'26,"26"-26,27 53,-26-53,26 0,-27 0,0 0,-26-26,80 26,-80-53,0 26,0 1,-27 26,1 0,-27 0,0 0,27 0,26 26,-27 1,27-1,0 27,0-26,0 26,27-53,26 53,-1-53,1 26,-26-26,26 0,0 0</inkml:trace>
  <inkml:trace contextRef="#ctx0" brushRef="#br0" timeOffset="115568.6102">26273 15584,'27'0,"26"0,-27-53,0 53,27 0,-26 0,-1 0,27 0</inkml:trace>
  <inkml:trace contextRef="#ctx0" brushRef="#br0" timeOffset="116853.6837">27781 15769,'-26'0,"-27"0,53 0,-27 0,27 53,0 0,0 0,53-53,0 0,0 0,27 0,-54 0,-26-27,26 27,-26-79,0 52,0 1,0-27,0 53,0-27,-26 27,-53 0,26 0,26 0,27 0,-26 0,26 0,26 0,54 53,-27-53</inkml:trace>
  <inkml:trace contextRef="#ctx0" brushRef="#br0" timeOffset="117634.7284">28390 15822,'0'-27,"0"1,0 26,-106 0,80 0,-1 26,-26-26,27 27,-27 26,53 0,26-53,1 0,-1 0,27 0,-26 0,-1 0,-26-53,53 53,-53-53,0 26,0 1,0-27,0 0,0 27,0-27,0 53,0 53,-27-1,27-25,0-1,0 27,0-26,0-1,0 1,0 26,0-53,0 26</inkml:trace>
  <inkml:trace contextRef="#ctx0" brushRef="#br0" timeOffset="118299.7664">28945 15795,'0'-26,"0"26,0-27,-52 27,-1 0,0 0,26 0,1 0,-27 0,53 27,-53-27,53 26,0 1,26 26,27-53,-26 0,-1 0,27-27,0-26,-53 27,0-27,53 26,-53-25,0-1,0-27,0 27,0 27,-26-27,26 79,0 27,0 0,0 0,0 27,0-28,0 1,0 0,26 0,-26-26,26-1,27 27</inkml:trace>
  <inkml:trace contextRef="#ctx0" brushRef="#br0" timeOffset="119222.8192">29633 15531,'0'-27,"0"1,0-27,0 26,0 27,-26 0,-27 27,27 79,26-80,0 1,0 26,0 26,0-26,0 0,0-27,0 27,0-26,26-27,-26 53,53-53,-53 26</inkml:trace>
  <inkml:trace contextRef="#ctx0" brushRef="#br0" timeOffset="119485.8342">29475 15822,'0'-27,"0"1,26 26,53 0,-26-53,0 53,27 0,-27 0,-27 0,0 0</inkml:trace>
  <inkml:trace contextRef="#ctx0" brushRef="#br0" timeOffset="120258.8785">29924 15610,'-26'0,"-1"0,27 27,0 25,0 28,27-54,26-26,-53 27,53-27,0 0,-53 0,26 0,-26-27,0-26,53 53,-53-53,0 80,0 26,0-27,27-26,-1 0,27 0,-53 0,0-53,0 80,0 26,26-27,1-26,26 0,-53-26,53-27,-53 26,79-26,-79 27,0 26,26 0,-26 79,0-26,0-26,0-1</inkml:trace>
  <inkml:trace contextRef="#ctx0" brushRef="#br0" timeOffset="120717.9047">30930 15663,'0'-26,"-27"26,-52 0,53 0,-27 26,26 27,27 0,0 0,53-53,0 53,0-53,0 0,0 0,0 0</inkml:trace>
  <inkml:trace contextRef="#ctx0" brushRef="#br0" timeOffset="121464.9474">31168 15451,'0'-79,"0"53,0-1,0 54,0 25,0 1,0 0,0 27,0-27,0-1,0-25,0 26,0-27,53 27</inkml:trace>
  <inkml:trace contextRef="#ctx0" brushRef="#br0" timeOffset="121713.9617">31089 15742,'0'-53,"0"53,52 0,1 0,0 0,0 0,0 0</inkml:trace>
  <inkml:trace contextRef="#ctx0" brushRef="#br0" timeOffset="121928.974">31459 15610,'0'27,"0"-1,0 27,0-27,0 1,0 52,0-26,26-53</inkml:trace>
  <inkml:trace contextRef="#ctx0" brushRef="#br0" timeOffset="122109.9843">31565 15478,'0'0</inkml:trace>
  <inkml:trace contextRef="#ctx0" brushRef="#br0" timeOffset="123168.0448">31803 15689,'0'-26,"0"-27,-27 53,1 0,-27 0,53 27,0-1,0 0,53-26,0 0,0 0,-53 0,26 0,-26 0,0 53,0 0,53-53,-53-26,27-1,-27 1,26 26,-26-53,0 106,53-53,-53 53,27 0,25 0,-25-53</inkml:trace>
  <inkml:trace contextRef="#ctx0" brushRef="#br0" timeOffset="123573.068">32279 15795,'53'0,"-53"-53,53 53,0-26,-27-27,-26 27,0-1,-26 27,-1 0,-25 0,52 27,0-1,52 27,-25-27,26 27,-27-26,1 26,-27-27,0-26,-27 0,-26 27,0-27</inkml:trace>
  <inkml:trace contextRef="#ctx0" brushRef="#br0" timeOffset="123737.0774">32729 15848,'0'-26,"0"26</inkml:trace>
  <inkml:trace contextRef="#ctx0" brushRef="#br0" timeOffset="124637.1289">31591 15478,'0'-27,"0"27,0 0,0 27,0-27</inkml:trace>
  <inkml:trace contextRef="#ctx0" brushRef="#br0" timeOffset="127290.2806">4471 16933,'0'-26,"0"26,0 52,0 1,0 0,53 0,-53 27,0 52,0-53,0-26,0-26,0 26,27-53,-27-27,0 1,0-1,0-26,0 0,53 0,-53 1,53 52,-27-27,54 27,-28 0,-25 0,-1 0,27 27,-26 52,-27-26,0-27,53-26,-53 53,0 0,26-26</inkml:trace>
  <inkml:trace contextRef="#ctx0" brushRef="#br0" timeOffset="127671.3024">5292 17039,'-27'0,"1"53,26 0,-53 26,53 0,0 27,0-26,0-1,0-53,0 1,79-27,-52 53,-1-53,27 0</inkml:trace>
  <inkml:trace contextRef="#ctx0" brushRef="#br0" timeOffset="128429.3458">5477 17462,'0'-53,"0"27,0 26,79 0,-26-27,-26 27,26 0,-1 0,1 0,27 0</inkml:trace>
  <inkml:trace contextRef="#ctx0" brushRef="#br0" timeOffset="128683.3603">6403 17171,'0'27,"0"26,0-27,-79 53,52-52,27 26,-79 0,52 0</inkml:trace>
  <inkml:trace contextRef="#ctx0" brushRef="#br0" timeOffset="128917.3737">6191 17277,'0'26,"0"-26,53 53,0-53,-26 0,25 27,-25-27,26 53,-27-53</inkml:trace>
  <inkml:trace contextRef="#ctx0" brushRef="#br0" timeOffset="129171.3882">6720 17118,'27'53,"-27"-26,53-1,-53 27,0 0,26 0,-26 0,0 0,0-27,0 1,-53 25,27-52,26 27</inkml:trace>
  <inkml:trace contextRef="#ctx0" brushRef="#br0" timeOffset="129493.4064">7223 17383,'0'0,"27"0,-27-53,53 53,-27 0,53 0,-79 26</inkml:trace>
  <inkml:trace contextRef="#ctx0" brushRef="#br0" timeOffset="129636.4147">7382 17621,'53'0,"-27"-27,1 27,26 0,-27 0</inkml:trace>
  <inkml:trace contextRef="#ctx0" brushRef="#br0" timeOffset="130656.4732">9208 17012,'0'-53,"0"1,-27 52,27-53,-53 53,27 0,-27 0,26 0,-26 53,53 26,-79 0,79 1,0-1,0 27,0-27,0-26,0 27,0-54,26-26,-26 26</inkml:trace>
  <inkml:trace contextRef="#ctx0" brushRef="#br0" timeOffset="130873.4856">8758 17356,'26'-26,"27"-27,0 53,0 0,0 0,26 0,-26 0,27 0,-1 0,0 0,-26 0</inkml:trace>
  <inkml:trace contextRef="#ctx0" brushRef="#br0" timeOffset="131171.5026">9657 16959,'0'53,"-26"-26,-27 26,53 26,-53-26,53 26,-53 1,53-1,0 1,0-28,27-52,-1 53,27-53,0 0</inkml:trace>
  <inkml:trace contextRef="#ctx0" brushRef="#br0" timeOffset="131459.5191">9895 17356,'27'0,"-1"0,54-53,-1 53,0 0,1-26,-1 26</inkml:trace>
  <inkml:trace contextRef="#ctx0" brushRef="#br0" timeOffset="131669.5311">10716 17145,'-27'53,"27"-27,-53 1,27 52,26-26,-80 0,80 0</inkml:trace>
  <inkml:trace contextRef="#ctx0" brushRef="#br0" timeOffset="131917.5453">10504 17251,'0'-27,"0"27,0 0,53 0,-53 27,79-27,-79 52,53-52,-26 27,26-27,-1 0,-25 0</inkml:trace>
  <inkml:trace contextRef="#ctx0" brushRef="#br0" timeOffset="132148.5583">11007 17012,'53'27,"-53"26,79-27,-79 1,26 26,-26 0,0-1,0 28,0-1,-26-26,-27-26,27 25,-27-25</inkml:trace>
  <inkml:trace contextRef="#ctx0" brushRef="#br0" timeOffset="133101.613">12144 17012,'0'-26,"0"26,0-27,-26 27,-27 0,0 0,27 0,-27 53,0 0,53-26,26 26,27-53,-26 0,-1 0,27-27,-27 27,1-26,-27 52,0 1,0 26,53 0,-53 26,0 0,0 1,0-1,0-26,0 26,0-52,0-27,0 26,-53-26,0 0,27 0,-27-53,26 27,-26-54,53 28,-26-1,26 26,0-26,0 27,0 26,53-53,-27 53,1 0,26-53,-1 53,1 0,-26 0,52 0</inkml:trace>
  <inkml:trace contextRef="#ctx0" brushRef="#br0" timeOffset="133371.6285">12568 16959,'-27'53,"27"-26,-26 26,26 0,0 26,0-26,0 0,0 0,53 26,0-79,0 27,26-27,-26 0</inkml:trace>
  <inkml:trace contextRef="#ctx0" brushRef="#br0" timeOffset="133603.6417">13123 17145,'0'26,"0"54,0-54,-79 0,53 27,-27 0,26 0,-26-26</inkml:trace>
  <inkml:trace contextRef="#ctx0" brushRef="#br0" timeOffset="134112.6708">12700 17224,'-26'0,"26"0,105 0,-78 0,26 0,-27 0,27 0,-26 0</inkml:trace>
  <inkml:trace contextRef="#ctx0" brushRef="#br0" timeOffset="135247.7358">12991 17092,'-53'0,"53"-53,53 79,-26-26,25 53,-52-26,80 26,-27 0,0-27,26 27,-26-27,0-26,0 53,-27-53,1 53,-27-26</inkml:trace>
  <inkml:trace contextRef="#ctx0" brushRef="#br0" timeOffset="135788.7667">13335 17012,'0'-26,"-53"26,0 0,0 0,0 79,53-52,0 26,0 0,0 0</inkml:trace>
  <inkml:trace contextRef="#ctx0" brushRef="#br0" timeOffset="136419.8028">13917 17012,'27'0,"52"0,-79 53,26 0,-26-26,0-1,0 27,0-26,0-1,0 53,0-26,-53-26,27 26,0-53,-27 26</inkml:trace>
  <inkml:trace contextRef="#ctx0" brushRef="#br0" timeOffset="136843.8271">14473 17277,'26'0,"27"0,-26-53,-1 53,27 0,0 27,-53 25</inkml:trace>
  <inkml:trace contextRef="#ctx0" brushRef="#br0" timeOffset="136978.8346">14552 17542,'79'0,"-26"0,-26 0,26 0</inkml:trace>
  <inkml:trace contextRef="#ctx0" brushRef="#br0" timeOffset="137699.876">15769 17383,'27'0,"-27"-27,53 27,-1 0,1 0,0 0,0 0,0-79</inkml:trace>
  <inkml:trace contextRef="#ctx0" brushRef="#br0" timeOffset="138157.9022">16616 17012,'0'-79,"0"53,0 26,-53 0,0 0,27 26,-27 27,26-27,27 27,-53 0,53 0,0 0,0 26,0-26,0 0,0 0,0-26,27 26,-1-1,27-52</inkml:trace>
  <inkml:trace contextRef="#ctx0" brushRef="#br0" timeOffset="138372.9143">16219 17303,'26'0,"27"0,0 0,27 0,-27 0,-1-52</inkml:trace>
  <inkml:trace contextRef="#ctx0" brushRef="#br0" timeOffset="138651.9303">17145 16959,'0'0,"-53"53,53-26,-53 26,53-27,-26 27,26-26,0-1,0 27,0-27,26 27,1-26,52-27</inkml:trace>
  <inkml:trace contextRef="#ctx0" brushRef="#br0" timeOffset="138870.943">17463 17092,'0'0,"-27"53,-26-27,27 27,-27-26,53-1,-27-26,27 53</inkml:trace>
  <inkml:trace contextRef="#ctx0" brushRef="#br0" timeOffset="139078.9547">17251 17198,'0'-53,"0"106,26-53,1 26,52-26,-26 0,0 53,0-53,26 0,-52 0</inkml:trace>
  <inkml:trace contextRef="#ctx0" brushRef="#br0" timeOffset="139302.9677">17754 17065,'0'0,"0"53,0-26,0-1,0 27,0-26,0-1,0 27,0-27,0 1,0 26</inkml:trace>
  <inkml:trace contextRef="#ctx0" brushRef="#br0" timeOffset="140182.018">18045 16668,'0'-26,"26"26,53 0,-52 0,26 0,-27 26,-26 27,80-26,-80 26,0 0,0 0,0-1,0 1,0 27,0-1,0 27,0 0,0 0,0-53,0-1,0 1,0-26,-53-27,26 0,1-27,-27 27</inkml:trace>
  <inkml:trace contextRef="#ctx0" brushRef="#br0" timeOffset="141163.0741">15716 16801,'0'-27,"-53"-26,27 27,-1-1,-25-25,25 52,-26 0,0 26,-26 80,79-80,-27 54,27-27,0 26,0 0,0 1,27-1,-1 27,27-53,-26 26,-27-26,79 26,-79-26,0-26,0 26,0 0,0-27,79 27,1-53</inkml:trace>
  <inkml:trace contextRef="#ctx0" brushRef="#br0" timeOffset="142483.1496">18971 16668,'0'-26,"-27"-27,-26 27,0 26,0 0,27 0,26 26,-26 1,26 25,0 1,0 0,0 0,0 0,0 26,0-26,0 0,0 0,0 0,0 27,0-28,0-25,0-1,52 54,-52-54,0 1,53-27,-26 0,26 0,26 0,-26 0</inkml:trace>
  <inkml:trace contextRef="#ctx0" brushRef="#br0" timeOffset="142868.1716">19341 17012,'27'0,"-1"0,0 0,27 0,0 0,0 0,0 0</inkml:trace>
  <inkml:trace contextRef="#ctx0" brushRef="#br0" timeOffset="143863.2285">20188 16801,'0'-27,"0"-26,0 53,-27 0,-26 0,27 0,-1 0,-52 27,79 26,0-27,53-26,-27 0,1 0,26 0,0 0,-27 0,1 0,-27 80,53-54,-53 0,26 54,-26-27,0 0,0 0,0 26,0-53,-79 27,26-53,26 27,1-27,-54 0,54-27,26-26,-53 27,53 0,0-27,0 26,27 1,-1 26,27-80,-27 80,1 0,26 0,-27 0</inkml:trace>
  <inkml:trace contextRef="#ctx0" brushRef="#br0" timeOffset="144128.2437">20770 16801,'0'26,"0"1,-53 26,53-27,-53 0,53 27,0-26,0-1,0 27,26-26,54-27,-27 53,0-53</inkml:trace>
  <inkml:trace contextRef="#ctx0" brushRef="#br0" timeOffset="144343.256">21405 16959,'-27'0,"-26"0,1 27,-28-1,54 27,-27-26,26-27,27 53,-26-53</inkml:trace>
  <inkml:trace contextRef="#ctx0" brushRef="#br0" timeOffset="144569.2689">21061 16986,'0'0,"0"26,79-26,-52 0,26 27,-27-27,27 0,26 0,-26 53,0-53,0 0</inkml:trace>
  <inkml:trace contextRef="#ctx0" brushRef="#br0" timeOffset="144808.2826">21564 16880,'0'27,"52"-27,-52 52,27-25,-27 26,0-27,53 1,-53 26,0 0,-53 0</inkml:trace>
  <inkml:trace contextRef="#ctx0" brushRef="#br0" timeOffset="145294.3103">21802 16563,'0'-53,"26"53,1 0,26 0,-27 0,27 79,-27-52,-26-1,53 27,-53 0,53 0,-53 26,0-26,0 0,0 0,0 0,-26 26,26-26,0 0,-27-27,27 27,0-26,-26-27,26 26,-53-26,0 0</inkml:trace>
  <inkml:trace contextRef="#ctx0" brushRef="#br0" timeOffset="146193.3616">22701 16880,'-53'-53,"106"53,0 0,0 0,-26 0,-27 27,26-27,-26 26</inkml:trace>
  <inkml:trace contextRef="#ctx0" brushRef="#br0" timeOffset="146342.3703">22622 17118,'53'0,"0"0,0 0,0 0,-1 0,28 0</inkml:trace>
  <inkml:trace contextRef="#ctx0" brushRef="#br0" timeOffset="147768.4517">23680 16774,'27'-26,"-27"-27,0 0,53 53,-53-53,0 0,-27 53,27-26,-26 26,26 0,-53 26,53 27,0 0,-27 0,27 0,0 26,0-26,-53 0,53 0,0 0,0 0,0-27,0 1,53 26,-53-27</inkml:trace>
  <inkml:trace contextRef="#ctx0" brushRef="#br0" timeOffset="147985.4643">23469 16854,'0'0,"52"0,1 0,0 0,27 0,-1 0,0 0,1 0,-27 0</inkml:trace>
  <inkml:trace contextRef="#ctx0" brushRef="#br0" timeOffset="148285.4813">24315 16589,'0'-53,"0"53,-53 0,0 53,27 0,26 0,-79 0,79 26,0-26,0 0,0 0,0 0,0-27,52-26,-25 27,-1-27</inkml:trace>
  <inkml:trace contextRef="#ctx0" brushRef="#br0" timeOffset="148518.4946">24448 16748,'0'53,"-27"-27,27 27,-79-26,79-1,-53-26,53 79</inkml:trace>
  <inkml:trace contextRef="#ctx0" brushRef="#br0" timeOffset="148712.5059">24236 16854,'-27'0,"54"53,26-53,0 26,0-26,0 0,-1 53,1-53,-26 0</inkml:trace>
  <inkml:trace contextRef="#ctx0" brushRef="#br0" timeOffset="148944.5192">24633 16748,'0'-27,"0"27,26 106,-26-79,0-1,0 27,0-27,0 1,0 26,0-27,0 1,0 26</inkml:trace>
  <inkml:trace contextRef="#ctx0" brushRef="#br0" timeOffset="151457.6629">25188 16801,'0'-53,"0"26,0 1,-53-27,27 53,0 0,26 0,-27 0,27 53,0-27,0 1,0-27,27 0,-1 0,-26 0,53 0,-53-27,26 27,-26 0,27 0,-27 53,0 0,0 27,53-28,-53-25,0-1,0 27,-27-26,27 26,-26-27,26 1,-53-27,53 53,-53-53,27 0,-1 0,27-27,-53 27,53-53,0 27,0-27,0 0,0 26,27 27,-1 0,27-26,-27 26,1 0,26-53</inkml:trace>
  <inkml:trace contextRef="#ctx0" brushRef="#br0" timeOffset="151733.6787">25718 16616,'0'0,"0"26,0 27,0 0,-53 0,53 0,0 0,-27-1,27-25,0 26,53-27,-26-26,52 53,-26-53</inkml:trace>
  <inkml:trace contextRef="#ctx0" brushRef="#br0" timeOffset="151958.6916">26061 16854,'-26'26,"-27"27,27-27,-27 27,53-26,-53-27,53 53</inkml:trace>
  <inkml:trace contextRef="#ctx0" brushRef="#br0" timeOffset="152160.7031">25823 16933,'0'-26,"27"26,26 0,-27 52,27-52,-26 27,-1-27,-26 53,53-53</inkml:trace>
  <inkml:trace contextRef="#ctx0" brushRef="#br0" timeOffset="152378.7156">26220 16827,'0'-53,"0"80,0 52,0-52,0-1,0 27,0-27,0 1,0 26,0 0,-26-27,-27 27</inkml:trace>
  <inkml:trace contextRef="#ctx0" brushRef="#br0" timeOffset="152672.7324">26538 16933,'53'0,"0"0,-27 0,27 0,-27 0,-26 26</inkml:trace>
  <inkml:trace contextRef="#ctx0" brushRef="#br0" timeOffset="152806.7401">26591 17198,'26'0,"1"0,25 0,-25 0</inkml:trace>
  <inkml:trace contextRef="#ctx0" brushRef="#br0" timeOffset="153690.7906">27331 16298,'0'79,"-26"27,26 0,-53 0,53 26,0-26,0-27,0-26,0-26,0 52,0-79,53-26,-53-1,26-26,-26 0,53 27,-53-27,0 27,27 26,-27-27,26 27,27 0,0 53,-53-27,53 27,-53-26,0-1,53 27,-53-26,0-1,0 27</inkml:trace>
  <inkml:trace contextRef="#ctx0" brushRef="#br0" timeOffset="153980.8072">28072 16589,'-53'27,"0"-1,53 0,-52 27,52-26,-53 52,53-26,0 0,0 0,0-27,79 27,-26 0,26-53,27 53,0-53</inkml:trace>
  <inkml:trace contextRef="#ctx0" brushRef="#br0" timeOffset="154208.8203">28787 16668,'-27'27,"1"-1,-27 54,53-27,-53 0,0 26,53-53,-26 1</inkml:trace>
  <inkml:trace contextRef="#ctx0" brushRef="#br0" timeOffset="154411.8319">28469 16854,'27'26,"52"-26,-26 53,0-53,26 53,-26-53,0 0,0 26,0-26</inkml:trace>
  <inkml:trace contextRef="#ctx0" brushRef="#br0" timeOffset="154635.8445">29157 16536,'0'53,"0"-26,0-1,0 53,0-26,0 27,0-1,0-26,0 0,0 26,-53-26,0-26</inkml:trace>
  <inkml:trace contextRef="#ctx0" brushRef="#br0" timeOffset="156863.9721">10716 18177,'0'-27,"0"27,53 0,-27 0,27 0,0 0,53 0,-27 0,-52 0,-1 0,-26 53,53-53,-53 53,-27 0</inkml:trace>
  <inkml:trace contextRef="#ctx0" brushRef="#br0" timeOffset="157128.9873">10821 18468,'0'-27,"27"27,26 0,0 0,26 0,1 0,-1 0,0-26,1 26,-1-53,-53 53</inkml:trace>
  <inkml:trace contextRef="#ctx0" brushRef="#br0" timeOffset="157365.0008">11589 18203,'26'0,"1"0,26 26,-27 27,-26 0,0 0,0 0,0-26,-53 26</inkml:trace>
  <inkml:trace contextRef="#ctx0" brushRef="#br0" timeOffset="158415.0609">13044 17780,'0'-53,"0"106,0 0,0 26,53 0,-53 1,0-1,0 0,0-26,0 27,0-54,0 1,0-54,0 1,26-54,-26 27,53-26,-53 0,27 26,-27 0,79 26,-26-25,0 52,-27 0,27 26,-53 0,53 27,-53-26,53-1,-53 27,0-26,0-1,0 27,0-27</inkml:trace>
  <inkml:trace contextRef="#ctx0" brushRef="#br0" timeOffset="158731.0789">14102 17833,'0'0,"-53"53,53-27,-53 27,53 0,-52 0,52 0,0 0,0 26,26-53,0 1,54-27,-1 53,1-53,-27 0</inkml:trace>
  <inkml:trace contextRef="#ctx0" brushRef="#br0" timeOffset="159295.1112">15081 18018,'0'26,"-53"27,27 0,-53 26,52-26,-26 0,27 0,26-26,-53-1,53 27,0-79,26-1</inkml:trace>
  <inkml:trace contextRef="#ctx0" brushRef="#br0" timeOffset="159504.1232">14764 18256,'0'-27,"26"27,1 0,26 0,-27 0,27 53,0-53,53 53,-27-53,0 0,-26 0</inkml:trace>
  <inkml:trace contextRef="#ctx0" brushRef="#br0" timeOffset="159735.1364">15425 18044,'0'-26,"0"26,0 53,0-27,53 27,-53-26,0-1,27 27,-27 0,0 0,0 0,0 26,0-52,-80 25,80 1</inkml:trace>
  <inkml:trace contextRef="#ctx0" brushRef="#br0" timeOffset="160515.1809">16536 18203,'0'-26,"0"26,0 26,0 27,80-53,-27 0,0 0,0 0,0 0,-27 0,-26-53,0 27,0-1,-26 27,-1 0,27 0,0 27,0 25,0 1,0-26,53 26,-53-27,0 1,0 26,-79-53,26 0,0 0,26 0,-26 0</inkml:trace>
  <inkml:trace contextRef="#ctx0" brushRef="#br0" timeOffset="160689.1909">16563 17912,'0'-26,"0"26,0 26,0 27</inkml:trace>
  <inkml:trace contextRef="#ctx0" brushRef="#br0" timeOffset="162382.2878">18203 18124,'0'-27,"27"54,26-27,0 0,0 0,26 0,-26 0,0-27,-27-26,-26 0,0 0,-79 53,26 0,26 0,1 27,26-1,-53 1,53 26,0-27,0 1,0 26,27-1,25-52,-25 0,26 53,0-53,-27 0,1 0,-27-26,79 26,-79-53,27 53,-27-26,26 26,-26 0,0 26,26-26,-26 79,53-79,-53 53,27-53,-27 27,26-27,27 0,-53-27,0 1,27-27,-27 26,0-25,0 25,53 54,-53 25,52-52,-25 53,52-53,-26 53,0-53,0 0,0 0,-27 0,1 0,26-79,-53 26,53 27,-53-27,0 0,0 53,-53 0,-27 26,80 1,0 26,0-1,0 1,0-26,27 26,-1-53,1 0,26 0,0 0,0-53,-27 26,27-26,-53 27,26 26,-26-53,0 53,0 27,27 25,26 1,-27-26,27-27,0 0,-26 0,25 0,1 0,-53-27,27 27,-27 0,53 27</inkml:trace>
  <inkml:trace contextRef="#ctx0" brushRef="#br0" timeOffset="162532.2964">20638 18415,'0'0,"26"0</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5:32:34.078"/>
    </inkml:context>
    <inkml:brush xml:id="br0">
      <inkml:brushProperty name="width" value="0.05292" units="cm"/>
      <inkml:brushProperty name="height" value="0.05292" units="cm"/>
      <inkml:brushProperty name="color" value="#FF0000"/>
    </inkml:brush>
  </inkml:definitions>
  <inkml:trace contextRef="#ctx0" brushRef="#br0">25056 4286,'0'-27,"0"1,0-27,0 53,0-26,-53 26,53-27,-26 27,26 0,0 27,-53 26,53-1,-53 1,53 0,-27 27,27-27,0-27,-53 53,53-26,0-26,0-1,27 27,-27-26,26 26,27-27</inkml:trace>
  <inkml:trace contextRef="#ctx0" brushRef="#br0" timeOffset="262.015">24686 4551,'0'0,"26"0,27 0,0 0,0 0,0 0,26 0,-26 0,-26-27</inkml:trace>
  <inkml:trace contextRef="#ctx0" brushRef="#br0" timeOffset="631.0359">25506 4286,'-53'-27,"26"27,-25 0,-1 106,53-79,-27-1,27 27,0-26,0-1,0 27,0-27,106 54,-80-80,1 0</inkml:trace>
  <inkml:trace contextRef="#ctx0" brushRef="#br0" timeOffset="862.0493">25744 4339,'0'0,"0"26,0 27,0-26,0-1,-26 27,26-26,0-1</inkml:trace>
  <inkml:trace contextRef="#ctx0" brushRef="#br0" timeOffset="1072.0611">25585 4418,'0'0,"53"0,-26 0,-1 0,27 0,-27 53,27-53,-26 0</inkml:trace>
  <inkml:trace contextRef="#ctx0" brushRef="#br0" timeOffset="1313.0751">26009 4286,'-27'0,"27"0,0 53,27-27,-27 27,26-26,-26-1,26 27,-26-26,0-1,0 27,0-27,-26 27,0-53</inkml:trace>
  <inkml:trace contextRef="#ctx0" brushRef="#br0" timeOffset="1602.0917">26353 4445,'26'0,"0"0,27 0,-53 26,0 27</inkml:trace>
  <inkml:trace contextRef="#ctx0" brushRef="#br0" timeOffset="1716.0982">26432 4683,'26'0,"1"0,-1 0,27 0</inkml:trace>
  <inkml:trace contextRef="#ctx0" brushRef="#br0" timeOffset="2356.1348">27331 4259,'0'53,"0"-26,-52-1,-1 54,0-27,26 0,1-27,-27 0,26-26</inkml:trace>
  <inkml:trace contextRef="#ctx0" brushRef="#br0" timeOffset="2580.1475">27093 4286,'0'0,"53"53,-26-27,26 27,-27-26,27-1,-27 27,1-53,26 0</inkml:trace>
  <inkml:trace contextRef="#ctx0" brushRef="#br0" timeOffset="3030.1733">27570 3783,'0'-26,"53"26,-27 0,-26 0,0 53,0 0,0 0,0-27,53 27,0-53,-53 26,26-26,-26 27,0 26,-26 0,-54 0,1 26,26-79</inkml:trace>
  <inkml:trace contextRef="#ctx0" brushRef="#br0" timeOffset="3263.1865">27861 4498,'0'53,"0"-27,53 0,-53 27,0-26,0-1,0-26</inkml:trace>
  <inkml:trace contextRef="#ctx0" brushRef="#br0" timeOffset="4785.2735">28787 4021,'0'-53,"0"1,0-1,0 53,0-53,-53 53,0 0,26 0,-26 26,53 1,0-1,27-26,-1 53,1-53,26 0,-27 0,1 0,26 0,-53 26,26-26,-26 53,27-53,-27 53,52 0,-52 0,0-26,0 52,0-26,0 0,-26 0,26 0,-53-27,27-26,-27 53,26-53,-26 0,0 0,53-26,0-1,0 1,0-54,53 54,-53-1,53-26,-53 27,80-27,-27 27,-27-27</inkml:trace>
  <inkml:trace contextRef="#ctx0" brushRef="#br0" timeOffset="5041.2882">29766 3863,'0'53,"-53"-1,26 28,-26-1,53-26,-53 0,53-27,0 27,0-26,53-27,0 53,0-53</inkml:trace>
  <inkml:trace contextRef="#ctx0" brushRef="#br0" timeOffset="5255.3006">30110 3942,'-80'53,"54"0,-27 26,53-26,-27 0,27 0,-53 0</inkml:trace>
  <inkml:trace contextRef="#ctx0" brushRef="#br0" timeOffset="5459.3123">29792 4180,'27'0,"-1"0,27 0,0 0,26 0,-26 0,0 0,0 53,0-53</inkml:trace>
  <inkml:trace contextRef="#ctx0" brushRef="#br0" timeOffset="5684.3251">30480 3889,'0'27,"53"-1,-53 27,0 0,26 0,-26 0,0 0,0-1,-26 28,26-54,-53-26</inkml:trace>
  <inkml:trace contextRef="#ctx0" brushRef="#br0" timeOffset="5954.3406">30745 4101,'26'0,"53"0,-26 0,-26 0,-27 0</inkml:trace>
  <inkml:trace contextRef="#ctx0" brushRef="#br0" timeOffset="6084.348">30824 4365,'26'0,"1"0,26 0,-27 0</inkml:trace>
  <inkml:trace contextRef="#ctx0" brushRef="#br0" timeOffset="6742.3857">31512 3677,'-27'0,"-25"0,25 0,27 27,-79 26,79-27,-27 27,27 0,27 0,26 0,-27 0,-26 0,0-27,0 27,-53-26,0 25,27-52,-27 0</inkml:trace>
  <inkml:trace contextRef="#ctx0" brushRef="#br0" timeOffset="7071.4045">31591 3863,'0'0,"0"53,0-1,0-25,0-1,0 27,0 0,0-26</inkml:trace>
  <inkml:trace contextRef="#ctx0" brushRef="#br0" timeOffset="7260.4153">31750 3730,'26'0,"27"53,-53 27,0-1,0 0</inkml:trace>
  <inkml:trace contextRef="#ctx0" brushRef="#br0" timeOffset="7491.4285">31856 4207,'53'0,"-53"0,0-53,26 26,-26 1,53 26,0 0,-53 0,27 0,-27 26,26-26,-26 53,53 26</inkml:trace>
  <inkml:trace contextRef="#ctx0" brushRef="#br0" timeOffset="7742.4429">32755 3836,'-26'0,"26"53,-53 0,27 26,-27-52,53-1,-53 27,53-26,-53-27,53 53,-27-53</inkml:trace>
  <inkml:trace contextRef="#ctx0" brushRef="#br0" timeOffset="7956.4551">32438 3995,'0'0,"26"0,27 53,-26-27,26 27,-27-26,54-1,-54-26</inkml:trace>
  <inkml:trace contextRef="#ctx0" brushRef="#br0" timeOffset="9171.5246">24262 5450,'0'-53,"-26"27,-27 26,0 0,-26 0,26 79,26 0,-26 54,53-54,0 1,0-1,0 0,0 1,53-27,-26-1</inkml:trace>
  <inkml:trace contextRef="#ctx0" brushRef="#br0" timeOffset="9382.5367">23733 5900,'53'0,"-26"0,52 0,0 0,1 0,-1 0,0 0,1-53,-1 53</inkml:trace>
  <inkml:trace contextRef="#ctx0" brushRef="#br0" timeOffset="9636.5512">24500 5529,'0'27,"-26"26,26 53,-79 0,79-27,0-26,0 0,0 26,0-52,53-27,-27 26</inkml:trace>
  <inkml:trace contextRef="#ctx0" brushRef="#br0" timeOffset="9862.5641">24712 6006,'0'0,"27"0,25 0,1 0,-26 0,-1 0,27 0</inkml:trace>
  <inkml:trace contextRef="#ctx0" brushRef="#br0" timeOffset="10085.5767">25109 5741,'-26'0,"26"80,0-28,-27 1,27 0,-53 0,53-26,0 26</inkml:trace>
  <inkml:trace contextRef="#ctx0" brushRef="#br0" timeOffset="10312.5898">24950 5873,'0'0,"53"0,0 27,-26-27,25 0,1 0,27 0,-27 0,-27 0</inkml:trace>
  <inkml:trace contextRef="#ctx0" brushRef="#br0" timeOffset="10543.6031">25347 5688,'0'0,"53"27,-53-1,0 27,53-26,-53 25,0 1,-27 27,27-27,-52-27,25 27</inkml:trace>
  <inkml:trace contextRef="#ctx0" brushRef="#br0" timeOffset="10829.6194">25638 5953,'27'0,"-27"-53,26 53,53 0,-52 0,-27 26</inkml:trace>
  <inkml:trace contextRef="#ctx0" brushRef="#br0" timeOffset="10955.6266">25744 6138,'53'0,"-27"0,1-26</inkml:trace>
  <inkml:trace contextRef="#ctx0" brushRef="#br0" timeOffset="11610.6641">26247 5953,'0'0,"0"0,53 0,26 0,0 0</inkml:trace>
  <inkml:trace contextRef="#ctx0" brushRef="#br0" timeOffset="11855.678">27067 5662,'-53'53,"53"0,-79 26,26 0,53-26,-53 0,53-26,-27 26</inkml:trace>
  <inkml:trace contextRef="#ctx0" brushRef="#br0" timeOffset="12084.6912">26749 5847,'27'26,"-1"27,27-26,-26 26,26-27,-27 27,1-53,25 53,-25-53,-1 0</inkml:trace>
  <inkml:trace contextRef="#ctx0" brushRef="#br0" timeOffset="12584.7198">27252 5212,'0'-26,"53"26,-27 0,1 0,-27 26,0 53,0-26,0 0,0-26,53-27,-53 26,0 27,0 0,-80-27,54-26</inkml:trace>
  <inkml:trace contextRef="#ctx0" brushRef="#br0" timeOffset="12781.7311">27596 5979,'0'27,"0"26,0 0,0-27,0 0,-79-26</inkml:trace>
  <inkml:trace contextRef="#ctx0" brushRef="#br0" timeOffset="13867.7932">28522 5477,'0'-53,"0"0,-26 26,-27 27,26 0,-26 0,53 53,0-26,53-1,-26-26,-1 0,27 0,-26 0,-1 0,27 79,-53-26,0-26,0 26,0 0,0 0,0 0,0-1,-27 28,27-54,-52-26,52 53,-53-53,0 0,0 0,0 0,53-79,0 52,0-26,0 27,26-27,54 53,-27 0,-27-53</inkml:trace>
  <inkml:trace contextRef="#ctx0" brushRef="#br0" timeOffset="14122.8078">29025 5265,'-80'53,"28"26,-1-26,26 0,27 26,-53 27,53-26,0-1,0-26,27 0,26-53,0 53</inkml:trace>
  <inkml:trace contextRef="#ctx0" brushRef="#br0" timeOffset="14364.8216">29051 5847,'27'0,"26"0,-27 0,53 0,-26 0,0-26</inkml:trace>
  <inkml:trace contextRef="#ctx0" brushRef="#br0" timeOffset="14571.8335">29580 5582,'0'0,"0"27,0 26,0 0,-52 0,52 0,-27-1</inkml:trace>
  <inkml:trace contextRef="#ctx0" brushRef="#br0" timeOffset="14789.846">29395 5662,'27'0,"-1"26,27-26,-26 27,-1-27,27 53,-27-53,27 26,-26-26,-1 0</inkml:trace>
  <inkml:trace contextRef="#ctx0" brushRef="#br0" timeOffset="15035.86">29871 5450,'0'0,"27"53,-27-27,53 27,-53-26,26-1,-26 27,0-26,0 26,0 0,0-27,-53-26,27 53,-1-53</inkml:trace>
  <inkml:trace contextRef="#ctx0" brushRef="#br0" timeOffset="15321.8764">30163 5635,'26'0,"0"-26,27 26,-26 0,-1 0,27 0,-53 26</inkml:trace>
  <inkml:trace contextRef="#ctx0" brushRef="#br0" timeOffset="15449.8837">30242 5900,'53'0,"-27"0,-26 0</inkml:trace>
  <inkml:trace contextRef="#ctx0" brushRef="#br0" timeOffset="16356.9356">30771 5688,'0'0,"79"0,-26 0,0 0,0 0</inkml:trace>
  <inkml:trace contextRef="#ctx0" brushRef="#br0" timeOffset="16731.957">31565 5238,'-27'0,"-52"27,26 26,0-27,0 27,27-26,26 52,-27-79,27 26,27-26,26 27,0-27,26 53,-26-53,-27 0,-26 26,27-26,-27 53,-27 0,-26-53,1 53,-1-53</inkml:trace>
  <inkml:trace contextRef="#ctx0" brushRef="#br0" timeOffset="16995.9721">31776 5450,'0'0,"0"53,0-27,0 1,-26 26,26-27,0 1,0 26,0-27,26-26</inkml:trace>
  <inkml:trace contextRef="#ctx0" brushRef="#br0" timeOffset="17174.9824">31856 5265,'26'0,"-26"-27,27 54,-27-1,0 1</inkml:trace>
  <inkml:trace contextRef="#ctx0" brushRef="#br0" timeOffset="17481.9999">32068 5715,'26'26,"0"-26,27 0,-53-26,53-1,-26 27,26 0,-27 80,27-80</inkml:trace>
  <inkml:trace contextRef="#ctx0" brushRef="#br0" timeOffset="17744.0148">32835 5318,'0'79,"0"-26,0 0,-80 0,80 26,-52-26,52 27,-53-27,53-1</inkml:trace>
  <inkml:trace contextRef="#ctx0" brushRef="#br0" timeOffset="17940.0261">32517 5556,'0'0,"53"0,0 53,0-27,0 27,0-26,0-27</inkml:trace>
  <inkml:trace contextRef="#ctx0" brushRef="#br0" timeOffset="19471.1135">23548 6482,'0'79,"0"27,0 26,0 1,0-54,0 1,0-28,0-25,0 26,26-53,-26-27,0 1,53-1,-53-25,0 25,27 27,-27-26,53 26,0 0,-27 26,53 27,-52 26,-27-52,26-27,-26 53,53-53</inkml:trace>
  <inkml:trace contextRef="#ctx0" brushRef="#br0" timeOffset="19768.1305">24156 6720,'0'27,"0"-27,0 79,-52-53,52 27,-27 27,27-27,0 26,0 0,27-26,25 27,-25-27,26-53</inkml:trace>
  <inkml:trace contextRef="#ctx0" brushRef="#br0" timeOffset="20055.1471">24474 7143,'26'0,"27"0,0 0,0 0,0 0</inkml:trace>
  <inkml:trace contextRef="#ctx0" brushRef="#br0" timeOffset="20405.1671">25109 6879,'-26'26,"-1"1,27 26,-53 26,53-52,-79 25,79-25,-27-27,27 53</inkml:trace>
  <inkml:trace contextRef="#ctx0" brushRef="#br0" timeOffset="20617.1791">24871 7064,'26'0,"1"0,26 27,26-27,-26 0,0 0,0 0,0 0</inkml:trace>
  <inkml:trace contextRef="#ctx0" brushRef="#br0" timeOffset="20872.1938">25400 6826,'0'0,"0"53,0 26,0-26,0 0,0 0,0 0,-26 26,26-52,-27-1,-26 27,0-53,27 0</inkml:trace>
  <inkml:trace contextRef="#ctx0" brushRef="#br0" timeOffset="21328.2198">25744 7143,'0'-52,"26"52,27 0,0 26,-53 0</inkml:trace>
  <inkml:trace contextRef="#ctx0" brushRef="#br0" timeOffset="21455.2272">25850 7249,'53'0,"-27"0,1 0,26 0</inkml:trace>
  <inkml:trace contextRef="#ctx0" brushRef="#br0" timeOffset="23328.3343">26591 6667,'0'-53,"-27"27,1 26,-1 0,-26 26,53 27,-26 0,26 0,0 26,0 1,0-1,0 1,0-28,0 28,0-54,0 1,53-27,-53 53</inkml:trace>
  <inkml:trace contextRef="#ctx0" brushRef="#br0" timeOffset="23548.3469">26300 6985,'26'0,"53"0,-26-27,0 27,27 0,-1 0,0 0,-52 0</inkml:trace>
  <inkml:trace contextRef="#ctx0" brushRef="#br0" timeOffset="23819.3624">27067 6641,'0'-27,"-53"54,27-1,-1 1,-26 52,53-26,-53 0,53 26,0-26,-53-26,53-1,0 27,27-53,26 53,-27-53</inkml:trace>
  <inkml:trace contextRef="#ctx0" brushRef="#br0" timeOffset="24045.3753">27120 6958,'26'0,"1"0,52 27,0-27,-52 0</inkml:trace>
  <inkml:trace contextRef="#ctx0" brushRef="#br0" timeOffset="24261.3877">27570 6826,'-53'53,"53"0,-53 26,53-26,-80 0,80 0</inkml:trace>
  <inkml:trace contextRef="#ctx0" brushRef="#br0" timeOffset="24494.401">27331 7011,'0'-53,"27"80,-1-27,27 53,-26-53,26 53,-27-53,1 52,26-52,-1 0</inkml:trace>
  <inkml:trace contextRef="#ctx0" brushRef="#br0" timeOffset="24725.4142">27702 6799,'53'0,"-53"27,26 26,-26-27,27 27,-27-26,0-1,0 27,0-26,0-1,0 0,0-26,-27 80</inkml:trace>
  <inkml:trace contextRef="#ctx0" brushRef="#br0" timeOffset="25744.4725">28416 6773,'0'-53,"0"27,0-27,-53 53,53-27,-79 27,53 0,-1 0,-26 0,27 0,-27 53,53 0,26 0,1-53,26 53,26-53,-26 0,0 0,-27 0,27 0,-53 26,0 1,0 26,0 26,0-26,27 0,-27 0,0 0,0 0,0-27,-53-26,26 0,-26-26,53-1,-53-26,53 27,0-27,0 0,53 27,-26-27,26 53,0-27,0 27,-27-53</inkml:trace>
  <inkml:trace contextRef="#ctx0" brushRef="#br0" timeOffset="25978.4859">29025 6641,'-27'0,"1"53,26 0,-79 26,79-26,-27 26,27-26,0 27,0-54,27 27,25-53</inkml:trace>
  <inkml:trace contextRef="#ctx0" brushRef="#br0" timeOffset="26210.4991">29184 7011,'26'0,"0"0,1-53,26 53,0 0,-27 0,27 0,27 0,-54 0</inkml:trace>
  <inkml:trace contextRef="#ctx0" brushRef="#br0" timeOffset="26405.5101">30110 6694,'-27'79,"27"-53,-53 27,53 0,-79 0,79-26,-53 26</inkml:trace>
  <inkml:trace contextRef="#ctx0" brushRef="#br0" timeOffset="26633.5234">29871 6852,'0'0,"53"0,0 0,-26 0,-1 53,54-53,-27 27,-1-27,1 0</inkml:trace>
  <inkml:trace contextRef="#ctx0" brushRef="#br0" timeOffset="26848.5357">30586 6535,'0'53,"26"-27,-26 1,53 26,-53-27,0 1,0 52,-53 0,0-26,-52 53,25-27,1-79</inkml:trace>
  <inkml:trace contextRef="#ctx0" brushRef="#br0" timeOffset="27854.5932">25532 8175,'27'0,"-1"0,54 0,-54 0,1 0,-27 0</inkml:trace>
  <inkml:trace contextRef="#ctx0" brushRef="#br0" timeOffset="27997.6014">25612 8466,'79'0,"-26"0,0 0,0 0,0 0</inkml:trace>
  <inkml:trace contextRef="#ctx0" brushRef="#br0" timeOffset="28522.6314">26564 8175,'0'-26,"27"26,-1 0,27 0,0 0,-27 26,1-26</inkml:trace>
  <inkml:trace contextRef="#ctx0" brushRef="#br0" timeOffset="28769.6455">27331 8069,'0'0,"-79"0,79 53,-26-53,26 80,-27-54,27 1,-53-27</inkml:trace>
  <inkml:trace contextRef="#ctx0" brushRef="#br0" timeOffset="28999.6587">27120 8122,'0'-26,"0"26,0 26,79-26,-52 53,26 0,-27-53,0 53,27-53,-26 80</inkml:trace>
  <inkml:trace contextRef="#ctx0" brushRef="#br0" timeOffset="29482.6863">27649 7778,'26'-52,"27"52,0 0,-53 26,27-26,-27 53,0-27,-27 27,27-26,27-1,26-26,-53 53,0-26,-53 25,0-52,0 80,0-80</inkml:trace>
  <inkml:trace contextRef="#ctx0" brushRef="#br0" timeOffset="29714.6994">28152 7805,'0'53,"0"0,0 0,0 0,0-1,0 28,0-54,-27 1,27 26,-106 0,53 26,-52-26,-1-53</inkml:trace>
  <inkml:trace contextRef="#ctx0" brushRef="#br0" timeOffset="30262.7309">26485 7831,'0'27,"0"-1,0 27,-53 27,53-54,0 27,0 0,0 26,0-26,26 0,54 0,-27-53</inkml:trace>
  <inkml:trace contextRef="#ctx0" brushRef="#br0" timeOffset="30996.7729">28496 7805,'0'-27,"0"27,0 27,0 52,-53-26,53 0,0 0,0 26,0-26,0 0,53 0,-27 0,1-53</inkml:trace>
  <inkml:trace contextRef="#ctx0" brushRef="#br0" timeOffset="31259.788">28840 7964,'26'0,"1"0,25 0,28 0,-27 0,-27 0</inkml:trace>
  <inkml:trace contextRef="#ctx0" brushRef="#br0" timeOffset="31874.8232">29819 7699,'0'-26,"-27"26,-52 0,26 0,26 0,1 0,-27 0,53 0,0 53,0-1,0-25,53 26,-53-27,53 27,-53-26,0 26,0-27,0 27,0-53,-53 0,0 0</inkml:trace>
  <inkml:trace contextRef="#ctx0" brushRef="#br0" timeOffset="32105.8364">30030 7778,'0'0,"0"27,0 26,0-27,0 1,0 26,0 26,53-79</inkml:trace>
  <inkml:trace contextRef="#ctx0" brushRef="#br0" timeOffset="32286.8467">30215 7620,'53'-53,"-26"53,-27 53,26-27,-26 1</inkml:trace>
  <inkml:trace contextRef="#ctx0" brushRef="#br0" timeOffset="32569.8629">30321 7937,'53'0,"-26"0,-1 0,53 0,-79-26,53 26,-53-27,27 27,-1 0,-26 0,53 53,-53 27,53-80</inkml:trace>
  <inkml:trace contextRef="#ctx0" brushRef="#br0" timeOffset="32796.8759">31327 7752,'0'0,"-80"0,80 0,-53 53,27-27,-27 27,27 0,26-26,-53 26,53-27</inkml:trace>
  <inkml:trace contextRef="#ctx0" brushRef="#br0" timeOffset="33006.8879">31089 7805,'0'-27,"26"54,27-27,-27 53,27-53,0 53,0-53,0 0,0 0</inkml:trace>
  <inkml:trace contextRef="#ctx0" brushRef="#br0" timeOffset="33193.8986">31591 7726,'0'-27,"0"27,0 27,0 25,0 28,0-27,-53 26,0 27,-79 0,0-27</inkml:trace>
  <inkml:trace contextRef="#ctx0" brushRef="#br0" timeOffset="33815.9342">26405 9181,'80'0,"-54"0,1 0,26 0,-27 53</inkml:trace>
  <inkml:trace contextRef="#ctx0" brushRef="#br0" timeOffset="33975.9433">26458 9419,'53'0,"-26"0,-1 0,27 0,-26 0,-1 0,0 0,27 0</inkml:trace>
  <inkml:trace contextRef="#ctx0" brushRef="#br0" timeOffset="34183.9552">27305 9022,'-26'0,"-1"26,-26 27,27 0,26 0,-53 0,53-26,-80-27,80 52</inkml:trace>
  <inkml:trace contextRef="#ctx0" brushRef="#br0" timeOffset="34400.9675">27014 9075,'26'0,"27"0,0 26,-26-26,26 53,-27-26,27-27,0 79,-27-79</inkml:trace>
  <inkml:trace contextRef="#ctx0" brushRef="#br0" timeOffset="34789.9899">27596 8784,'0'26,"0"1,0 52,0-52,0-1,0 1,0-27,0 52,53-52,-27 0,1 0,26 27,-27-27,-26 53,0 0,-79-27,52-26</inkml:trace>
  <inkml:trace contextRef="#ctx0" brushRef="#br0" timeOffset="35496.0303">28496 8890,'0'-27,"0"27,-80 0,27 0,27 0,-1 0,-25 53,25-26,27-1,0 53,27-79,-1 53,53-26,-79 26,0 0,-26-53,-1 53,-25-53,-1 0</inkml:trace>
  <inkml:trace contextRef="#ctx0" brushRef="#br0" timeOffset="35714.0427">28601 9022,'0'53,"0"-27,0 1,0-1,0 27,0-26</inkml:trace>
  <inkml:trace contextRef="#ctx0" brushRef="#br0" timeOffset="35900.0534">28681 8863,'0'-53,"26"106,-26 0,0-26</inkml:trace>
  <inkml:trace contextRef="#ctx0" brushRef="#br0" timeOffset="36177.0692">28972 9287,'0'0,"0"-27,26-26,27 27,0 26,-26 0,-27 0,26 0,-26 53,0 0,53-27,-53 0</inkml:trace>
  <inkml:trace contextRef="#ctx0" brushRef="#br0" timeOffset="36417.083">29766 8943,'0'0,"0"53,0-27,0 0,0 27,-27 0,27-26,-26 26</inkml:trace>
  <inkml:trace contextRef="#ctx0" brushRef="#br0" timeOffset="36635.0952">29580 9075,'0'-27,"0"27,53 0,-26 0,26 80,0-27,-27-27,1 27,25-53</inkml:trace>
  <inkml:trace contextRef="#ctx0" brushRef="#br0" timeOffset="36906.1109">30242 9101,'53'0,"-53"-53,26 53,27 27,-53-1</inkml:trace>
  <inkml:trace contextRef="#ctx0" brushRef="#br0" timeOffset="37040.1186">30321 9234,'27'0,"26"0,-27 0,27 0,-27 0</inkml:trace>
  <inkml:trace contextRef="#ctx0" brushRef="#br0" timeOffset="37909.1683">30903 8572,'0'106,"0"0,-53 53,53-80,0 0,0 1,0-27,0-27,0 27,0-53,27-26,-27-1,53-26,-53 27,0-1,26 27,-26-26,53 26,27 0,-28 53,1 26,-53-26,27-53</inkml:trace>
  <inkml:trace contextRef="#ctx0" brushRef="#br0" timeOffset="38180.1838">31697 8810,'0'0,"-53"27,27 26,-27 0,26 26,27 0,-53-26,53 0,0 0,0 0,53-27,0-26,53 53,-27-53</inkml:trace>
  <inkml:trace contextRef="#ctx0" brushRef="#br0" timeOffset="38405.1965">32068 8969,'0'79,"0"-52,-27 52,27-26,-53-53,53 80,-26-80,26 26,-27-26</inkml:trace>
  <inkml:trace contextRef="#ctx0" brushRef="#br0" timeOffset="38578.2066">31935 9128,'-53'0,"53"26,53-26,0 53,0-53,26 0,1 0,-27 0</inkml:trace>
  <inkml:trace contextRef="#ctx0" brushRef="#br0" timeOffset="38788.2186">32359 8969,'0'0,"0"27,52-1,-52 0,0 54,0-27,-52 0,25 0,-26 52,53-78</inkml:trace>
  <inkml:trace contextRef="#ctx0" brushRef="#br0" timeOffset="39876.2808">27596 8757,'0'0,"-53"0,0 0,0 53,27-53</inkml:trace>
  <inkml:trace contextRef="#ctx0" brushRef="#br0" timeOffset="40700.3278">24553 9842,'0'0,"53"0,0 0,0 27,0-27,26 0,-52 26,-27 27</inkml:trace>
  <inkml:trace contextRef="#ctx0" brushRef="#br0" timeOffset="40880.3382">24659 10080,'0'0,"53"0,0 0,-27 0,27 0,-26 0</inkml:trace>
  <inkml:trace contextRef="#ctx0" brushRef="#br0" timeOffset="41090.3503">24950 9895,'0'-53,"27"53,-1 0,27 27,-53-1,0 1,0 52,-26-26,-1 26,27-52</inkml:trace>
  <inkml:trace contextRef="#ctx0" brushRef="#br0" timeOffset="41899.3965">26326 9604,'0'27,"0"52,-53 0,53 27,0 0,0-27,0 1,0-1,0-26,0-27,0 27,53-53,-53-53,27 27,-27-27,0 0,52 27,-52-1,27 27,-27-53,26 53,27 0,-53 27,27-27,-27 53,26-53,-26 53,53 0</inkml:trace>
  <inkml:trace contextRef="#ctx0" brushRef="#br0" timeOffset="42188.4131">26961 9789,'0'27,"-53"52,27-26,-27-27,53 1,-27 26,27 0,0 0,0 0,27 26,26-53,26-26,-26 0</inkml:trace>
  <inkml:trace contextRef="#ctx0" brushRef="#br0" timeOffset="42447.4278">27252 10054,'0'0,"0"0,-53 0,53 79,-79-26,79-26,-27 26</inkml:trace>
  <inkml:trace contextRef="#ctx0" brushRef="#br0" timeOffset="42658.4399">27093 10133,'-26'0,"26"-53,0 80,26-27,1 53,26-53,-27 26,1-26,26 53,-1-53</inkml:trace>
  <inkml:trace contextRef="#ctx0" brushRef="#br0" timeOffset="42876.4524">27437 10001,'53'0,"0"53,-53 0,0-27,0 1,0 26,0-27,0 1,-53 25,27-25,-27-27</inkml:trace>
  <inkml:trace contextRef="#ctx0" brushRef="#br0" timeOffset="43115.4661">27781 10133,'53'-53,"0"53,0 0,0 0</inkml:trace>
  <inkml:trace contextRef="#ctx0" brushRef="#br0" timeOffset="43257.4742">27781 10292,'53'0,"-26"0,26 0,-1 0</inkml:trace>
  <inkml:trace contextRef="#ctx0" brushRef="#br0" timeOffset="44090.5217">28469 9842,'0'-79,"0"26,0 0,0 27,0-1,-79 27,52 53,27-27,-26 1,26 52,-53-26,53 27,0-1,0 0,0 1,0-27,0 0,0-1,53-25</inkml:trace>
  <inkml:trace contextRef="#ctx0" brushRef="#br0" timeOffset="44338.536">28125 10027,'53'0,"-26"0,26 0,-1 0,28 0,-1 0,-26 0,-26 0</inkml:trace>
  <inkml:trace contextRef="#ctx0" brushRef="#br0" timeOffset="44954.5712">28787 9683,'-27'80,"27"-27,-53 0,53 0,-26 26,26-26,0 0,0 0,0 0,53 0,-27-53</inkml:trace>
  <inkml:trace contextRef="#ctx0" brushRef="#br0" timeOffset="45185.5845">28998 9948,'0'26,"-26"-26,26 53,-27-53,27 53,-26-53,26 80,-53-80,53 26</inkml:trace>
  <inkml:trace contextRef="#ctx0" brushRef="#br0" timeOffset="45373.595">28866 10027,'53'0,"-27"0,1 53,26-53,-27 0,1 0</inkml:trace>
  <inkml:trace contextRef="#ctx0" brushRef="#br0" timeOffset="45611.6089">29184 9789,'0'0,"26"53,-26-26,53 26,-53-27,0 0,0 27,0-26,0-1,-53 27,27-26,-1-27</inkml:trace>
  <inkml:trace contextRef="#ctx0" brushRef="#br0" timeOffset="46236.6446">29554 9789,'0'-53,"0"53,-53 0,0 0,53 0,27 53,26-53,-53 27,26-27,-26 53,53-53,-53 53,0-27,0 27,0 0,0 26,0-26,0 0,-53 0,53 0,-53-53,53 26,-53-26,0 0,53 0,-53-53,53 27,0 0,0-27,0 26,0-26,0 53,53 0,-26-53,26 53</inkml:trace>
  <inkml:trace contextRef="#ctx0" brushRef="#br0" timeOffset="46502.6598">29924 9789,'0'27,"0"-1,0 1,-53 26,53-1,0 1,0 0,0 27,0-54,53-26,27 27</inkml:trace>
  <inkml:trace contextRef="#ctx0" brushRef="#br0" timeOffset="46707.6713">30268 9948,'0'53,"0"-27,-53 1,53 26,-26-27,26 27,-53-53</inkml:trace>
  <inkml:trace contextRef="#ctx0" brushRef="#br0" timeOffset="46879.6812">30110 10001,'0'0,"0"0,0 53,79-53,-53 0,1 26,26-26,-27 0</inkml:trace>
  <inkml:trace contextRef="#ctx0" brushRef="#br0" timeOffset="47089.6932">30454 9842,'52'0,"-25"0,-1 0,-26 27,53 26,-53-27,0 27,0 0,0 26,-26 1,-1-27,-26-1</inkml:trace>
  <inkml:trace contextRef="#ctx0" brushRef="#br0" timeOffset="48030.7472">30983 9948,'0'26,"0"27,0-53,0 53,53-53,-27 0,27 0,-27 0,27-26,-53-1,0-26,0 53,0 27,0 52,0-52,0-1,0 27,0-26,53 26,-53-1,0-25,-53-27,0 0,-26 0,53 0,-1 0</inkml:trace>
  <inkml:trace contextRef="#ctx0" brushRef="#br0" timeOffset="48207.7573">30983 9736,'0'-26,"0"52,26 27</inkml:trace>
  <inkml:trace contextRef="#ctx0" brushRef="#br0" timeOffset="48971.801">31591 10027,'27'0,"26"0,-27 0,27 0,-27 0,27-79,-26 26,-27 27,0 26,0-27,-53 27,26 0,-25 0,25 27,27 26,-53-1,53 1,0 0,0-26,53-1,0 54,-27-80,27 0</inkml:trace>
  <inkml:trace contextRef="#ctx0" brushRef="#br0" timeOffset="49745.8453">31909 10080,'53'0,"-53"27,0 26,0-27,0 27,26-53,-26 27,27-27,26 0,-27 0,-26-27,26 27,-26-79,53 79,-53 26,27-26,26 27,26-27,-26 0,-27 0,27 0,-26-80,26 27,-53 27,-53 26,26 0,1 26,-27 27,53 0,26-53,27 0,27 0,-54 0,1 0,-27 27,53-27,-53 26,26-26,1 0,25 0,-25-53,-1 53,27 0,-53 53,27-53,-27 53,53-27</inkml:trace>
  <inkml:trace contextRef="#ctx0" brushRef="#br0" timeOffset="49901.8542">33152 10266,'27'0</inkml:trace>
  <inkml:trace contextRef="#ctx0" brushRef="#br0" timeOffset="50457.886">32226 10080,'0'-26,"27"26,-27 0,0 0,-53 79,53-26</inkml:trace>
  <inkml:trace contextRef="#ctx0" brushRef="#br0" timeOffset="50861.9092">31512 10557,'53'0,"26"0,53 0,27 0,26 0,27 26,26-26,-105 53,25-53,-78 26,-27-26,-80 0</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6T05:05:13.735"/>
    </inkml:context>
    <inkml:brush xml:id="br0">
      <inkml:brushProperty name="width" value="0.05292" units="cm"/>
      <inkml:brushProperty name="height" value="0.05292" units="cm"/>
      <inkml:brushProperty name="color" value="#FF0000"/>
    </inkml:brush>
  </inkml:definitions>
  <inkml:trace contextRef="#ctx0" brushRef="#br0">12303 5582,'0'-26,"0"26,-53 0,27 0,-1 0,1 0,-27 0,26 0,27 0,-52 53,52 0,0-27,-27 1,27 26,0-27,-53 1,53 52,-26-79,26 53,0-27,26 27,54-26,-54-27,27 0,26 0,1 0,-27 0,0 0,-27 0,27 0</inkml:trace>
  <inkml:trace contextRef="#ctx0" brushRef="#br0" timeOffset="900.0515">12594 5794,'0'0,"-53"27,53-1,0 0,-26-26,26 53,0-26,0-27,53 0,26 0,-79 0,0-80,0 28,0 25,-26 27,-1 0,1 0,26 0,26 0,1 0,26 0,26-53,-26 27,0-27,-27 26,-26-26,53 53,-53-26,-26 26,-1 0,-26 26,27 54,26-27,0-27,26-26,27 53,0-53,0 27,0 52,-53-53,0 27,0-26,-26 26,-27-53,26 53,-26-1,106-52,27-79,-54 53</inkml:trace>
  <inkml:trace contextRef="#ctx0" brushRef="#br0" timeOffset="1552.0888">13256 5477,'0'52,"0"1,26 27,-26-1,0-26,27 26,-27-52,52-1,-52 27,27-53,-27 27,26-27,27 0</inkml:trace>
  <inkml:trace contextRef="#ctx0" brushRef="#br0" timeOffset="1920.1098">13494 5582,'0'0,"0"53,0-26,0-1,0 27,0-53,0 53,0-26,0 25,26-52,27 0,0 0,-26 0,-1 0,0 0,27 0</inkml:trace>
  <inkml:trace contextRef="#ctx0" brushRef="#br0" timeOffset="2391.1367">13891 5556,'0'26,"26"1,-26-1,0 54,0-27,0-27,53 1,-53 25,0-25,26-27</inkml:trace>
  <inkml:trace contextRef="#ctx0" brushRef="#br0" timeOffset="2631.1505">14049 5609,'0'-27,"0"27,0 53,27-26,-27-1,0 27,26-26,-26 26,53-53,-53 52,27-52</inkml:trace>
  <inkml:trace contextRef="#ctx0" brushRef="#br0" timeOffset="2969.1697">14235 5291,'-27'27,"-26"-1,0-26,0 0,0 0,1 0,52 27,-53-27,26 0,1 53,-27-27</inkml:trace>
  <inkml:trace contextRef="#ctx0" brushRef="#br0" timeOffset="3959.2265">14420 5582,'0'-26,"53"26,0 0,-27 0</inkml:trace>
  <inkml:trace contextRef="#ctx0" brushRef="#br0" timeOffset="4109.2351">14552 5741,'0'0,"53"0,0 0</inkml:trace>
  <inkml:trace contextRef="#ctx0" brushRef="#br0" timeOffset="4988.2852">14975 4921,'-52'0,"-1"0,0 0,0 0,53 53,0-27,0 1,0 26,53-27,-53 1,26 26,-26-27,53 27,-53-27,0 27,27 0,-27 27,0-28,0 1,52 0,-52 0,0 27,27-27,-27-27,0 27,53-27,-53 1,0 26,0-27,0 1,0 26,0-1,0-25,0-1,0 27,0 0,0-26,26-27,54 0,-54 0,27 0,53 0,-53-27</inkml:trace>
  <inkml:trace contextRef="#ctx0" brushRef="#br0" timeOffset="5721.3273">15293 4842,'0'52,"0"-25,53 26,-53-27,0 1,0-1,26 27,-26-26,0 26,53 26</inkml:trace>
  <inkml:trace contextRef="#ctx0" brushRef="#br0" timeOffset="5932.3393">15822 5106,'27'0,"-27"0,0 53,0 0,-27-53,27 79,-53-79</inkml:trace>
  <inkml:trace contextRef="#ctx0" brushRef="#br0" timeOffset="6643.38">16404 4630,'0'26,"0"1,0-1,0 27,53 0,-53 0,0-27,0 27,0-26,27-1,-27 27,79-53</inkml:trace>
  <inkml:trace contextRef="#ctx0" brushRef="#br0" timeOffset="6973.3989">16722 4656,'0'27,"-53"52,53-52,-53-1,0 53,53-26,0-26,26-27,1 0,26 0,26 0,1 0,-28 0,28 0,-54 0</inkml:trace>
  <inkml:trace contextRef="#ctx0" brushRef="#br0" timeOffset="7628.4363">17410 4656,'26'0,"-26"27,0 26,53-53,-53 26,53-26,0 0,0 0,0 0,-53-53,-27 53,1 0,26 27,0 26,26 0,27-1,-53 28,0-27,-26-27,-27-26</inkml:trace>
  <inkml:trace contextRef="#ctx0" brushRef="#br0" timeOffset="7813.4469">17489 4286,'0'26,"0"27</inkml:trace>
  <inkml:trace contextRef="#ctx0" brushRef="#br0" timeOffset="9094.5202">18124 4709,'0'0,"26"0,27 0,27 0,-80-53,0 0,-27 53,-26 0,0 0,53 27,-26-27,26 79,0-52,0 26,53 0,-27-27,27-26,27 0</inkml:trace>
  <inkml:trace contextRef="#ctx0" brushRef="#br0" timeOffset="9883.5651">18468 4762,'0'0,"0"53,26-26,-26-1,53 53,-26-52,-1-27,-26-27,53-26,-53 27,0 0,0 26,53 0,-53 26,53-26,-27 0,27 0,-26 0,26-26,0-54,-53 27,0 27,0-1,0 27,-53 0,53 0,-53 0,53 27,0 26,0-27,26-26,27 0,-26 0,26 0,-1 0,-52 27,0 26,27-53,-1 0,27 0,0 0,-26 0,-1 0,-26 26</inkml:trace>
  <inkml:trace contextRef="#ctx0" brushRef="#br0" timeOffset="10453.5978">18733 4709,'0'27,"0"-27,0 53,0 0</inkml:trace>
  <inkml:trace contextRef="#ctx0" brushRef="#br0" timeOffset="11412.6528">15425 6085,'27'0,"26"0,-27 0,1 0,25 0,-25 0</inkml:trace>
  <inkml:trace contextRef="#ctx0" brushRef="#br0" timeOffset="11670.6675">15769 5741,'27'0,"-27"53,0 0,0 0,0 0,0 0,0 26,0-52,53-1,-53 27,52-53</inkml:trace>
  <inkml:trace contextRef="#ctx0" brushRef="#br0" timeOffset="11878.6794">16140 6085,'79'0,"-53"0,1 0,-27 0,0 27,0 52,-27-79</inkml:trace>
  <inkml:trace contextRef="#ctx0" brushRef="#br0" timeOffset="12510.7156">16854 5794,'0'0,"0"53,0 0</inkml:trace>
  <inkml:trace contextRef="#ctx0" brushRef="#br0" timeOffset="12709.727">17092 5768,'0'0,"0"26,0 27,0-27,0 27</inkml:trace>
  <inkml:trace contextRef="#ctx0" brushRef="#br0" timeOffset="13086.7485">17727 5662,'0'26,"0"1,0 52,0-52</inkml:trace>
  <inkml:trace contextRef="#ctx0" brushRef="#br0" timeOffset="13272.7592">17912 5715,'0'0,"0"26,0 27,0-26</inkml:trace>
  <inkml:trace contextRef="#ctx0" brushRef="#br0" timeOffset="13836.7914">18468 5609,'-27'26,"-25"54,52-27,0 0,52-53,-25 0,-1 0,27-27,-26 27,-27-53,0 0,0 0,-27 53,-26 0,0 0</inkml:trace>
  <inkml:trace contextRef="#ctx0" brushRef="#br0" timeOffset="14542.8318">18997 5662,'0'-27,"0"27,-26 0,-54 0,80 0,-53 0,53 80,-26-80,26 53,0-27,0-26,26 0,27 0,-26 0,-1 0,27-26,-53-27,0 26,0 1,0-27,0-27,0 28,0-1,0 26,0-26,0 53,0 0,0 53,0-26,0 26,0-27,0 0,0 27,0-26,0-1,0 27,0-53,0 27,27-27</inkml:trace>
  <inkml:trace contextRef="#ctx0" brushRef="#br0" timeOffset="15162.8672">19315 5688,'0'-26,"0"-27,0 26,0 27,-53 0,53 0,-27 27,27 52,0-52,0-27,53 0,27 0,-80-27,26-26,-26 27,0-1,0-52,0 26,0 0,0 0,0 0,0 0,0 27,0 52,0 27,0 27,0-27,0 0,0-1,0 1,0 27,0-27,0-27,0 1</inkml:trace>
  <inkml:trace contextRef="#ctx0" brushRef="#br0" timeOffset="15328.8767">19526 5768</inkml:trace>
  <inkml:trace contextRef="#ctx0" brushRef="#br0" timeOffset="15823.905">18918 5847,'0'-53,"53"53,-53 27,0-1,26-26,1 0,25 0</inkml:trace>
  <inkml:trace contextRef="#ctx0" brushRef="#br0" timeOffset="17442.9977">13944 7434,'26'0,"27"0,-27 53</inkml:trace>
  <inkml:trace contextRef="#ctx0" brushRef="#br0" timeOffset="17594.0063">14023 7673,'0'0,"26"0,54 0,-27 0,0 0</inkml:trace>
  <inkml:trace contextRef="#ctx0" brushRef="#br0" timeOffset="18479.057">15266 7487,'27'-26,"-1"26,27 0,-26 0,-1 0,1 0,52 0,-52 0</inkml:trace>
  <inkml:trace contextRef="#ctx0" brushRef="#br0" timeOffset="18764.0733">15796 7223,'26'0,"-26"26,0 1,0-1,53 27,-53-26,26 25,-26-25,53-27,-53 53,53-53</inkml:trace>
  <inkml:trace contextRef="#ctx0" brushRef="#br0" timeOffset="19011.0874">16166 7038,'53'0,"-53"26,53 1,-53 25,26-25,-26 26,0 0,0 0,0 0,0-1,0 1,-26 0,-1-26</inkml:trace>
  <inkml:trace contextRef="#ctx0" brushRef="#br0" timeOffset="19541.1177">15081 7143,'-26'0,"26"27,-53 52,53-26,0 0,0 0,0 0,0 26,26-26,27-26,27-27,-1 0</inkml:trace>
  <inkml:trace contextRef="#ctx0" brushRef="#br0" timeOffset="20233.1573">16510 6588,'0'-53,"53"53,-53 53,0 26,0-26,0 0,0 0,0-27,26-26,-26 80,27-80,-27 26,53-26</inkml:trace>
  <inkml:trace contextRef="#ctx0" brushRef="#br0" timeOffset="20610.1789">16828 6588,'0'0,"-27"0,27 26,-53 27,0 0,27 0,26-53,0 26,26-26,-26 27,53 26,27-53,-28 0</inkml:trace>
  <inkml:trace contextRef="#ctx0" brushRef="#br0" timeOffset="21059.2045">17515 7223,'27'0,"26"0,-27 26</inkml:trace>
  <inkml:trace contextRef="#ctx0" brushRef="#br0" timeOffset="21659.2389">16695 6799,'-26'0,"-1"0,27 0,0 53,-26-53</inkml:trace>
  <inkml:trace contextRef="#ctx0" brushRef="#br0" timeOffset="22690.2978">14023 7461,'-27'0,"27"0,53 0,-26 0,26 0,-27 0,1 0,26 0,-27 0,1 0</inkml:trace>
  <inkml:trace contextRef="#ctx0" brushRef="#br0" timeOffset="23160.3247">14076 7752,'0'-53,"26"53,27 0,27 0,-54 0,27 0,26-26,-26 26,-26 0</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4:59:48.211"/>
    </inkml:context>
    <inkml:brush xml:id="br0">
      <inkml:brushProperty name="width" value="0.05292" units="cm"/>
      <inkml:brushProperty name="height" value="0.05292" units="cm"/>
      <inkml:brushProperty name="color" value="#FF0000"/>
    </inkml:brush>
  </inkml:definitions>
  <inkml:trace contextRef="#ctx0" brushRef="#br0">19024 16616,'0'-53,"0"26,-27 27,1 0,-1 0,-52 27,26 52,0-26,53-27,0 54,26-27,1-53,26 53,0-53,0 79,-27-79,-26 53,27-27,-27 27,0 0,-27-53,27 27,-53-27,27 0,-54 0,54 0</inkml:trace>
  <inkml:trace contextRef="#ctx0" brushRef="#br0" timeOffset="605.7574">19182 16854,'0'0,"0"53,53-1,-53-25,0-1,0 1,0 79,27-106,-27 26,53 1</inkml:trace>
  <inkml:trace contextRef="#ctx0" brushRef="#br0" timeOffset="831.6668">19288 16695,'0'-27,"0"27,0 0</inkml:trace>
  <inkml:trace contextRef="#ctx0" brushRef="#br0" timeOffset="1145.5416">19579 17198,'27'0,"26"0,-53-53,26 53,-26-27,26 27,1 0,26 0,-27 0,-26 80</inkml:trace>
  <inkml:trace contextRef="#ctx0" brushRef="#br0" timeOffset="1986.2052">20188 16721,'-27'0,"27"53,0 27,0-1,0 0,0 1,0-27,27 0,-1-27,27-26,26 53,27-53,-26 0</inkml:trace>
  <inkml:trace contextRef="#ctx0" brushRef="#br0" timeOffset="2644.9416">20690 16827,'0'27,"27"26,-27-1,53-25,-53-1,0 27,0-26,26 26,-26-27,53-52,-53-54,0 1,0 26,0 0,0 27,0-27,0 79,27 1,-27-1,26 27,-26-27,53 27,0 0,26 0</inkml:trace>
  <inkml:trace contextRef="#ctx0" brushRef="#br0" timeOffset="2951.8188">21352 17012,'26'0,"-26"-26,53 26,0 0,0-53,26 53,1-53,-1 53,1 0,-54-26</inkml:trace>
  <inkml:trace contextRef="#ctx0" brushRef="#br0" timeOffset="3208.716">21669 16774,'0'-26,"0"26,0 53,0-27,0 1,0 52,0-53,0 27,53 0,-53-26,27-1</inkml:trace>
  <inkml:trace contextRef="#ctx0" brushRef="#br0" timeOffset="4474.2096">22146 16721,'0'-26,"0"-27,26 53,27 0,-27 0,1 0,52 53,-79-27,0 27,0 0,0 27,0-28,-53-25,53 26,-26-53,26 26,0-26,53 0,0 0,0 0,26 0,-26 0,0 0,-27 0,1 0,26 0,-53-53</inkml:trace>
  <inkml:trace contextRef="#ctx0" brushRef="#br0" timeOffset="5298.8796">22913 16721,'0'53,"0"0,0-26,0-1,26 53,1-52,52-27,-79 26,53-26</inkml:trace>
  <inkml:trace contextRef="#ctx0" brushRef="#br0" timeOffset="5539.7832">23151 16721,'0'-26,"27"26,-27 0,0 53,26-27,-26 1,0 26,0-27,0 1,53 25</inkml:trace>
  <inkml:trace contextRef="#ctx0" brushRef="#br0" timeOffset="5885.6448">23310 16483,'0'0,"-27"0,-26 0,27 53,-53-26,26-27,26 0,1 0,-27 0,26 0,1 0,-27 0,53 53,0-27,0 0,0 27,53-53</inkml:trace>
  <inkml:trace contextRef="#ctx0" brushRef="#br0" timeOffset="6207.516">23469 16563,'0'-27,"0"54,0-1,0 27,0-27,52 1,-52 26,27-27,26 54,0-54,-27-26</inkml:trace>
  <inkml:trace contextRef="#ctx0" brushRef="#br0" timeOffset="6536.3844">23760 16589,'-27'27,"-26"25,27-25,-27-27,53 79,-27-79,54 0,26 0,-27 0,1 0,26 0,-27 0,1 0,-1 0,27 0,-27 0</inkml:trace>
  <inkml:trace contextRef="#ctx0" brushRef="#br0" timeOffset="6813.2736">24077 16510,'0'26,"53"1,-53 26,26-27,-26 27,0 0,0 0,53-27,-53 1,0 26,-26-27,-1 53,-25-79</inkml:trace>
  <inkml:trace contextRef="#ctx0" brushRef="#br0" timeOffset="7592.9616">24791 16642,'0'-26,"0"26,53 0,0 0,0 0,-53 0</inkml:trace>
  <inkml:trace contextRef="#ctx0" brushRef="#br0" timeOffset="7733.9052">24924 16907,'53'0,"-27"-27,1 27</inkml:trace>
  <inkml:trace contextRef="#ctx0" brushRef="#br0" timeOffset="8551.578">26035 16377,'0'-26,"0"-1,-26 27,-1 0,1 0,-27 0,26 0,-26 80,53-27,0 0,53-53,-26 53,26-53,0 53,-27-53,-26 26,53-26,-53 26,0 27,0-26,-53-27,27 53,-1-53</inkml:trace>
  <inkml:trace contextRef="#ctx0" brushRef="#br0" timeOffset="8859.4548">26353 16510,'0'26,"0"1,0-1,0 27,0-27,26 1,-26 52,26-79</inkml:trace>
  <inkml:trace contextRef="#ctx0" brushRef="#br0" timeOffset="9062.3735">26432 16377,'53'0,"-27"0,27 53,-53 0,0 27,27-27</inkml:trace>
  <inkml:trace contextRef="#ctx0" brushRef="#br0" timeOffset="9317.2716">26670 16748,'26'0,"27"0,-53 0,27 0,-27-53,26 53,-26-27,27 27,-27-26,53 26,-53-53,53 53,-27 0,-26 27,53-27,-53 52,26-52,-26 27,27 26</inkml:trace>
  <inkml:trace contextRef="#ctx0" brushRef="#br0" timeOffset="10342.8612">27675 16377,'0'27,"0"26,-79 0,79 0,-26 0,26-27,-27 27,27-27,0 27,-53-53</inkml:trace>
  <inkml:trace contextRef="#ctx0" brushRef="#br0" timeOffset="10576.7675">27464 16510,'26'0,"1"0,26 53,-27-53,27 53,-27-53,27 0,0 26,0-26</inkml:trace>
  <inkml:trace contextRef="#ctx0" brushRef="#br0" timeOffset="12406.0355">17754 17700,'0'80,"0"-27,0 0,0-1,52 28,-52-27,0-27,0 27,0-26,0-1,27-26,-27 53</inkml:trace>
  <inkml:trace contextRef="#ctx0" brushRef="#br0" timeOffset="12735.9036">17992 17833,'0'26,"-27"27,27-27,-79 27,79-26,-27-27,27 53,0 0,0-53,53 0,-26 0,26 0,0 0,-27 0,1 0,-1 0,53 0</inkml:trace>
  <inkml:trace contextRef="#ctx0" brushRef="#br0" timeOffset="14212.3128">15108 17859,'-53'-53,"26"0,-52 27,26 26,-26 0,-1 0,80 53,-53 0,53 0,0-1,-53 54,53-26,0-1,0 0,27-26,26 27,-27-27,27-27,-26 27,26-27,-27-26,-26 53,27-53</inkml:trace>
  <inkml:trace contextRef="#ctx0" brushRef="#br0" timeOffset="14477.2068">14631 18415,'0'-53,"0"26,0 27,27 0,26 0,26 0,-26 0,0 0,0 0,0 0</inkml:trace>
  <inkml:trace contextRef="#ctx0" brushRef="#br0" timeOffset="14925.0276">15346 18256,'0'-27,"-27"27,27 27,-26 26,26-27,0 27,79-53,-26 0,-26 0,-1 0,27 27,-26-27,-27 53,0-27,0-26,0-53,0 27,0-1,26-26,-26 27,53-27,0 53,-27-27,1 27,26 0,-27 0</inkml:trace>
  <inkml:trace contextRef="#ctx0" brushRef="#br0" timeOffset="15884.6436">16589 18309,'0'0,"0"0,27 0,-27 0,0 26,0 27,0 0</inkml:trace>
  <inkml:trace contextRef="#ctx0" brushRef="#br0" timeOffset="16651.3368">18547 18018,'0'0,"27"-53,52 53,-26 0,-26 26,-27 1</inkml:trace>
  <inkml:trace contextRef="#ctx0" brushRef="#br0" timeOffset="16814.2716">18653 18309,'80'0,"-54"0,0 0,27-53,-26 53,-1 0,27-27,-26 27</inkml:trace>
  <inkml:trace contextRef="#ctx0" brushRef="#br0" timeOffset="17055.1751">19394 17806,'0'0,"26"80,-26-54,53 0,-53 54,27-54,-27 27,0-26,26-27</inkml:trace>
  <inkml:trace contextRef="#ctx0" brushRef="#br0" timeOffset="17226.1068">20003 18177,'26'0,"-26"26,0 27,0-27</inkml:trace>
  <inkml:trace contextRef="#ctx0" brushRef="#br0" timeOffset="18425.6268">22543 17727,'0'-53,"52"132,-52-26,0 0,0 0,0 0,0 26,27-52,-27-1,0 27</inkml:trace>
  <inkml:trace contextRef="#ctx0" brushRef="#br0" timeOffset="18717.5098">22331 17727,'0'-27,"53"-26,0 53,0-26,0 26,-1 0,1 0,-26 0,-1 0,27 0,-26 0</inkml:trace>
  <inkml:trace contextRef="#ctx0" brushRef="#br0" timeOffset="19009.3932">23178 17753,'26'0,"0"-79,27 79,0 0,-26 0,-1 0,-26 26</inkml:trace>
  <inkml:trace contextRef="#ctx0" brushRef="#br0" timeOffset="19153.3356">23389 18018,'27'-27,"26"27,-27-53</inkml:trace>
  <inkml:trace contextRef="#ctx0" brushRef="#br0" timeOffset="20118.9492">24077 17542,'0'-27,"53"27,-27 0,54 0,-27 0,-53 0,26 0,-26 79,0 1,0-27,0 0,0-27,0 27,-53-26,53 25,0-52,53 0,-26 0,-1 0,54 0,-54 0,0 0,27-26</inkml:trace>
  <inkml:trace contextRef="#ctx0" brushRef="#br0" timeOffset="20396.838">24659 17674,'27'0,"-27"0,26 0,-26 53,53 0,-53 0,26-53,-26 53,53-53</inkml:trace>
  <inkml:trace contextRef="#ctx0" brushRef="#br0" timeOffset="20622.7476">24897 17594,'0'0,"53"27,-53 26,27-27,-27 1,0 26,53-27</inkml:trace>
  <inkml:trace contextRef="#ctx0" brushRef="#br0" timeOffset="20987.6014">25056 17356,'27'0,"-27"27,0-1,-27-26,1 0,-54 27,27-27,-26 0,26 0,0 0,0 0,-26-53,52 53,-26 0,53 26,0 27,0-26,0 26,0-27</inkml:trace>
  <inkml:trace contextRef="#ctx0" brushRef="#br0" timeOffset="21994.1988">25744 17436,'0'-27,"26"27,-26 53,53-26,-53 26,53 26,-53-26,0 0,0 0,0-27,0 54,0-80,-53-27,53 1,0-1,0-52,0 26,27 26,-27-26,26 53,-26-26,27 26,-1 0,27 0,-53 0,53 0</inkml:trace>
  <inkml:trace contextRef="#ctx0" brushRef="#br0" timeOffset="22422.0276">26326 17542,'0'-27,"0"27,-53 0,0 0,27 0,-1 27,-26 25,53 1,27 0,26-53,-27 0,1 0,26 0,-53-26,53 26,-53-27,26 27,27 0,-53 0,53 0,-27 53</inkml:trace>
  <inkml:trace contextRef="#ctx0" brushRef="#br0" timeOffset="22983.8028">26882 17568,'0'-53,"0"53,-53-26,26 26,1 0,-54 0,28 0,-1 105,-27-78,54 26,26-27,-53 1,53 26,26-53,1 0,52 0,1 0,-28-53,28 0,-27 0,0-26,-27 26,-26 26,53-52,-53 26,0 0,0 0,0 0,-26 27,26-1,-27 27,27 53,0-26,0 26,0-27,0 27,53 0,-53 0,53 0,-53 0,53 26,-53-53</inkml:trace>
  <inkml:trace contextRef="#ctx0" brushRef="#br0" timeOffset="23596.5576">26353 17542,'0'0,"0"52,0 1</inkml:trace>
  <inkml:trace contextRef="#ctx0" brushRef="#br0" timeOffset="25043.9784">23204 18547,'53'0,"0"0,26 0,53 0,80-53,79 53,80-106,-1 53,0 0,-52 0,-27 53,-26-79,-107 79,1 0,-53 0,-53 0,0 0,-53 27</inkml:trace>
  <inkml:trace contextRef="#ctx0" brushRef="#br0" timeOffset="44336.2584">25850 17674,'26'0,"-26"-27,27 27,52 0,-52 0,-1 0,27 0,0-53,-27 53,27 0,-26 0,-1 0,27 0,0-26,-27 26,1 0,26 0,0-53,0 53,0 0,-27 0,0-26,27 26,-26 0,-1 0,27 0,-53 0,0 26</inkml:trace>
  <inkml:trace contextRef="#ctx0" brushRef="#br0" timeOffset="45309.8688">26141 17647,'0'-26,"26"26,54 0,-27-27,26 27,27 0,26-52,-26 52,26-53,-52 53,-27 0,-27-53,27 53,-53 26,-53 27,-26 53,26-106,26 53</inkml:trace>
  <inkml:trace contextRef="#ctx0" brushRef="#br0" timeOffset="45654.7308">26141 17753,'0'0,"0"0,0-53,53 53,0 0,-27 0,27 0,0 0,0 0,-27 0,27 0,-53 53,-53-53</inkml:trace>
  <inkml:trace contextRef="#ctx0" brushRef="#br0" timeOffset="45813.6668">26141 17859,'0'0,"0"-26,53-27,-27 53,27-53,27 53,-1 0,0 0,1 0,-1 0,-26 0</inkml:trace>
  <inkml:trace contextRef="#ctx0" brushRef="#br0" timeOffset="46779.2808">25532 16880,'-53'0,"53"53,-53 0,53-27,-26 27,26 0,0-26,26-27,1 53,26-53,-27 26,27 27,-53-27,0 1,0-27,-26 0,-27 53,0-53,53-27,53 1</inkml:trace>
  <inkml:trace contextRef="#ctx0" brushRef="#br0" timeOffset="47162.1271">25691 17224,'53'0,"-27"0,1 0,26 0,-53-26,26 26,-26-53,0 26,0 27,-79 0,79 27,-27-27,27 53,0 26,0-53,0 1,27-27,26 0,0 0,0 0,-27 0</inkml:trace>
  <inkml:trace contextRef="#ctx0" brushRef="#br0" timeOffset="47455.0104">26353 17145,'0'0,"-27"0,-26 26,27-26,-27 53,26 0,27 0,27-27,52-26,1 0,25 0,-52 0</inkml:trace>
  <inkml:trace contextRef="#ctx0" brushRef="#br0" timeOffset="68623.5396">32517 10662,'0'-26,"53"26,-26 0,-1 0,27 0,-26 0,-27-27,26 27,0 0,27 0,-26-26,26 26,-27 0,1 0,-27-53,26 53,27 0,-27 0,1 0,26-26,-27 26,1 0,26 0,-27 0,1 0,26 0,-27 0,0 0,-26 0,-26 0,-27 0,27 0,-27 0,26 0,27 0,-53 0,27 0,-1 0,-26 0,27 0,26 53,-26-53,-27 0,26 0,1 0,-1 0,-26 0,27 26,-27-26,27 0,-1 0,27 26,-53-26,53 53</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14:59.167"/>
    </inkml:context>
    <inkml:brush xml:id="br0">
      <inkml:brushProperty name="width" value="0.05292" units="cm"/>
      <inkml:brushProperty name="height" value="0.05292" units="cm"/>
      <inkml:brushProperty name="color" value="#FF0000"/>
    </inkml:brush>
  </inkml:definitions>
  <inkml:trace contextRef="#ctx0" brushRef="#br0">14129 238,'0'0,"0"79,0-52,0-1,0 1,0 25,0-25,0-1,0 27,0-26,0-1,0 54,0-27,0-1,0-25,26 52,-26-52,0-1,0 1,0 26,53-27,-53 27,0-27,0 1,0 52,0-26,27-53,-27 53,0-26,0 52,0 0,0-52,0 26,0-27,0 1,0 52,0-53,0 1,0-1,26 27,-26-26,0 26,0 0,0-1,0-25,0 26,53-27,-53 1,0 26,0-27,0 27,0-27,0 27,0-26,0-1,0 27,26-53,-26 27,0-27,0-53</inkml:trace>
  <inkml:trace contextRef="#ctx0" brushRef="#br0" timeOffset="1469.084">13520 1878,'27'0,"-1"0,1 0,26 0,-1 0,-25 0,-1 0,27 0,-26 0,-1 0,27 0,-26 0,-1 0,27 0,-27 0,1 27,26-27,-27 0,1 0,26 0,26 0,-26 0,0 0,0 0,-27 0,54 26,-28-26,1 0,0 0,27 0,-54 0,1 0,-1 0,27 0,-27 0,1 0,26 0,-27 0,1 0,26 0,-27 0,1 0,25 0,28 53,-27-53,0 0,0 0,0 0,26 0,-26 0,-27 0,1 0,26 0,0 0,-27 0,27 27,-27-27,1 0,26 0,-27 0,1 0,26 0,26 0,-53 0,1 0,26 0,0 0,0 0,0 0,-1 52,28-52,-27 0,0 0,0 0,0 0,26 0,-26 0,-27 0,1 0,26 0,-27 0,1 0,25 0,1 0,-26 0,-27 27</inkml:trace>
  <inkml:trace contextRef="#ctx0" brushRef="#br0" timeOffset="6651.3805">14526 1137,'0'-26,"0"-1,26 1,-26-27,27 53,-27-26,52 26,-52-27,53 27,-53-53,27 53,26-26,26 26,-52-53,-1 53,27 0,0 0,-27 0,1 0,26 26,26-26,-52 0,25 27,-25-27,-1 0,27 53,-26-53,-1 0,27 26,-26-26,26 53,26-53,-79 27,26-27,1 0,26 0,-53 26,26-26,1 0,26 0,-27 0,0 0,-26-26,53-27,-53 26,27 27,-27-53,0 80,0-1</inkml:trace>
  <inkml:trace contextRef="#ctx0" brushRef="#br0" timeOffset="9238.5285">14552 1111,'0'0,"0"53,0-53,0 26,-53-26,53 27,-26-27,26 53,-27-53,27 26,-53-26,27 27,-1-27,27 53,-52-53,52 26,-27-26,27 26,-26-26,26 53</inkml:trace>
  <inkml:trace contextRef="#ctx0" brushRef="#br0" timeOffset="9942.5687">14235 1455,'0'-27,"0"27,0-26,26 26,27 0,-53-53,26 53,-26-26,27 26,-27-27,53 27,-27 0,-26-26,27 26,-27-53,53 53,-53-27,26 27,-26-26,27 26,-1 0,-26-53</inkml:trace>
  <inkml:trace contextRef="#ctx0" brushRef="#br0" timeOffset="10880.6224">13996 2275,'0'0,"-26"0,26 53,0 0,26-53,54 0,-80-27,79 1,-79-53,0 26,0 26,-26 27,-1 0,27 0</inkml:trace>
  <inkml:trace contextRef="#ctx0" brushRef="#br0" timeOffset="11848.6777">16140 1058,'0'53,"0"0,0-27</inkml:trace>
  <inkml:trace contextRef="#ctx0" brushRef="#br0" timeOffset="12051.6894">16140 1428,'0'27,"0"52,0-52,0-1</inkml:trace>
  <inkml:trace contextRef="#ctx0" brushRef="#br0" timeOffset="12244.7004">16140 1772,'0'27,"0"-1,0 54,0-54,0 27</inkml:trace>
  <inkml:trace contextRef="#ctx0" brushRef="#br0" timeOffset="12388.7086">16166 2011</inkml:trace>
  <inkml:trace contextRef="#ctx0" brushRef="#br0" timeOffset="12951.7408">16034 2381,'0'26,"-27"1,27 26,0 0,0-27,0 1,0 26,27-53,-1 0,1 26,26-26,-27 0,1 0,25 0,-25 0,-1 0</inkml:trace>
  <inkml:trace contextRef="#ctx0" brushRef="#br0" timeOffset="13858.7927">17330 1878,'-26'0,"26"27,0-1,26-26,27 27,-26-27,-27 79,53-79,-53 79,-27-26,-26 0,0 27,27-28,-27-25</inkml:trace>
  <inkml:trace contextRef="#ctx0" brushRef="#br0" timeOffset="14203.8125">17859 2196,'0'26,"-79"27,53 0,-27 26,26-26,27 0,-79 0,52-53</inkml:trace>
  <inkml:trace contextRef="#ctx0" brushRef="#br0" timeOffset="14440.826">17568 2381,'27'26,"-1"1,1 26,52-27,-26 27,26-53,1 27,-1-27</inkml:trace>
  <inkml:trace contextRef="#ctx0" brushRef="#br0" timeOffset="15620.8935">14076 211,'-27'0,"27"27,-53-27,53 53,-26-53,26 79,-26-79,26 27</inkml:trace>
  <inkml:trace contextRef="#ctx0" brushRef="#br0" timeOffset="15824.9052">14155 185,'0'26,"0"1,53-1,27 27,-54-53,27 0,-27 0</inkml:trace>
  <inkml:trace contextRef="#ctx0" brushRef="#br0" timeOffset="16684.9544">11986 79,'0'-53,"0"53,-27-26,-52 26,52 0,-26 106,27-54,-27 1,53 27,-26 26,26 26,0-26,0-27,0 27,0-53,53 0,-53-27,0 27</inkml:trace>
  <inkml:trace contextRef="#ctx0" brushRef="#br0" timeOffset="16903.9669">11589 582,'53'0,"26"26,-52-26,-1 0,27 0,-27 0,1 0</inkml:trace>
  <inkml:trace contextRef="#ctx0" brushRef="#br0" timeOffset="17224.9853">12224 238,'-27'0,"-26"26,27-26,-1 53,-25 0,52-26,-27-1,27 27,0 26,0-52,27 26,25-53,28 26,-1-26,1 0</inkml:trace>
  <inkml:trace contextRef="#ctx0" brushRef="#br0" timeOffset="17434.9973">12568 344,'0'53,"-27"-1,1 1,-27 53,26-53,27-26,-52-27</inkml:trace>
  <inkml:trace contextRef="#ctx0" brushRef="#br0" timeOffset="17646.0092">12409 502,'-26'0,"52"0,0 0,27 0,27 27,-27-27,0 0,-27 0</inkml:trace>
  <inkml:trace contextRef="#ctx0" brushRef="#br0" timeOffset="17866.0219">12938 264,'0'27,"0"26,0 0,0-1,0 28,0-1,0 1,0-1,0-26,-53 0,27-53</inkml:trace>
  <inkml:trace contextRef="#ctx0" brushRef="#br0" timeOffset="19033.0887">14129 2222,'0'-26,"-27"-27,1 53,26 0,0 53,-27-53,27 26,0 1</inkml:trace>
  <inkml:trace contextRef="#ctx0" brushRef="#br0" timeOffset="22753.3014">22172 291,'0'26,"0"1,0 52,0-26,27-27,-27 1,0 52,0-52,0 26,0 0,52 26,-52-26,0 0,0 0,0 0,0 26,0-26,0 0,27 0,-27 0,0 26,0-53,0 1,0 26,53-27,-53 1,0 26,0-27,26 1,-26 25,0-25,0-1,53 27,-53-26,0-1,0 27,0-26,0-1,0 27,0-27,0 1,0 26,0-27,0 27,0 0,27 0,-27-27</inkml:trace>
  <inkml:trace contextRef="#ctx0" brushRef="#br0" timeOffset="24746.4155">20214 1852,'27'0,"-1"0,1 0,52 0,-53 0,1 0,26 0,-27 0,1 0,26 0,-27 0,1 0,25 26,-25-26,-1 0,27 0,-26 0,-1 0,1 0,26 53,-27-53,27 0,-27 0,1 0,-1 0,27 0,-26 0,26 0,0 0,-27 0,0 0,27 0,-26 0,26 0,-27 0,27 0,-26 0,-1 0,27 0,-27 0,1 0,26 0,-27 0,1 0,-1 0,27 0,-26 0,-1 0,27 0,-27 0,1 0,26 0,0 0,-27 0,1 0,52-26,-53 26,27 0,0 0,27 0,-27 0,-1 0,-25 0,52-27,-52 27,26 0,0 0,-1 0,28 0,-27 0,0 0,-27 0,27 0,-26 0,-1 0,27 0,-27 0,27 0,0 0,0 0,0 0,0-53,-27 53,27 0,-26 0,-1 0,27 0,-26 0,-1 0,27 0,-27 0,1 0,-1 0,27 0,-26 0,-1 0,27 0,-26 0,-1 0,27 0,-27 0,1 0,26 0,-27 0,27 0,-26 0,52 0,-53 0,1 0,26 27,0-27,-27 0,1 0,52 0,-26 0,0 0,0 0,0 0,0 0,-27 0,1 26,52-26,-26 0,-27 0,27 0,0 0,0 0,0 0,0 0,0 0,0 0,-27 53,1-53,26 0,-27 0,0 0,27 0,-26 0,-1 0,27 0,-26 0,26 0,-1 0,1 0,-26 0,-1 0</inkml:trace>
  <inkml:trace contextRef="#ctx0" brushRef="#br0" timeOffset="25093.4353">26220 1746,'-26'0,"52"0,-26 26,53-26,-53 80,27-27,-27-27,0 1,-27 26,1-27,-54 27,27-27,27-26</inkml:trace>
  <inkml:trace contextRef="#ctx0" brushRef="#br0" timeOffset="25537.4607">27014 2037,'-79'26,"52"27,-26-26,27-1,-27 27,26-53,27 53</inkml:trace>
  <inkml:trace contextRef="#ctx0" brushRef="#br0" timeOffset="25796.4755">26670 2037,'26'0,"1"0,-27 26,79 27,-52-26,26 26,-27-27,1-26,26 80,-27-80</inkml:trace>
  <inkml:trace contextRef="#ctx0" brushRef="#br0" timeOffset="27026.5459">22146 291,'-27'0,"27"26,-26-26,26 27,-27-27,27 26,-53-26,53 53,-53-53,53 26</inkml:trace>
  <inkml:trace contextRef="#ctx0" brushRef="#br0" timeOffset="27270.5598">22199 238,'0'0,"0"53,0-27,0 1,26-27,-26 53,53-53,0 52,-27-52,27 0</inkml:trace>
  <inkml:trace contextRef="#ctx0" brushRef="#br0" timeOffset="28316.6196">19923 211,'0'27,"0"26,0-27,-26 27,26-26,0-1,0 0,53 54,-27-80,27 0,0 0,26-27,-52 1,26-27,-53-26,-53 79,26-53,1 53,-27 0,26-27,-25 27,-1 0</inkml:trace>
  <inkml:trace contextRef="#ctx0" brushRef="#br0" timeOffset="28655.639">20055 53,'0'0,"0"26,0 53,0 1,0-54,0 27,0 0,-52 26,52-26,-27 0,27 0,0 0,-53-26,53-1,27-26</inkml:trace>
  <inkml:trace contextRef="#ctx0" brushRef="#br0" timeOffset="29181.6691">20558 238,'-26'0,"26"53,-80 0,80 0,-26-1,26 1,0-26,0-1,0 54,53-80,-27 0,27 0</inkml:trace>
  <inkml:trace contextRef="#ctx0" brushRef="#br0" timeOffset="29405.682">20796 317,'0'0,"-26"53,-27-26,26 25,-25-25,25 26</inkml:trace>
  <inkml:trace contextRef="#ctx0" brushRef="#br0" timeOffset="29637.6952">20558 423,'-26'0,"52"0,1 0,-1 0,27 0,-27 0,1 0,-1 0,54 0,-54 0</inkml:trace>
  <inkml:trace contextRef="#ctx0" brushRef="#br0" timeOffset="29854.7076">21034 238,'0'0,"0"79,0-26,0 0,0-27,-53 27,53 27,-26-27,26-27,-53-26</inkml:trace>
  <inkml:trace contextRef="#ctx0" brushRef="#br0" timeOffset="32623.866">22331 926,'0'-53,"0"26,26 27,-26-26,27 26,-27-53,26 53,-26-26,53 26,-26 0,-1 0,-26-27,53 27,0 0,-27 0,1 0,52 0,-26 0,0 0,-27 0,27 0,0 0,-26 0,-1 0,27 0,-26 0,26 0,26 0,-26 0,-27 0,27 0,-26 0,26 0,-1 0,1 0,0 0,27 0,-54 0,27 0,-26 0,25 0,-25 0,26 0,-27 0,27 0,-26 0,-54 0</inkml:trace>
  <inkml:trace contextRef="#ctx0" brushRef="#br0" timeOffset="34872.9946">22331 1058,'0'0,"0"-53,0 27,0-27,0 26,26 27,-26-53,27 27,26-27,-27 53,-26-26,27 26,52-27,-53 27,-26-53,27 53,26-26,-27 26,-26-53,53 53,0 0,-53-27,53 27,0-26,0 26,0 0,0 0,-27 0,1 0,26 0,-27 0,0 0,54 53,-27-53,-53 26,53-26,-27 0,27 27,0 26,0-53,0 26,0-26,-53 53,53-53,-27 0,27 0,-53 26,53-26,0 0,-27 0,27 0,-26 27,26-27,-53 0,26 0,-26-27,26 27,-26-52,27 52,-27-27</inkml:trace>
  <inkml:trace contextRef="#ctx0" brushRef="#br0" timeOffset="36305.0766">24262 979</inkml:trace>
  <inkml:trace contextRef="#ctx0" brushRef="#br0" timeOffset="36575.0919">24262 1164,'0'26,"0"1,0 26,0-27</inkml:trace>
  <inkml:trace contextRef="#ctx0" brushRef="#br0" timeOffset="36725.1006">24236 1455,'0'53,"0"-53</inkml:trace>
  <inkml:trace contextRef="#ctx0" brushRef="#br0" timeOffset="37017.1173">24236 1719,'0'27,"0"-1,0-26</inkml:trace>
  <inkml:trace contextRef="#ctx0" brushRef="#br0" timeOffset="38539.2043">24500 767,'0'-53,"0"27,0-1,0-26,0 53,53-26,-26 26,26 0,-27-53,27 53,-26 0,-1 0,27 0,26 0,-26 0,27 0,-54 26,27-26,-27 0,27 27,-26-27,52 0,-26 0,0 53,26-53,-26 0,27 0,-54 0,1 0,-1 0,53-27,-26 27,0 0,-53-26,53 26,27 0,-80-27,26 27,-26-53,26 27</inkml:trace>
  <inkml:trace contextRef="#ctx0" brushRef="#br0" timeOffset="39275.2465">26061 529,'0'0,"0"0,0 26,0 27,0-26</inkml:trace>
  <inkml:trace contextRef="#ctx0" brushRef="#br0" timeOffset="39553.2623">26035 926,'0'53,"0"-27,0 1,0 25,0-25,0-1,0 27</inkml:trace>
  <inkml:trace contextRef="#ctx0" brushRef="#br0" timeOffset="39995.2875">25876 1772,'0'53,"0"-26,0-1,0 1,0 26,0-27,0-26</inkml:trace>
  <inkml:trace contextRef="#ctx0" brushRef="#br0" timeOffset="41396.3678">26273 555,'0'-26,"0"-1,27 27,26-53,-1 53,-52-26,80 26,-54 0,27 0,0 0,0 0,-27 0,27 0,-26 0,-1 53,27-53,-26 26,26-26,26 0,-26 53,0-53,0 0,0 0,26 0,-26 0,26 0,1 0,-1 0,-26 0,26-26,-26 26,0 0,0 0,0 0,26-27,-26 27,0 0,-26-53,26 53,-53-26,53 26,-53-26,0-27,0 79</inkml:trace>
  <inkml:trace contextRef="#ctx0" brushRef="#br0" timeOffset="42702.4425">26723 1931,'26'0,"1"0,52 0,-26 0,-26 0</inkml:trace>
  <inkml:trace contextRef="#ctx0" brushRef="#br0" timeOffset="42942.4562">27331 1905,'27'0,"26"0,-27 0</inkml:trace>
  <inkml:trace contextRef="#ctx0" brushRef="#br0" timeOffset="43189.4703">28152 1852,'26'0,"27"0,0 0,0 0,-27 0,27 0</inkml:trace>
  <inkml:trace contextRef="#ctx0" brushRef="#br0" timeOffset="43414.4832">28628 1852,'53'0,"-27"26,1-26,26 0</inkml:trace>
  <inkml:trace contextRef="#ctx0" brushRef="#br0" timeOffset="44104.5226">28363 476,'0'26,"0"27</inkml:trace>
  <inkml:trace contextRef="#ctx0" brushRef="#br0" timeOffset="44350.5366">28310 846,'0'27,"0"26,0-27,0 1</inkml:trace>
  <inkml:trace contextRef="#ctx0" brushRef="#br0" timeOffset="44518.5464">28310 1243,'0'53,"-26"-26</inkml:trace>
  <inkml:trace contextRef="#ctx0" brushRef="#br0" timeOffset="44598.5509">28284 1349,'0'53,"0"-27</inkml:trace>
  <inkml:trace contextRef="#ctx0" brushRef="#br0" timeOffset="44757.56">28284 1561,'0'53,"0"-27,0 1</inkml:trace>
  <inkml:trace contextRef="#ctx0" brushRef="#br0" timeOffset="45078.5784">28284 1772</inkml:trace>
  <inkml:trace contextRef="#ctx0" brushRef="#br0" timeOffset="46654.6685">20426 846,'0'53,"0"-26,0-1</inkml:trace>
  <inkml:trace contextRef="#ctx0" brushRef="#br0" timeOffset="46849.6796">20399 1137,'0'27,"0"26</inkml:trace>
  <inkml:trace contextRef="#ctx0" brushRef="#br0" timeOffset="47044.6907">20373 1428</inkml:trace>
  <inkml:trace contextRef="#ctx0" brushRef="#br0" timeOffset="47328.707">20399 1825,'0'53,"0"-26</inkml:trace>
  <inkml:trace contextRef="#ctx0" brushRef="#br0" timeOffset="49144.811">20452 1058,'27'0,"-27"0,0-26,0-27,53 53,-53-27,26 27,-26-26,53 26,-53-53,53 53,26-27,-52 27,-1 0,27-53,-26 53,-1 0,27 0,0 0,-27 0,1 0,26 0,-27 0,1 0,26 0,-27 0,1 0,25 0,-25 0,-1 0,1 0,26 27,-27-27,27 0,-26 0,25 26,-25-26,-27 53,53-53,-27 27,27-27,-26 0,-1 0,27 0,0 0,-27 0,1 0,26 0,0 0,-27 0</inkml:trace>
  <inkml:trace contextRef="#ctx0" brushRef="#br0" timeOffset="50148.8684">18838 1958,'27'0,"26"0,0 0,-27 0,27-27,-27 27,1 0,-1 0,27 0,-26-53,26 53,0 0</inkml:trace>
  <inkml:trace contextRef="#ctx0" brushRef="#br0" timeOffset="50418.8838">19447 1878,'26'0,"27"0,-26 0,-1 0,27 0,26 0,-26 0</inkml:trace>
  <inkml:trace contextRef="#ctx0" brushRef="#br0" timeOffset="50666.898">20161 1878,'27'0,"-1"0,27 0</inkml:trace>
  <inkml:trace contextRef="#ctx0" brushRef="#br0" timeOffset="50765.9036">20346 1878,'53'0,"-26"0,-1 0</inkml:trace>
  <inkml:trace contextRef="#ctx0" brushRef="#br0" timeOffset="51610.952">21908 2169,'0'27,"-27"52,27-52,0-1,0 27,53-53,26 0,-79-27,27 27,-27-52,0-1,0 0,-27 0,1 53,26 26</inkml:trace>
  <inkml:trace contextRef="#ctx0" brushRef="#br0" timeOffset="52610.0092">21908 2143,'0'0,"0"79,0-52,-53-27</inkml:trace>
  <inkml:trace contextRef="#ctx0" brushRef="#br0" timeOffset="54559.1206">22040 2222,'0'-26,"-53"-1,53 27</inkml:trace>
  <inkml:trace contextRef="#ctx0" brushRef="#br0" timeOffset="56067.2069">23495 3148,'-53'0,"0"53,53-26,0-1,0 27,53-53,26 0,1 0,-1 0,27 0,-53-53,-27 27,27-27,-53-27,0 80,-53-26,27 26,-27 0,0 0,27 0,-1 0</inkml:trace>
  <inkml:trace contextRef="#ctx0" brushRef="#br0" timeOffset="56487.2309">23786 2831,'0'-27,"-26"80,26 27,-53 52,53-26,-53 52,53-25,-27-1,27-53,0 1,0-27,0 0,0-27,0-52,27-27,-27 0</inkml:trace>
  <inkml:trace contextRef="#ctx0" brushRef="#br0" timeOffset="56960.258">24580 3148,'-53'0,"26"0,-25 27,52 26,-53-27,53 27,-27 26,27-26,0 0,0-26,0-27,27 79,52-79,-26 0</inkml:trace>
  <inkml:trace contextRef="#ctx0" brushRef="#br0" timeOffset="57178.2705">25003 3228,'-26'0,"26"53,-80-27,54 27,-27-27,53 1,-53-27</inkml:trace>
  <inkml:trace contextRef="#ctx0" brushRef="#br0" timeOffset="57401.2832">24739 3281,'0'-53,"0"106,0-27,52 0,28 27,-27-53,26 0,-26 0,26 0</inkml:trace>
  <inkml:trace contextRef="#ctx0" brushRef="#br0" timeOffset="57636.2966">25294 3175,'0'0,"0"53,0-27,0 53,0 1,0-27,-26 0,26 0,-80-1,54-25,-27-27</inkml:trace>
  <inkml:trace contextRef="#ctx0" brushRef="#br0" timeOffset="58908.3694">14843 3228,'0'-53,"0"0,0 26,-26 27,-27 0,53 27,-53-27,53 79,-27-26,27 0,0 26,-53 27,53-26,0-1,0-26,-26 0,26 26,0-52,0-1</inkml:trace>
  <inkml:trace contextRef="#ctx0" brushRef="#br0" timeOffset="59142.3828">14446 3651,'27'0,"-1"0,27 0,0 0,26 0,1 0,-1 0,-26 0</inkml:trace>
  <inkml:trace contextRef="#ctx0" brushRef="#br0" timeOffset="59501.4033">15293 3307,'-27'0,"-25"0,25 79,27-52,-53-1,53 27,0 0,0 0,0 0,0 0,0 0,27-27,26-26,-27 0,0 0</inkml:trace>
  <inkml:trace contextRef="#ctx0" brushRef="#br0" timeOffset="59779.4192">15743 3439,'0'0,"-27"0,27 27,-106-1,106 27,-26-26,26 25,-26-52</inkml:trace>
  <inkml:trace contextRef="#ctx0" brushRef="#br0" timeOffset="60026.4334">15505 3492,'0'0,"0"0,79 0,-53 0,27 0,0 0,0 0,27 0,-54 0,0 0</inkml:trace>
  <inkml:trace contextRef="#ctx0" brushRef="#br0" timeOffset="60274.4475">16087 3360,'0'26,"0"27,0 0,0 0,-27 0,27 26,0-26,-53-26,53 26,-53-53,27 26</inkml:trace>
  <inkml:trace contextRef="#ctx0" brushRef="#br0" timeOffset="60717.4729">15796 3333,'0'0,"0"-26,-53 26,53 0,-27 26,27 27,0-26,-53-1,53 27,0-26</inkml:trace>
  <inkml:trace contextRef="#ctx0" brushRef="#br0" timeOffset="62006.5466">23733 3069,'0'-27,"-53"27,27 0,-1 0,-52 27,26 26,27-27</inkml:trace>
  <inkml:trace contextRef="#ctx0" brushRef="#br0" timeOffset="63198.6148">25056 3254,'0'0,"0"0,-26 0,26 0,-53 27,0 52,0-79,26 53,-26-53,53 26,-52-26,25 53</inkml:trace>
  <inkml:trace contextRef="#ctx0" brushRef="#br0" timeOffset="68832.9371">22040 2169,'0'-53,"0"53,-27 0,27 27</inkml:trace>
  <inkml:trace contextRef="#ctx0" brushRef="#br0" timeOffset="81238.6465">12674 14049,'52'0,"-25"0,-1 0,27 0,-26 0,-1-26,27 26,-26 0,-1 0,53 0,-26 0,-26 0,-1 0,27-27,-26 27,-1 0,27 0,0 0,0 0,0-53,-27 53,1 0,-27 0,26 0</inkml:trace>
  <inkml:trace contextRef="#ctx0" brushRef="#br0" timeOffset="82198.7015">15240 13890,'53'0,"-27"0,27 0,-26 0,26-26,0 26,0 0,26 0,0 0,27-53,-27 53,1 0,-1 0,1 0,-1-53,0 53,-26 0,0 0,27 0,-28 0,1 0,0 0,0 0,-26-26,-1 26,27 0</inkml:trace>
  <inkml:trace contextRef="#ctx0" brushRef="#br0" timeOffset="83900.7989">18494 13890,'53'0,"-26"0,-1 0,1 0,52 0,-26 0,0 0,-27 0,27 0,0 0,-26 0,26 0,-1 0,28 0,-27 0,-27 0,1 0,26 0,-27 0,1 0,25-26,-25 26,-1 0,27 0,0 0,-26-27,52 27,-53 0,1 0,26 0,26 0,-52 0,-1 0,27 0,-26 0,-1 0,27 0,-27 0,1-53,26 53,-27 0,1 0,26 0,26-26,-26 26,0 0,0 0,26-53,-26 53,0 0,0 0,0-53,0 53,0 0,-1 0,-25 0,26-26,-27 26,1 0,52 0,-26 0,-53-27,27 27,-1 0,-26 0</inkml:trace>
  <inkml:trace contextRef="#ctx0" brushRef="#br0" timeOffset="85774.906">14949 14843,'26'0,"1"0</inkml:trace>
  <inkml:trace contextRef="#ctx0" brushRef="#br0" timeOffset="87964.0313">14923 14843,'26'0,"0"0,27 0,-26 0,-1 0,54 0,-27 0,-1 0,-25 0,26 0,26 0,-26 0,0 0,0 0,-27 0,27 0,0 0,-26 0,26 0,-27 0,1 0,-27 0,52 0,1 0,-26 0,-1 0,54 0,-54 0,1 0,-1 0,27 0,-27 0,1 0,52 0,-26 0,-26 0,-1 0,27 0,-27 0,1 0,26 0,0 0,-27 0,1 0,-27 53,53-53</inkml:trace>
  <inkml:trace contextRef="#ctx0" brushRef="#br0" timeOffset="90088.1528">20029 14340,'0'0,"26"0,27 0,-26 0,-1 0,27 0,0 0,-26 0,-1 0,27 0,-27 0,1 0,26-26,-27 26,1 0,26 0,-27 0,1 0,25-53,-25 53,-1 0,27 0,0 0,0 0,0-27,0 27,0 0,0 0,0 0,0 0,52-53,-52 53,0 0,0 0,27 0,-1-26,-26 26,0 0,0 0,0-53,-27 53,1 0,25 0,-25 0,-1 0,27 0,-26 0,26 0,-27 0,53-26,-26 26,-26 0,-1 0,54 0,-80-53,53 53,-27 0,27 0,26 0,-26 0,-26-27,-1 27,27 0,-26 0,-1 0,53-53,-52 53</inkml:trace>
  <inkml:trace contextRef="#ctx0" brushRef="#br0" timeOffset="90441.173">22886 13890,'0'0,"0"-53,53 53,-53 27,0-1,27-26,-27 53,0 0,0 27,-27-28,1-52</inkml:trace>
  <inkml:trace contextRef="#ctx0" brushRef="#br0" timeOffset="91582.2381">23416 13282,'0'26,"0"1,0-1,0 27,0 26,26 1,-26-1,0 27,0 0,27 0,-27-53,0 0,0-1,52 1,-52-26,0 26,0-106,0-27,0 1,0-27,0 0,0 27,53-53,-53 79,27 26,-27-26,26 53,-26-26,53 26,-53-26,27 26,-27 26,0 27,0 0,0 0,0 0,0 26,0-53,-53 1,53 26,-27-53,27 26</inkml:trace>
  <inkml:trace contextRef="#ctx0" brushRef="#br0" timeOffset="92674.3007">23786 13811,'0'0,"27"0,52 0,-53 0,27 0,0 0,27-53,-28 0,1 27,0 26,-53-80,27 80,-27-26,0-1,-27-26,1 53,26-26,-27 26,-26 0,27 0,0 53,-27 0,53 0,0 0,0 0,26-1,1-52,25 53,1-53,27 0,-54 0,1 0,26 0,-53 27,0-1,0 54,0-54,0 1,0-27,0-80,0 27,53 27,-27-1,27-26,-27 27,27 26,27-79,-27 79,-27-27,27 27</inkml:trace>
  <inkml:trace contextRef="#ctx0" brushRef="#br0" timeOffset="92930.3154">24844 13652,'0'53,"0"0,0-27,0 1,-53 26,53-27,0 1,0 26</inkml:trace>
  <inkml:trace contextRef="#ctx0" brushRef="#br0" timeOffset="93124.3264">24844 13467,'27'0</inkml:trace>
  <inkml:trace contextRef="#ctx0" brushRef="#br0" timeOffset="93800.3651">25294 13811,'-53'0,"0"0,53 26,-53 1,53 26,-52-27,52 27,0 0,52-53,1 0,0 0,0-53,0 27,-53-27,53 26,-53-26,0 0,0-26,0 53,-26-27,-54 53,54 0,-1 0,27 26,0 1,0 26,0-1,0-25,0-27,53 53,0-53,0 0,26 0</inkml:trace>
  <inkml:trace contextRef="#ctx0" brushRef="#br0" timeOffset="94430.4011">26009 13864,'0'-27,"0"-26,-27 1,-26-1,27 53,-27 0,0 0,0 53,-26-27,26 27,26-27,27 1,-53 26,53 0,27-53,26 0,0 0,26 0,-26 0,0 0,26 0,-26-106,26 53,-52-26,-27-1,53 27,-53 0,0 0,0 1,0 25,-27 1,27-27,-26 53,26 53,0 0,0 26,-53 0,53 1,0-1,0 0,0-26,0 27,0-54,0 1,0-27</inkml:trace>
  <inkml:trace contextRef="#ctx0" brushRef="#br0" timeOffset="94663.4144">26353 13784,'0'53,"0"0,0-26,0-1,0 1,0 52,52-79</inkml:trace>
  <inkml:trace contextRef="#ctx0" brushRef="#br0" timeOffset="94847.425">26538 13441,'0'26,"-27"-26</inkml:trace>
  <inkml:trace contextRef="#ctx0" brushRef="#br0" timeOffset="95196.4449">26908 13705,'0'0,"-53"0,27 0,-1 27,-26-1,27 27,-27-27,27 27,26 0,0-26,0-1,0 27,0-53,79 53,0-53,54 0,-28 0,1 0,-26 0</inkml:trace>
  <inkml:trace contextRef="#ctx0" brushRef="#br0" timeOffset="95368.4547">27464 13864,'-53'0</inkml:trace>
  <inkml:trace contextRef="#ctx0" brushRef="#br0" timeOffset="95960.4887">25638 14525,'27'0,"52"0,53-53,27 53,79 0,-53 0,-26 0,26 0,-26 0,-53 0,-27 0,1 53,-54-53,-26 27,0-1</inkml:trace>
  <inkml:trace contextRef="#ctx0" brushRef="#br0" timeOffset="96950.5453">26141 13546,'-27'0,"27"0,0 53,-53 0,53-26,-52 26,52-27</inkml:trace>
  <inkml:trace contextRef="#ctx0" brushRef="#br0" timeOffset="97888.5989">27517 13890,'-53'0</inkml:trace>
  <inkml:trace contextRef="#ctx0" brushRef="#br0" timeOffset="98772.6495">26538 13493,'0'-26,"-27"26,27 0</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17:47.607"/>
    </inkml:context>
    <inkml:brush xml:id="br0">
      <inkml:brushProperty name="width" value="0.05292" units="cm"/>
      <inkml:brushProperty name="height" value="0.05292" units="cm"/>
      <inkml:brushProperty name="color" value="#FF0000"/>
    </inkml:brush>
  </inkml:definitions>
  <inkml:trace contextRef="#ctx0" brushRef="#br0">10769 8493,'0'26,"0"1,0 26,0-27,0 1,0 25,0-25,0-1,0 1,0 26,0-27,0 1,0 26,0 0,52-53</inkml:trace>
  <inkml:trace contextRef="#ctx0" brushRef="#br0" timeOffset="284.0162">10980 8493,'0'-27,"0"80,0 0,0 0,0 0,0 26,0-26,0 0,0 0,0 0,0-26,0-1,53 27</inkml:trace>
  <inkml:trace contextRef="#ctx0" brushRef="#br0" timeOffset="549.0314">10821 8837,'0'0,"53"0,-26 0,52 0,-26 0,0 0,0 0</inkml:trace>
  <inkml:trace contextRef="#ctx0" brushRef="#br0" timeOffset="1199.0686">11351 8810,'0'-53,"-27"27,-52 26,52 0,-26 79,53-26,0-26,80-27,-27 0,-27 0,1 0,26-53,-53 26,26 27,27 0,-27 0,27 0,0 0,0 0,27-26,-28-1,-25-26,26 27,-53-27,26 0,-26 0,0 0,0 0,0 53,-53 0,27 0,-27 27,53-1,0 27,0 0,0 27,0-28,26 1,-26-26,53 26,-53-27,53-26,-53 53,53-53,-53 53,27-53,-1 0,1 0</inkml:trace>
  <inkml:trace contextRef="#ctx0" brushRef="#br0" timeOffset="1650.0943">12277 8413,'0'-26,"0"-27,0 27,0-1,0-26,-27 53,-26 0,53 27,-53-1,53 27,-79 0,79 0,0 0,-26 53,26-27,0-26,0 0,52 0,-25 26,26-26,-27-26,27 25,-26-25,52 52</inkml:trace>
  <inkml:trace contextRef="#ctx0" brushRef="#br0" timeOffset="1898.1086">12171 8863,'0'-26,"26"26,1 0,-1 0,54 0</inkml:trace>
  <inkml:trace contextRef="#ctx0" brushRef="#br0" timeOffset="2070.1184">12594 8784,'27'0,"-27"-27,79 27,-53 0,1 0</inkml:trace>
  <inkml:trace contextRef="#ctx0" brushRef="#br0" timeOffset="2797.16">13070 8413,'53'0,"-53"0,80 53,-54-26,-26 26,80 0,-80-27,26 27,-26 0,0-53,0 0,-53-53,53 27,0-27,0 26,0-26,53 53,-53-26,26 26,27 0,27 0,-27 0,-27 0</inkml:trace>
  <inkml:trace contextRef="#ctx0" brushRef="#br0" timeOffset="4185.2393">13864 8519,'0'-26,"0"-27,0 53,-53-27,27 27,-1 0,27 0,-53 106,53-79,0-1,0 27,0 0,0-53,53 0,0 0,-26 0,-1-26,54-27,-80 26,0 27,26 0,0 0,54 0,-27 0,-53 0,53 0,-53-79,26 79,27 0,-26 0,25 0,28 0,-54 0,54 0,-54-53,27 53,0-79,-27 26,-26 26,80-26,-80 27,0-1,0-26,0 27,0-1,-27 27,27 0,-26 53,26 0,0 0,0 27,0-1,0 27,0 53,0-27,0 27,0-54,0 1,-53 0,53-53,-27-27,1-26,-27 0,53-26,-26 0,26-27,0 26,0-26,0 53,53-53,79 53,-26-79,52 26,54-26,-27-27,-26 0,0-26,-27-1,-53 54,-79 0,0 52,-79-26,0 53,26 0,-27 53,54-26,-27 26,53-27,0 1,0 25,53-25,-27-1,27 27,27-53,26 80,-27-80,0 26,1-26,-27 0</inkml:trace>
  <inkml:trace contextRef="#ctx0" brushRef="#br0" timeOffset="5483.3137">10530 9445,'-26'0,"0"0,-27-53,26 53,1 0,-1 0,-26 0,27 0,-1 0,27-26,0-1,-53 27,53-52,-26 78,26 53,0 1,0-1,0 27,26 53,-26-27,53 0,-53-26,27 0,-27-27,53-26,-53-26,0 26,0-27,-27-26</inkml:trace>
  <inkml:trace contextRef="#ctx0" brushRef="#br0" timeOffset="6292.3599">10081 10213,'0'-27,"0"27,53 0,-1-53,-25 53,-1 0,54-53,-27 53,0-53,0 53,-1-26,-25 26,26 0,-53 0,0 53,-53 0,53 26,-27-26,27-26,0 25,27-52,-1 0,27-52,-26 25,-27 1,53-27,-53 26,0-26,-53 53,26-53,1 53,-54 0,133 0,27 0,-1-26,0 26,1-53,-27 53,-53 26,-27 27,1-26,-27 26,26 0,27-27,0 27,0 0,27-53,52 0,-26 0,-26-53,52 27,-26-27,-27 26,-26 1,0 26,80 0,-27 0,0 26,-27-26</inkml:trace>
  <inkml:trace contextRef="#ctx0" brushRef="#br0" timeOffset="6600.3776">11324 10027,'53'0,"0"-53,0 53,0 0,0 0,0 53,-53-26,26 26,-26-27,0 27,0-26,0 52,-53-105,53-1,0-26,0 0,27-26,26-1,-27 28,27-1,-27 53,1 0,-27-27</inkml:trace>
  <inkml:trace contextRef="#ctx0" brushRef="#br0" timeOffset="6810.3896">11986 9895,'0'79,"0"1,0-54,0 1,0 26,26 0,1-53</inkml:trace>
  <inkml:trace contextRef="#ctx0" brushRef="#br0" timeOffset="6966.3985">12012 9551,'0'-26,"0"-27,0 53</inkml:trace>
  <inkml:trace contextRef="#ctx0" brushRef="#br0" timeOffset="8174.4676">12303 10054,'-26'0,"-1"0,27 26,0 1,27-27,26 0,-27 0,27 0,0 0,-27-53,27-27,0 54,-53-27,0 27,0-1,0 1,0-27,-26 26,-1 27,1 0,26 0,-53 0,53 53,-27 27,27-54,0-26,53 27,-26-27,26 0,0 0,26 0,27 0,-53 0,0 52,-27-52,-26 27,0 26,0 0,-53-53,0 53,27-53,-27 0,53 0,26 0,1-53,52 53,-26-80,0 54,0 26,26-53,-52 53,-27 0,0 53,0-27</inkml:trace>
  <inkml:trace contextRef="#ctx0" brushRef="#br0" timeOffset="9563.547">14049 9419,'0'-27,"-26"27,-27 0,0 27,0-1,27 27,26-26,-80-1,80 54,27-28,26-52,0 27,26-27,27 53,-53-53,-27 53,-26 0,53-27,-53 1,-26 25,-27-25,0-27,0 79,-26-79,52 0,1-26,26-54,26 54,27-27,26 27,54-27,25 0,-25 0,-27-26,26 26,-53 0,1 26,-54 27,-26-26,0-27,-79 53,26 0,0 26,0-26,0 53,27-53,26 53,0-26,0 26,0-27,0 27,52-53,1 0,27 0,-1 0,-26 0,0 0,0-27,-27 27,1 0,26 27,-53 26,0 0,53-106,-53 0,26 53,-26-53,27 53,-27-26,26 26,53 0,-52 0,-1 0</inkml:trace>
  <inkml:trace contextRef="#ctx0" brushRef="#br0" timeOffset="9750.5577">15584 9525,'0'53,"0"-27,0 27,0 0,0-27,0 1,26 52,27-79,-53 27</inkml:trace>
  <inkml:trace contextRef="#ctx0" brushRef="#br0" timeOffset="9914.567">15663 9313,'27'-26,"-27"-27,0 106</inkml:trace>
  <inkml:trace contextRef="#ctx0" brushRef="#br0" timeOffset="10545.6032">15875 9710,'0'26,"26"-26,54 0,-1-26,-26-27,-53 27,27-1,-27-26,0 27,-27 26,1 0,-1 0,-26 26,27 27,26 0,-53 0,53 0,0 0,26-27,1-26,52 53,27-53,53 0,0-53,-27-26,27-1,-27-25,-53-1,1 53,-80 26,26 27,-26-53,-26 53,-1 0,-26 0,0 0,27 0,26 27,0 26,26-53,-26 53,27-27,-27 27,0-26,0 26,0-1,0 1,-27-53,-52 53,0 0,26-53</inkml:trace>
  <inkml:trace contextRef="#ctx0" brushRef="#br0" timeOffset="11550.6607">12065 11165,'26'0,"1"-26,52 26,27-80,106 27,105-26,27-27,27 27,-1-27,80 53,-80 0,1 53,-80-106,-106 106,-79 0,-53 0,-53 27,-27 52</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5:15:48.523"/>
    </inkml:context>
    <inkml:brush xml:id="br0">
      <inkml:brushProperty name="width" value="0.05292" units="cm"/>
      <inkml:brushProperty name="height" value="0.05292" units="cm"/>
      <inkml:brushProperty name="color" value="#7030A0"/>
    </inkml:brush>
  </inkml:definitions>
  <inkml:trace contextRef="#ctx0" brushRef="#br0">12674 8969,'-53'0,"26"0,1 0,26 27,-53 25,53 1,0 0,-27-53,27 80,0-54,0 1,0-1,0 27,0-27,0-26,0 27,53-27,0 0,0 0,0 0,-53 0</inkml:trace>
  <inkml:trace contextRef="#ctx0" brushRef="#br0" timeOffset="735.0419">12806 9260,'-53'0,"53"27,0 25,26-52,1 0,26-52,-53 25,0 1,-27 26,-26 0,27 0,52 0,27 0,0 0,27-80,-54 54,1 26,-27-53,52 53,-52-53,-26 53,26 26,53-26,0 0,0 0,-27 27,27-27,-53 26,27-26,-27 80,0-54,-27 1,-52 26,52-53,1 52,-27-52,26 0</inkml:trace>
  <inkml:trace contextRef="#ctx0" brushRef="#br0" timeOffset="1515.0866">13361 9022,'0'0,"0"53,0-53,0 53,0 0,0 0,53-53,-53 26</inkml:trace>
  <inkml:trace contextRef="#ctx0" brushRef="#br0" timeOffset="1695.0969">13361 8810,'0'-26,"0"79</inkml:trace>
  <inkml:trace contextRef="#ctx0" brushRef="#br0" timeOffset="2085.1192">13494 9234,'26'0,"27"0,-53 26,27-26,26 53,-53-79,0-27,0 26,26 27,0 0,27 0,-53 80,27-80</inkml:trace>
  <inkml:trace contextRef="#ctx0" brushRef="#br0" timeOffset="2468.1411">13838 9181,'26'0,"27"0,0 0,-53-53,26 53,-26-53,0 26,-52 27,25 0,1 0,26 53,0 0,0-53,26 27,53-27,-26 0,27 0,26 0,-1-27,-52-26</inkml:trace>
  <inkml:trace contextRef="#ctx0" brushRef="#br0" timeOffset="3757.2149">13044 9048,'0'-26,"26"26,-26-26,53 26,-53-53,0 26,-26 27,-1 0,27-26,0 26,0 26,0 27,-26-53,26 27</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18:54.665"/>
    </inkml:context>
    <inkml:brush xml:id="br0">
      <inkml:brushProperty name="width" value="0.05292" units="cm"/>
      <inkml:brushProperty name="height" value="0.05292" units="cm"/>
      <inkml:brushProperty name="color" value="#FF0000"/>
    </inkml:brush>
  </inkml:definitions>
  <inkml:trace contextRef="#ctx0" brushRef="#br0">9975 8546,'0'26,"0"1,0 26,0-1,0 1,0 0,0 0,0 0,0-26,0-1,0 1,26 25,-26-25,27 26,-27-27</inkml:trace>
  <inkml:trace contextRef="#ctx0" brushRef="#br0" timeOffset="307.0175">10292 8466,'0'0,"0"53,0-26,53 26,-53 0,0-1,0 28,0-27,0-27,0 1,0 26,27-27,-27 53</inkml:trace>
  <inkml:trace contextRef="#ctx0" brushRef="#br0" timeOffset="591.0338">10054 8943,'0'-53,"0"53,53 0,-26 0,-1 0,27-27,-27 27,1 0,26 0,-27 0</inkml:trace>
  <inkml:trace contextRef="#ctx0" brushRef="#br0" timeOffset="1177.0673">10795 8704,'0'-26,"0"0,-26 26,-1 0,-26 0,0 52,53 1,-26-26,26 26,0 0,26-53,27 0,-26 0,-1 0,27-27,-27 1,27 26,0 0,-26 0,26 0,-27 0,1 0</inkml:trace>
  <inkml:trace contextRef="#ctx0" brushRef="#br0" timeOffset="1851.1059">11377 8519,'0'-26,"0"-1,0-52,0 26,-26 53,26-26,-53 26,26 0,-52 0,79 53,-27-53,27 26,0 0,0-26,0 53,0-26,0-1,0 27,0 0,0-26,0 25,53 1,-26-26,26-27,-27 53,1-53,-27 26,53-26</inkml:trace>
  <inkml:trace contextRef="#ctx0" brushRef="#br0" timeOffset="2241.1281">11404 8413,'-27'0,"27"0,-53 0,53 80,0-54,-26 27,26-26,0-1,-27 27,27-27,0 27,-53-26</inkml:trace>
  <inkml:trace contextRef="#ctx0" brushRef="#br0" timeOffset="3051.1745">12118 8228,'-53'0,"53"-53,-26 53,-1 0,-26 0,27 0,-1 0,-26 0,53 27,-53-1,53 27,-26-26,26 26,0-1,0 28,0-27,0 26,0 0,0-26,0 0,0 0,0-26,53-1</inkml:trace>
  <inkml:trace contextRef="#ctx0" brushRef="#br0" timeOffset="3351.1917">11668 8652,'27'0,"-1"0,27-53,0 53,-27 0,1 0,26 0,-27 0</inkml:trace>
  <inkml:trace contextRef="#ctx0" brushRef="#br0" timeOffset="3577.2045">12197 8678,'27'-26,"-1"26,27 0,-26 0,-1 0</inkml:trace>
  <inkml:trace contextRef="#ctx0" brushRef="#br0" timeOffset="3917.224">12568 8387,'53'0,"-27"26,27 1,0 52,-53-26,0-26,0-80,0 26,0-26,0 27,0-1,53-25,0 25,-27 27,1-53,52 53,-52-79</inkml:trace>
  <inkml:trace contextRef="#ctx0" brushRef="#br0" timeOffset="5804.332">13441 8228,'-53'0,"53"-26,-27 26,1 0,-27 0,53 0,-26 53,26 0,0 0,0-1,0 1,0-53,26 0,27 0,0 0,-27-53,-26 27,0 26,53 0,-53 53,27-53,-27 53,26-53,-26 79,53-105,-53-1,0 1,0-27,0 26,27 27,-27 53,53-26,-53 26,0-27,26-26,-26 27,26-27,-26-53,53 0,-53 0,0-26,0 52,27 27,-27-26,26 26,54 0,-1 0,-53 0,1 0,26 0,-27 0,27 0,-26-53,26-27,-27 1,27-27,0 53,-53 27,-27 26,1 0,26 26,-53 1,53 52,-53-26,53 0,0 0,0 26,0-26,27 0,-27 0,26 0,-26 53,0-53,0 26,0 0,0-26,-53 27,0-54,0 27,27-53,-27 0,26 0,27-53,27 27,52-27,54-53,105-26,-27-27,1 27,-80-1,-52 54,-27 26,-53 26,0-25,0 52,-53-53,0 53,26 0,-52 0,53 26,26 1,0 25,26-52,80 80,0-80,-1 26,54-26,-53 0,-27 80,-52-54</inkml:trace>
  <inkml:trace contextRef="#ctx0" brushRef="#br0" timeOffset="7221.413">9604 9551,'-26'0,"-27"0,27-26,-1 26,-26 0,27 0,-1 0,-26 0,27 0,-1 0,27 53,0 26,0 0,27 27,-27 0,53 53,-53-53,53-27,-53 0,26 1,-26-27,0 0,0-27,0 27,0-27</inkml:trace>
  <inkml:trace contextRef="#ctx0" brushRef="#br0" timeOffset="8069.4615">9234 10318,'0'-26,"53"0,-27 26,27-80,0 54,79-27,-26 0,-26 53,-1-27,-52 27,-27 0,0 27,0 26,0 26,0-26,-53-26,53 25,0-25,0-27,79 0,-26-27,-53-52,0 26,0 53,0-53,-79 53,79-26,52 26,-25-53,-1 53,27-53,-26 53,-27-27,53 27,-53 27,-27-1,27 27,0 0,0-26,0-1,53 27,0-53,-27 27,1-27,26 0,-27 0,-26 0,53 0,-53-53,0 0,0 26,0-26,0 53,0 27,0-27,0 26,80-26,-27 0,-27 27,0-27,27 0</inkml:trace>
  <inkml:trace contextRef="#ctx0" brushRef="#br0" timeOffset="8347.4774">10636 10054,'80'79,"-80"-52,53 26,-53 0,26-27,-26 0,26 27,-26-53,0-53,0 27,0-27,0 27,-26 26,26-53,0 26,0-26,26 53,27 0</inkml:trace>
  <inkml:trace contextRef="#ctx0" brushRef="#br0" timeOffset="8565.4898">11086 10054,'27'53,"-27"-27,0 27,52-53,-52 80,0-54,0 27,27-53</inkml:trace>
  <inkml:trace contextRef="#ctx0" brushRef="#br0" timeOffset="8729.4993">11192 9842,'0'-26,"0"52</inkml:trace>
  <inkml:trace contextRef="#ctx0" brushRef="#br0" timeOffset="10199.5834">11324 10160,'53'0,"-26"0,-1 0,-26-27,79 27,-52-26,-1 26,-26-27,53 27,-53-53,0 27,0-1,0-25,-26 52,-1 0,1 0,-27 0,53 26,-27 0,27 1,0 26,0-27,0 1,0 26,0-27,0 1,27-27,26 53,0-53,0 0,-27 0,54-27,-54 27,0-26,27-27,-53 79,0 27,0 0,0-27,0-78,0 25,0 1,0-27,0 26,27 1,52 26,-26 0,0 0,26-53,-26 53</inkml:trace>
  <inkml:trace contextRef="#ctx0" brushRef="#br0" timeOffset="11241.643">11748 10001,'26'26,"27"27,26 27,-26-80,27 26</inkml:trace>
  <inkml:trace contextRef="#ctx0" brushRef="#br0" timeOffset="11864.6786">13123 9578,'0'0,"-53"0,27 0,0 0,-54 0,54 0,-27 79,53-53,0 1,0 26,26-53,54 53,-27-53,-1 53,1-53,-26 105,-27-78,53-1,-53 27,0-26,-27-1,1-26,-27 0,0 0,27 0,26-53</inkml:trace>
  <inkml:trace contextRef="#ctx0" brushRef="#br0" timeOffset="12105.6924">13388 9683,'0'53,"0"0,0-26,0-1,53 27,-53-26,0 25,26-52,-26 53,27-53</inkml:trace>
  <inkml:trace contextRef="#ctx0" brushRef="#br0" timeOffset="12290.703">13547 9683,'0'-52,"0"25,26 54</inkml:trace>
  <inkml:trace contextRef="#ctx0" brushRef="#br0" timeOffset="12824.7335">13785 9816,'26'53,"-26"-27,0 27,53-27,-53 1,0 26,53 0,0 0,-27-53,1-27,-27-26,0 0,53 0,-53 1,0 25,26 27,27 0,-26 0,26 0,0 0,52 0,-78-53,26 27,-53-27,26 0,-26 26,0-25,0 52,-79 0,26 0,53 52,-27-25,27-1,0 27,-52-26,52 26,52 26,1-79,0 53,80-53,-28 79,-25-79,-1 0</inkml:trace>
  <inkml:trace contextRef="#ctx0" brushRef="#br0" timeOffset="14519.8305">11218 10583,'0'-26,"0"26,-79 0,26 0,27 0,-1 0,-26 52,27-52,26 27,-27-27,27 53,0 0,80-27,-27-26,26 53,-26-53,-27 53,27-26,-26 25,26-25,-53 26,0-27,0 1,0 26,0-27,0-26,-53 27,26-27,-26 0,27 0,26-27,26 1,27 26,53-106,26 53,27 0,-27-26,-26 26,27-27,-28 1,-52 52,-53-25,0 25,0 27,-53 0,27 0,-1 0,-25 0,52 53,-27-53,27 26,27 27,25-53,28 0,-27 0,0 0,0 0,0 0,-27 0,-26 27,53-27,0 26,0 27,-53-26,26-27,-26 0,0 0,0-80,27 27,26 27,-1-27,-25 53,26-26</inkml:trace>
  <inkml:trace contextRef="#ctx0" brushRef="#br0" timeOffset="14720.842">12859 10662,'26'53,"27"-26,-26 26,26-27,-27 27,0-53,27 53,-26 0,-27 0,0-53</inkml:trace>
  <inkml:trace contextRef="#ctx0" brushRef="#br0" timeOffset="14938.8544">13176 10451,'0'0,"-53"0,80 0</inkml:trace>
  <inkml:trace contextRef="#ctx0" brushRef="#br0" timeOffset="15313.8758">13573 10768,'27'0,"26"0,-1-53,1-26,-53 26,0 27,-26 26,-1 0,-25 0,25 0,1 0,26 52,-53 1,53-26,0-1,0 27,26-26,1-27,26 53,-1-53,28 26,-27-26,0 0,-27 0</inkml:trace>
  <inkml:trace contextRef="#ctx0" brushRef="#br0" timeOffset="15658.8955">14314 10451,'0'0,"-53"0,0 0,-26 53,79-27,0 53,0-52,53-27,0 79,-27-79,27 27,-27-27,-26 26,-26 54,-53-54,52 27,-26-27</inkml:trace>
  <inkml:trace contextRef="#ctx0" brushRef="#br0" timeOffset="15822.905">14843 10689,'0'0,"-53"0</inkml:trace>
  <inkml:trace contextRef="#ctx0" brushRef="#br0" timeOffset="16438.9402">14155 9869,'0'0,"53"26,-26 1,-27-1,53-26,-53 53,0 0,0-27,0 27,0 0</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10:30:52.132"/>
    </inkml:context>
    <inkml:brush xml:id="br0">
      <inkml:brushProperty name="width" value="0.05292" units="cm"/>
      <inkml:brushProperty name="height" value="0.05292" units="cm"/>
      <inkml:brushProperty name="color" value="#FF0000"/>
    </inkml:brush>
  </inkml:definitions>
  <inkml:trace contextRef="#ctx0" brushRef="#br0">18733 11297,'26'0,"27"0,-27 0,1 0,26 0,-27 0,1 0,26 0,-27 0,0 0,27 0,-26 0,-27 0,26 0,27 0,0 0,-26 0,-1 0,27 0,-27 0,54 0,-54 0,27 0,0 0,0 0,0 0,-27 0,54 0,-27 0,0 0,-27 0,53 0,-26 0,-26 0,26 0,0 0,0 0,-27 0,0 0,27 0,0 0,0 0,0 0,0 0,26 0,-26 0,0 0,-26 0,26 0,-27 53,1-53,25 0,1 0,27 0,-1 0,-26 0,-26 0,52 0,-26 27,-27-27,27 0,-26 0,-1 0,27 0,-27 0,1 0,26 0,0 0,-27 0,1 0,26 0,26 0,-26 0,0 0,0 0,-27 0,54 0,-54 0,27 53,0-53,53 0,-53 0,0 0,26 26,0-26,1 0,-1 0,0 0,-26 0,0 0,-26 0,26 0,-53 53,26-53,1 0,-1 0,53 0,-52 0,-1 27,27-27,-53 26,0 27,0-27,0 1,0 26,-26-53,26 26,0 1,0-1,0 27,0-27,0 1,0 26,0-27,0 1,0 26,0-27,0 1,0 26,0-27,0 27,0 0,0 0,0-27,0 1,0-1,0 27,0-27,0 1,0 26,0-27,0 1,0 26,0-27,0 1,0 26,0 52,0-52,0 0,0 0,0 0,0 0,0 0,0 0,0-27,0 27,0-26,0-1,0 27,0-27,0 1,0-1,0 54,-27-27,27 0,0-1,0 28,0-27,0 0,0 0,0-27,0 27,0-27,0 27,-26-53</inkml:trace>
  <inkml:trace contextRef="#ctx0" brushRef="#br0" timeOffset="3426.196">18759 11244,'0'0,"0"27,0 52,0-26,0-26,0-1,0 27,0-26,0-1,0 27,0-27,0 27,0 0,0 27,0-54,0 0,0 27,0-26,0-1,-53 27,53-26,0-1,-26 27,26-26,0-1,0 27,0-27,0 1,0 26,0-27,0 1,0 26,0-27,0 0,0 1,-53 52,53-26,0 0,0 0,-27 26,27-26,0-26,-53 26,53 26,0-52,0-1,-26 27,26-27,0 1,0 26,0-27,0 1,0 26,0-27,0 1,0 25,0-25,0 26,0 0,0-27,0 54,-53-28,53 1,0 0,0 27,-27-27,27-27,0 1,0 25,-52-25,52 26,0-27,-27 1,27 26,0 0,-26-53,26 52,0 1,-53-53,53 27,26-27,1 0,-1 53,53-53,1 0,-54 0,1 0,26 0,-27 0,27 0,0 0,26 0,-26 0,-26 0,-1 0,27 0,-26 0,-1 0,27 0,-27 0,1 0,26 0,0 26,-27-26,1 0,26 0,-1 0,1 0,0 0,27 0,-54 0,1 0,25 53,-25-53,26 0,0 0,0 0,26 0,-26 0,0 0,0 0,0 0,26 0,-26 0,0 0,0 0,0 0,26 0,-26 0,0 0,-27 0,27 0,0 0,0 0,0 0,0 27,26-27,-52 0,26 0,-27 0,54 0,-27 0,-1 0,1 0,0 0,0 0,-26 0,-1 0,27 0,-27 0,1 0,26 0,-27 0,1 0,26 0,-27 0,27 0,0 0,26-53,-26 53,-26 0,-1 0,27 0,0 0,-27 0,27 0,27 0,-27 0,0-27,-27 27,53 0,-26 0,-53-53,80 53,-27 0,-27 0,27-26,-27 26,1 0,26 0,-27-27,1 27,26 0,-27 0,1 0,-27-53,53 53,-27 0,27-26,-27 26,-26-53,27 53,-1 0,-26-26,53-1,-53-26,0 27,0-1</inkml:trace>
  <inkml:trace contextRef="#ctx0" brushRef="#br0" timeOffset="6066.347">3201 16033,'0'0,"27"53,-27-26,0-1,26-26,-26 53,27-53,79-26,-80 26,27-53,26 0,-26 53,0-53,0 53,0-53,-26 53,25-53,-25 53,26-26,-27 26,1 0,26-53,0 53</inkml:trace>
  <inkml:trace contextRef="#ctx0" brushRef="#br0" timeOffset="7723.4418">12330 15928,'26'0,"-26"26,0 1,27-1,-27 27,52-53,-25 0,-1 0,27 0,-26-53,26 53,0-53,-27 53,27-26,-27 26,-26-53,53 53,0-27,-53 27,27 0</inkml:trace>
  <inkml:trace contextRef="#ctx0" brushRef="#br0" timeOffset="9567.5473">12885 15848,'27'0,"-27"-26,79 26,-79-27,27 27,-1 0,-26-53,26 53,27 0,-26 0,-27 0</inkml:trace>
  <inkml:trace contextRef="#ctx0" brushRef="#br0" timeOffset="25408.4533">23680 14128,'0'-26,"0"26,0 26,0 27,0-26,27-27,52 0,-26 0,26 0,27 0,-26-27,-1 27,0-26,27 26,0-53,-27 53,-26-26,-26 26,26-80,-27 80,-26-26,53 26,-53-27,53 27,-53-53,26 53,-26 27,-26-27</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27:18.285"/>
    </inkml:context>
    <inkml:brush xml:id="br0">
      <inkml:brushProperty name="width" value="0.05292" units="cm"/>
      <inkml:brushProperty name="height" value="0.05292" units="cm"/>
      <inkml:brushProperty name="color" value="#FF0000"/>
    </inkml:brush>
  </inkml:definitions>
  <inkml:trace contextRef="#ctx0" brushRef="#br0">26061 14631,'27'0,"26"0,-27 0,1 0,52-26,-26 26,0 0,0 0,-27 0,27 0,0 0,-26-53,26 53,-27 0,0 0,27-27,-26 27,-1 0,27-53,-26 53,26 0,-27-26,1 26,25 0,-25-53,-1 53,27 0,-26-26,-1 26,27 0,-53-53,53 53,-27-27,27 27,-53-26,27 26,-1-53,27 53,-53-27,53 27,-26-53,26 53,-27-26,27 26,-27-53,1 53,26-79,-27 79,27-53,-26 53,25-53,28 53,-54-80,27 80,0-52,-26 25,26 27,-27-79,0 79,-26-53,80 26,-54-78,27 52,-26 0,26 0,-1 0,28 0,-54-26,27 52,-26-26,-27 27,53-1,-53-26,26 53,-26-26,0-27,27 53,-27-53,52-26,-52 52,27 27,-27-79,53-1,-53 28,0-1,0 0,0 0,0 26,0-26,0 27,0 0,0-54,0 54,0-1,0 1,-27-27,27 26,-26-52,26 26,0 27,-53-27,53 26,-26 1,-27-80,0 53,53 27,-27 26,27-53,0 26,-26 27,26-26,0-1,-53-26,53 0,-27 53,27-26,-26-27,-27 27,27 26,26-53,-27 53,-26 0,0 53,0-27,0 27,27-27,-27 27,53-26,-26-27,26-27,53-26,-1-26,-52 26,80 27,-54-27,-26 0,0 26,53 27,-26 0,-1 0,53 0,-52 53,-1-53,27 0,-26 0,-1 0,27 0,-26 0,-1 0,1 0</inkml:trace>
  <inkml:trace contextRef="#ctx0" brushRef="#br0" timeOffset="2163.1237">29316 8413,'0'-26,"0"26,-27 0,-78 26,78-26,-26 53,0 0,0 0,27-53,-53 80,52-80,27 52,-79-52,79 27,0 26,26-53,1 0,26 0,-1 0,28 0,-1 0,-26 0,0 0,-27 0,-26 26,0 54,-52-27,-1-27,0 27,0-27,26 27,-26-26,27 26,26-27,-53 1,53 52,-53-79,53 53,0 0,0-27,27-26,26 0,26 0,0 0,1 0,25 0,1-53,-26 53,-1 0,0 0,1 0,-27-26,0 26,26 0,-26 0,-27 0,-52 0</inkml:trace>
  <inkml:trace contextRef="#ctx0" brushRef="#br0" timeOffset="3646.2085">28231 9736,'0'27,"0"52,0-26,0 0,0 0,0 0,0 0,0-27,0 1,0 26,27-53,-27 53,26-53,27 0</inkml:trace>
  <inkml:trace contextRef="#ctx0" brushRef="#br0" timeOffset="4028.2304">28443 9842,'-53'0,"26"80,-26-28,53 28,-26-54,26 27,0-26,-53 52,53-26,27-53,25 0,1 0,0-26,0 26,27 0,-28-27,1 27</inkml:trace>
  <inkml:trace contextRef="#ctx0" brushRef="#br0" timeOffset="4590.2625">28681 9922,'0'-27,"26"-26,27 53,-26-26,26 26,-27 0,1 0,-27 26,0 1</inkml:trace>
  <inkml:trace contextRef="#ctx0" brushRef="#br0" timeOffset="4770.2728">28734 10107,'53'0,"-53"0,53 0,-27 0,1 0</inkml:trace>
  <inkml:trace contextRef="#ctx0" brushRef="#br0" timeOffset="5107.2921">29104 10001,'27'-53,"26"53,-27 0,0 0,27 0</inkml:trace>
  <inkml:trace contextRef="#ctx0" brushRef="#br0" timeOffset="5783.3308">29660 9763,'0'26,"0"54,0-80,0 53,-27-53,27 26,-26-26,-53 53,26-53,26 0,27-27,0 1,0 0,0-27,27 53,-1-27,27 27,-27 0,27 0,0 27,-26 26,26 26,-27-53,27-26,-27 0,-26-79,0 0,0-1,0 1,0 52,-79 27,79-52,-53 52,27 0,-1 0,-52 0,79 26,-27 27,27 0,0-27,53-26,0 0</inkml:trace>
  <inkml:trace contextRef="#ctx0" brushRef="#br0" timeOffset="6706.3836">28337 10239,'0'0,"0"27,-53-27,53 26,0 0,0 27,26 0,-26 0,0 0,0 0</inkml:trace>
  <inkml:trace contextRef="#ctx0" brushRef="#br0" timeOffset="7747.4431">28681 8043,'0'-26,"26"26,27-53,0 53,0-27,0 27,0 0,-27 0</inkml:trace>
  <inkml:trace contextRef="#ctx0" brushRef="#br0" timeOffset="7993.4572">28893 7778,'0'27,"0"26,0 0,0 0,0 26,0-53,0 1,0 26,0-53,0 53,26-53</inkml:trace>
  <inkml:trace contextRef="#ctx0" brushRef="#br0" timeOffset="9051.5177">29501 7593,'0'-26,"0"52,0 27,-26-26,26-1,-27 27,27-27,-53 27,-26-26,52-27,1 0,-27 0,53-53,0 0,0 0,0 27,26-27,1 53,-1 0,27 0,27 0,-54 53,27-27,-26-26,25 53,-25-53,-1 79,27-79,0 0,-26 0,-27-26,0-27,0 0,0 27,0-27,-27 26,27 1,-53 26,53-53,-53 53,27 0,-1 0,27 26,-52-26,52 53</inkml:trace>
  <inkml:trace contextRef="#ctx0" brushRef="#br0" timeOffset="10409.5954">30427 8202,'0'-27,"-26"27,-1-53,-52 53,26 53,26-26,-25 26,52 26,-53-26,53 26,-53 1,53-1,0-26,0-27,26-26,27 27,0-27,26 0,1 0,-1 0,-26 0,0 0,0 0,-27 0</inkml:trace>
  <inkml:trace contextRef="#ctx0" brushRef="#br0" timeOffset="11055.6323">30348 8916,'0'-26,"0"-1,0 27,0 27,0 26,0 0,26-1,-26 1,0 27,0-54,27 1,-27 26,53-27</inkml:trace>
  <inkml:trace contextRef="#ctx0" brushRef="#br0" timeOffset="11476.6564">30612 9101,'0'0,"-26"0,26 53,-53-53,53 27,0-1,0 27,26-53,1 0,-1 0,27 0,0 0,0-26,0 26,0-53,0 53</inkml:trace>
  <inkml:trace contextRef="#ctx0" brushRef="#br0" timeOffset="12202.6978">31327 8599,'53'0,"0"0,-27-27,27 27,-27-53,27-26,-53 26,-26 53,-1-53,1 53,-27 0,27 27,-27-1,0 27,53-27,0 27,0 0,0 27,0-28,53-25,0 26,-27-53,0 0,54 26,-54-26,27 0,0 0,0-26</inkml:trace>
  <inkml:trace contextRef="#ctx0" brushRef="#br0" timeOffset="13387.7657">31036 7540,'0'-26,"0"26,0 26,26 27,-26-26,0 26,0 0,27-1,-27 1,0 0,0 0,0-26,0 26,0-27,0-26,-53 0,53 0,0-26</inkml:trace>
  <inkml:trace contextRef="#ctx0" brushRef="#br0" timeOffset="13611.7785">30930 7091,'0'0,"0"52,0 1</inkml:trace>
  <inkml:trace contextRef="#ctx0" brushRef="#br0" timeOffset="14189.8116">31274 7408,'-27'0,"27"0,0 53,0-27,0 1,0 26,53 26,-53-52,0-1,0 27,27-53,-27 26,26-26</inkml:trace>
  <inkml:trace contextRef="#ctx0" brushRef="#br0" timeOffset="14567.8332">31433 7408,'0'26,"0"-26,0 53,-27-53,27 53,-53-53,53 27,0 26,27-53,-1 0,1 26,25-26,-52 53,80-53,-54 0,1 0</inkml:trace>
  <inkml:trace contextRef="#ctx0" brushRef="#br0" timeOffset="15111.8643">31618 7514,'0'0,"0"53,0 0,0 0,53-53,-53 26,26-26,27 0,0 0,-53 0,53 0,-53-53,0 0,-27 53,27 27,0 26,53-53,0 0,-26 0,-27-27,0-52,0 52,0 1,0-27,-53 0,53 53,0 0</inkml:trace>
  <inkml:trace contextRef="#ctx0" brushRef="#br0" timeOffset="15585.8915">32306 7408,'0'-53,"-27"132,27-52,-53-1,53 27,-53-26,53-1,0 27,-26-53,26 27</inkml:trace>
  <inkml:trace contextRef="#ctx0" brushRef="#br0" timeOffset="15838.9058">32094 7461,'0'-27,"26"27,-26 27,27-27,-27 53,79-53,-26 26,-26-26,26 0,-27 0,27 0</inkml:trace>
  <inkml:trace contextRef="#ctx0" brushRef="#br0" timeOffset="16986.9716">31829 7540,'0'-26,"-26"26,26 0,0 53,0-27</inkml:trace>
  <inkml:trace contextRef="#ctx0" brushRef="#br0" timeOffset="18750.0724">30665 8969,'0'0,"0"27,0-27,0 79,-26-53,-27 27,26 0,27-26,-53-27,53 53,-26-53</inkml:trace>
  <inkml:trace contextRef="#ctx0" brushRef="#br0" timeOffset="19927.1397">30348 8916,'0'-26,"0"26,0 53,26 0,-26-1,0 1,0 0,53 27,-53-27,0-1,27 1,-27 0,52-26,-25 26</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30:18.913"/>
    </inkml:context>
    <inkml:brush xml:id="br0">
      <inkml:brushProperty name="width" value="0.05292" units="cm"/>
      <inkml:brushProperty name="height" value="0.05292" units="cm"/>
      <inkml:brushProperty name="color" value="#FF0000"/>
    </inkml:brush>
  </inkml:definitions>
  <inkml:trace contextRef="#ctx0" brushRef="#br0">1984 7726,'-26'0,"-1"0,1 0,26 0,-26 0,-27 0,53 26,-27-26,-26 53,27-27,-27 27,-26 0,52-53,27 53,-53-53,53 53,-53-53,53 79,-79-79,52 80,-26-54,27 27,-27-26,27 26,-1-27,27 27,-79-27,79 1,-53 26,53-27,-53 27,53 0,-26 0,26 0,-53 26,53-52,-53-1,53 27,-27-26,27 25,0-25,-53 52,53-52,0 26,0-27,0 1,0 25,0-25,0-1,0 27,0-26,0-1,0 27,0-26,0 26,0-27,27 27,-27-27,26 27,-26-26,27-1,-27 27,53-26,-53-1,26 27,-26 0,53 0,-53-27,26 1,-26 26,80-27,-27 53,0-26,26-26,-26 52,0-26,0-53,-53 27,53-27,-27 52,27-52,-26 27,-1-27,-26 53,79-53,-26 26,-26-26,-1 0,-26 53,53-53,-26 0,-1 0,27 0,-27 0</inkml:trace>
  <inkml:trace contextRef="#ctx0" brushRef="#br0" timeOffset="265.0152">1931 10689,'0'-80,"53"54,-53 0,27 26,-27 26,0 0,0 27,0 0,0 0,0 0,0-26,26 26,-26-27,0 0,0 27</inkml:trace>
  <inkml:trace contextRef="#ctx0" brushRef="#br0" timeOffset="1140.0652">3281 10662,'0'27,"0"26,0-53,-53 0,26 0,-25 0,-1 0,53-27,-27 27,27-26,0-1,0-26,27 27,-1 26,27 0,-27 0,1 0,26 0,-53 53,26 0,-26 0,0 0,0 0,0 0,0-27,0 0,0 27,-53-53,53 27,-79-27,53 0,26-27</inkml:trace>
  <inkml:trace contextRef="#ctx0" brushRef="#br0" timeOffset="1718.0983">3942 10504,'0'-27,"-26"-52,-1 79,27-27,-53 27,53 53,0 27,0-27,0 26,0 27,53-27,-53 1,0-1,27-26,-27 26,0-52,0-1,0 1,0-27</inkml:trace>
  <inkml:trace contextRef="#ctx0" brushRef="#br0" timeOffset="1959.1121">3757 11033,'0'-53,"0"53,27 0,25 0,-25-27,26 27,0 0,26 0,-26-52,0 52</inkml:trace>
  <inkml:trace contextRef="#ctx0" brushRef="#br0" timeOffset="2626.1502">5371 10371,'0'-26,"0"-1,0 1,0 26,-53 0,27 0,-1 0,27 26,-53 54,53-27,0 26,0 0,0 27,0-26,0-1,0 0,27 1,-27-27,0-27,0 27,0 0</inkml:trace>
  <inkml:trace contextRef="#ctx0" brushRef="#br0" timeOffset="2844.1627">5159 10901,'27'0,"26"0,-27-53,54 53,-27-27,-1 27,1-53</inkml:trace>
  <inkml:trace contextRef="#ctx0" brushRef="#br0" timeOffset="3211.1837">6112 10318,'-27'0,"27"27,-26-27,26 26,-53-26,53 80,-26-27,26 26,0-26,0-27,0 27,0 0,0-26,26-1,1-26,-27 53,79-53,-26 0</inkml:trace>
  <inkml:trace contextRef="#ctx0" brushRef="#br0" timeOffset="3496.2">6535 10504,'0'0,"-26"79,26-26,-53-27,53 1,0 26,-27-53,27 26,-26-26</inkml:trace>
  <inkml:trace contextRef="#ctx0" brushRef="#br0" timeOffset="3758.215">6350 10715,'-26'-26,"52"26,0 0,27 0,-26 0,-1 0,27 0,-26 0,-1 0,-26 53,80-53,-54 0</inkml:trace>
  <inkml:trace contextRef="#ctx0" brushRef="#br0" timeOffset="3998.2287">6853 10424,'0'0,"26"27,-26 52,53-26,-53 0,27 0,-27 0,0 0,52-27,-52 27,0-26,-26 25</inkml:trace>
  <inkml:trace contextRef="#ctx0" brushRef="#br0" timeOffset="4688.2682">7567 10583,'0'53,"0"-27,27-26,52 53,-26-53,-27 0,27 0,-26-26,26 26,-53-53,53 53,-53-53,0 27,-27 26,1 0,-27 0,53 52,0-25,0 26,0 0,53-53,-53 53,53-53,-53 53,26-27,-26 53,-53-79,0 27,0-27</inkml:trace>
  <inkml:trace contextRef="#ctx0" brushRef="#br0" timeOffset="4876.2788">7567 10239,'-53'0,"53"0</inkml:trace>
  <inkml:trace contextRef="#ctx0" brushRef="#br0" timeOffset="5805.3321">8573 10689,'0'0,"26"0,27 0,-27 0,1 0,-27 0,79-53,-79 0,0 0,-26 53,-27 0,26 0,-26 53,53-27,-26 27,26-26,0 26,0 0,0-53,53 0,0 0,-27 0,1 0,26 0,-27 0</inkml:trace>
  <inkml:trace contextRef="#ctx0" brushRef="#br0" timeOffset="6878.3935">9022 10636,'0'26,"0"1,0-1,27 27,26 0,-27-53,-26 27,27-27,26 0,-53-53,0-27,0 27,26 53,-26 27,26-27,54 0,-54 0,1 0,-1 0,27-27,-26 27,-27-53,52 53,-52-79,0 53,0-27,0 26,0 27,-52 53,52-26,-53-1,53 27,0-27,0 1,26-27,53 0,-52 0,-1 0,27 0,-53 0,53 0,-26 0,-27 53,0-27,53-26,-27 0,1 0,25 0,1 0,0 0,-26 0,26 0,-53 0</inkml:trace>
  <inkml:trace contextRef="#ctx0" brushRef="#br0" timeOffset="7238.4141">10530 10715,'0'0,"27"0,52 27,-79 26,27-27,-27 1,0 26,0-27,-27-26,27 26</inkml:trace>
  <inkml:trace contextRef="#ctx0" brushRef="#br0" timeOffset="9166.5243">11853 10266,'0'-53,"0"26,-53 27,1 0,25 27,27 52,0 0,0 1,0-27,0 0,0-1,0-25,0-27,53 53,-27-53,27 0,0 0,27 0,-27 0,-27 0</inkml:trace>
  <inkml:trace contextRef="#ctx0" brushRef="#br0" timeOffset="9779.5594">11853 10874,'0'27,"0"-1,0 0,0 27,0-26,0-1,0 1,0 26,0-27</inkml:trace>
  <inkml:trace contextRef="#ctx0" brushRef="#br0" timeOffset="10132.5795">12039 10927,'-27'0,"1"79,26-52,-53-27,79 0,54 0,-28 0,-25 0,26 53,0-53</inkml:trace>
  <inkml:trace contextRef="#ctx0" brushRef="#br0" timeOffset="11288.6457">12912 10027,'0'-26,"-53"26,0 0,53 53,-53 26,53 1,-53 52,53-26,0 0,0-1,0 28,0-54,0-26,53 0,-27 0,54-53,-1 26,1-26</inkml:trace>
  <inkml:trace contextRef="#ctx0" brushRef="#br0" timeOffset="11819.676">13785 10239,'0'-79,"-27"79,27-27,-53 27,1 0,25 27,-26-1,27 27,-27 26,53-26,-27 0,27 27,0-27,0 26,0-26,53-27,53-26,-27 53,1-53,-27 0</inkml:trace>
  <inkml:trace contextRef="#ctx0" brushRef="#br0" timeOffset="13012.7443">14182 10424,'-27'0,"27"-26,-53 26,0 0,27 0,-27 0,0 53,53 0,0-27,0-26,79 0,-52 0,-1 0,27 27,-26 25,26-52,0 0,0-26,-53 0,26 26,-26-27,0 27,53 0,-27 0,1 0,26 0,-53-53,26 53,-26 27,27-27,26 0,-27 0,0 0,-26-27,27 27,26 0,-27 27,27-27,-53 26,53-26,0 0,-26-26,-27-1</inkml:trace>
  <inkml:trace contextRef="#ctx0" brushRef="#br0" timeOffset="13516.7732">15108 9974,'0'-26,"0"52,0 80,-27 53,27-27,0 1,-53-28,53 28,0-54,0 1,0-28,0-25,0-1,0-26,0-26,0-27,0-26,0-27,0 0,0 27,0-27,0 26,0 27,80 1,-27 25,0 27,-27 0,-26 27,0 25,0 1,0 0,0 27,-53-27,-26-1,26 1,0 0,26-53</inkml:trace>
  <inkml:trace contextRef="#ctx0" brushRef="#br0" timeOffset="14482.8284">15319 10715,'27'0,"26"-26,0-1,53-52,-27 0,0 26,-26-27,0-25,-53 25,27 27,-27 0,0 27,0-1,-53 27,0 0,53 27,0 26,-27 26,27 1,0 52,0-53,0 1,0-28,0-25,0-1,53 27,0-53,0 0,26-26,-26-27,0 26,-26-25,-27-1,53 0,-53-27,0 1,0 26,-27 53,1 0,26 53,0 0,0-27,0 1,0 26,0-27,0-26,0 53,53-53,-53 27,26-27,27 0,-27 0</inkml:trace>
  <inkml:trace contextRef="#ctx0" brushRef="#br0" timeOffset="14811.8472">16563 10371,'-27'53,"27"0,-52-26,52 26,-80-27,80 0,-26-26</inkml:trace>
  <inkml:trace contextRef="#ctx0" brushRef="#br0" timeOffset="15052.861">16272 10451,'26'0,"1"53,-1-53,27 53,-26-53,26 26,-1-26,28 0,-1 0,1 0,-1 0,-26 0</inkml:trace>
  <inkml:trace contextRef="#ctx0" brushRef="#br0" timeOffset="16036.9173">14129 10477,'0'0,"0"27,0 52,-27-53</inkml:trace>
  <inkml:trace contextRef="#ctx0" brushRef="#br0" timeOffset="17069.9764">18045 10027,'0'0,"-80"-53,54 53,-27 0,26-52,-26 52,27-27,0 27,-54-53,54 53,26 27,0 26,0-1,0 1,26 53,-26-26,0 25,0-25,27-1,-27-26,0 0,0 26,53-52,-53 26</inkml:trace>
  <inkml:trace contextRef="#ctx0" brushRef="#br0" timeOffset="17567.0048">17410 10371,'0'-53,"0"53,79-52,0 52,1-27,-1 27,0-53,1 53,-1 0,1 0,-54 0,1 53,-27-26,0 25,0-25,0 26,0-27,0 1,79 26,-53-53,1 0,26-27,-27 1,54-27,-80 0,-80 26,54 27,-1 0,-26 0,0 0,27 0,26 0,-26 0,52-26,0 26,27-79,-26 79</inkml:trace>
  <inkml:trace contextRef="#ctx0" brushRef="#br0" timeOffset="18347.0494">18574 10239,'0'-53,"0"80,0 26,0-1,-53 1,53 0,0-26,0 26,53-53,-27 0,1 0,26 0,-27 0,1-27,52-52,-79-1,0 54,0 52,0 27,0-26,26-1,1-26,52 0,-52 53,-1-53,27 0</inkml:trace>
  <inkml:trace contextRef="#ctx0" brushRef="#br0" timeOffset="18623.0652">19129 10371,'0'-26,"0"26,27 53,-27-27,0 1,0 26,26-53,-26 53,0-27,0-52,0-1,0-26,0 27,0-1,0-26,80 0,-1 1,-26 52,0 0,26 0</inkml:trace>
  <inkml:trace contextRef="#ctx0" brushRef="#br0" timeOffset="18840.0776">19659 10318,'0'27,"0"52,0-26,0-26,0-1,0 53,0-52,0-1</inkml:trace>
  <inkml:trace contextRef="#ctx0" brushRef="#br0" timeOffset="19036.0888">19791 10001,'0'0</inkml:trace>
  <inkml:trace contextRef="#ctx0" brushRef="#br0" timeOffset="20746.1867">19764 10477,'27'0,"-1"0,54 53,-27-53,-27 0,27 0,0-26,-27 26,27-27,0 27,-26-53,26 53,-27 0,-26-26,26 26,-26-27,27 27,-27-53,0 27,0 0,0 26,0-53,-27 53,1 0,-27 0,53 26,-26-26,26 27,0-1,-27-26,27 53,0-27,-53 1,53 26,0-27,27 27,-1-53,54 27,-28-27,-25 0,-1 0,1 0,26 0,-27 0,27-27,0-26,-26 53,-27-26,52 26,-25 0,-27 79,26-79,-26 53,0 0,0-53,0-53,53 27,-53-1,27-52,26 52,0 27,-27 0,27 0,-27 0,27 0,-26 0,26 0</inkml:trace>
  <inkml:trace contextRef="#ctx0" brushRef="#br0" timeOffset="22020.2594">22119 10107,'-26'0,"26"-53,-27 53,27-27,-53 27,0-26,1 26,25 0,-26 0,27 0,-1 0,-26 0,27 0,26 79,-53-26,53-26,-53 26,53 26,0-26,0 0,0-27,0 1,53 26,26-53,54 53,-28-53,1 0,53 0,-53-27,-27 27,1-53,-54 27,-26-1,0 27,-53 0,0 0,27 0,26 0,-27 0,27 27,53-27,0 0,27 0,-1 0,-26 0,0 0,-53-27,0-26,0 53,-53-26,26 26,-26 0,27 0,-27 0</inkml:trace>
  <inkml:trace contextRef="#ctx0" brushRef="#br0" timeOffset="22859.3075">22622 10345,'-53'0,"53"-27,-53 27,53-52,-26 52,-1 0,-26 0,53 26,-26-26,26 26,-27-26,27 27,-53 26</inkml:trace>
  <inkml:trace contextRef="#ctx0" brushRef="#br0" timeOffset="23558.3475">22913 10451,'26'0,"27"0,27 0,-1-53,0 53,-52-53,26 26,-53-25,-53 25,26 27,1 0,-27 0,27 0,-27 27,53-1,-27 27,27-27,0 1,0 26,27-27,26-26,0 53,-1-53,1 0,0 0,-26 0,-1 0,27 0,-26-26</inkml:trace>
  <inkml:trace contextRef="#ctx0" brushRef="#br0" timeOffset="24061.3763">23865 10001,'53'-53,"-53"27,0-27,0 26,0-26,-26 53,-27 0,0 0,0 53,53 0,-53 53,53-27,0 1,0-1,0 0,0 1,0-27,0 0,0 0,0-1,0 1</inkml:trace>
  <inkml:trace contextRef="#ctx0" brushRef="#br0" timeOffset="24315.3908">23601 10398,'0'-27,"0"27,53 0,-27 0,27-53,27 53,-1 0,27-52</inkml:trace>
  <inkml:trace contextRef="#ctx0" brushRef="#br0" timeOffset="24727.4144">24474 10001,'0'-53,"0"0,-26 53,26-26,-27-27,-26 79,53 54,-79-1,79 0,-80 1,80 26,-26-27,26 0,0 1,-53-27,53-1,0 1,0-26</inkml:trace>
  <inkml:trace contextRef="#ctx0" brushRef="#br0" timeOffset="24968.4282">24024 10477,'0'0,"0"-26,27 26,26 0,-27 0,27 0,26-53,-26 53,27 0,-1 0,-26-27</inkml:trace>
  <inkml:trace contextRef="#ctx0" brushRef="#br0" timeOffset="25231.4432">24712 10213,'0'0,"0"0,0 79,-53-53,53 1,0 26,-26-27,26 27,0-26,0-1,26-26</inkml:trace>
  <inkml:trace contextRef="#ctx0" brushRef="#br0" timeOffset="25402.453">24844 9974,'0'0</inkml:trace>
  <inkml:trace contextRef="#ctx0" brushRef="#br0" timeOffset="25942.4839">25294 10186,'0'-53,"0"27,-53 26,-26 0,26 26,27 27,-27-26,26 26,27-1,-79 1,79 0,0 0,0-26,26-27,27 53,0-53,26 0,27 0,0-53,-53 53</inkml:trace>
  <inkml:trace contextRef="#ctx0" brushRef="#br0" timeOffset="26152.4959">25479 10266,'0'52,"0"-25,0-1,0 1,0 26,0-27,0 27,80-53</inkml:trace>
  <inkml:trace contextRef="#ctx0" brushRef="#br0" timeOffset="26339.5066">25585 10027,'0'0,"0"53</inkml:trace>
  <inkml:trace contextRef="#ctx0" brushRef="#br0" timeOffset="27442.5697">25797 10424,'0'-26,"-27"26,1 0,52 0,27 0,-26 0,26 0,0 0,-53-27,26-26,-26 27,0 0,0 26,-53 0,-26 79,79-26,-27-27,27 27,0-26,0-1,53-26,0 0,-26 0,26 0,-1 0,-52-53,27 53,-27 27,26-27,54 0,-80 26,53-26,0 0,-27-53,-26 0,53 53,-27 0,1 0,-27 0,53 0,-27 0,27 0,0 0,-26-79,-1 79,27-53,-27 27,-26-27</inkml:trace>
  <inkml:trace contextRef="#ctx0" brushRef="#br0" timeOffset="27668.5826">26935 9816,'0'-27,"0"27,0 53,-27 53,27-27,0 1,0-1,0 1,0-1,0-26,0 0,0 0,0-53</inkml:trace>
  <inkml:trace contextRef="#ctx0" brushRef="#br0" timeOffset="27869.5941">26802 10213,'0'0,"53"-27,27 27,-54 0,27 0,0 0,-27 0</inkml:trace>
  <inkml:trace contextRef="#ctx0" brushRef="#br0" timeOffset="28312.6193">27543 10107,'0'-27,"-53"27,27 0,-1 0,27 0,-26 0,26 27,0 52,0-26,0-26,26-27,-26 26,0 53,0-26,0-53,0 53,-53-53,0 27,27-27</inkml:trace>
  <inkml:trace contextRef="#ctx0" brushRef="#br0" timeOffset="28665.6395">27781 9974,'0'53,"27"-26,-27 26,53 0,-53 26,26-26,-26 0,0 0,0 26,0 1,-53-28,27 1,-54-26,54-27</inkml:trace>
  <inkml:trace contextRef="#ctx0" brushRef="#br0" timeOffset="29542.6898">28496 10160,'-27'53,"27"0,0-1,27-52,-27 53,53-53,-1 0,-25 27,-1-27,27 0,0 0,-26 0,-27-53,0 26,53 27,-53 0,53 0,-27 0,0 0,27 0,-26 0,-1 0,-26 0,0-26,0-27,0 27,0 26</inkml:trace>
  <inkml:trace contextRef="#ctx0" brushRef="#br0" timeOffset="29842.7069">29289 10239,'0'53,"0"0,0 0,80 0,-27-53,0 0,0 0,-27 0,27-27</inkml:trace>
  <inkml:trace contextRef="#ctx0" brushRef="#br0" timeOffset="30007.7164">29580 10186,'-26'-53,"-27"0,53 53,0 80</inkml:trace>
  <inkml:trace contextRef="#ctx0" brushRef="#br0" timeOffset="30614.7511">29792 10424,'0'27,"79"-27,-52 0,26 0,0 0,0-27,26 27,-26-53,-27 27,27-27,-26 27,-27-27,53 26,-53 1,0-27,0 53,-80 0,54 53,-27-27,53 1,-26 52,26-53,0 1,0 26,-53-27,53 1,79 26,-26-53,53 0,0 0,-27 0,0-27,27 27,-53-53,-26 27,-27-54,0 54,0 0,0-27,-27 53,1 0,-27 26,53 1,0 25,0 1,0-26,0-1,0 27,0-26,26-1,1 27,26-53</inkml:trace>
  <inkml:trace contextRef="#ctx0" brushRef="#br0" timeOffset="33194.8987">6350 11297,'0'0,"0"27,0 26,0 26,0 1,0-1,0 0,0 1,0-27,0-1,0 1,0-26,0-1,53-26,0 0,-27-79,-26 26,53 53,-53-26,27 26,-1 0,-26 26,53-26,-53 53,0 0,0-27,0 1,-26 26,-27-53,26 0,27 26,-79-26,26 0,26-26,27-1,-52 27,104 0,1 0,0 0,27 0,26 0,-1 0,54 0,0 0,-53 0,-27-53,-26 53,0-79,-53 52,0 1,0 26,-53-53,27 53,-1 0,-52 0,52 27,27 52,0-26,0-27,0 1,0 26,0-27,0-26,0 53,80-53,-1 53,0-53,1 0,-27 0</inkml:trace>
  <inkml:trace contextRef="#ctx0" brushRef="#br0" timeOffset="34153.9535">8176 11192,'0'-27,"0"1,0 26,0 79,0 27,0 53,0-27,0-26,0 26,26-53,-26 1,0-27,0 0,27-27,-27 27</inkml:trace>
  <inkml:trace contextRef="#ctx0" brushRef="#br0" timeOffset="34499.9733">8255 11403,'53'0,"0"0,-27 0,1 0,26 53,-53-26,0-1,0 27,0 0,-80 0,54 0,-27-27,-26-26,52 80,1-80,26 26</inkml:trace>
  <inkml:trace contextRef="#ctx0" brushRef="#br0" timeOffset="35190.0128">8705 11668,'0'26,"0"27,0-26,0-1,0 27,0-27,0 1,26 26,27-53,0 0,26 0,-52 0,-1 0,27 0,-53-53,27 0,-27 27,0-1,0-26,0 0,0 106,0 0,0-26,0-1,0 27,0-27,0 27,53-53</inkml:trace>
  <inkml:trace contextRef="#ctx0" brushRef="#br0" timeOffset="35834.0496">9155 11721,'26'0,"1"0,-27 53,52 0,-52-1,27 1,-27 0,53-26,-53-1,0 27,0-26,0-80,0 26,26-26,-26 27,0-1,53-26,-53 1,27 52,-1 0,-26-27,53 27,0 0,0 0,0 0</inkml:trace>
  <inkml:trace contextRef="#ctx0" brushRef="#br0" timeOffset="36488.087">9657 11906,'0'0,"27"0,26 0,0 0,26 0,-26 0,-27 0,27 0,-53-27,0-25,-53 52,27 0,-1 0,1 0,-53 26,79 0,-27-26,27 53,0 0,0-53,0 80,53-80,0 26,-27-26,1 0,26 53,-27-53</inkml:trace>
  <inkml:trace contextRef="#ctx0" brushRef="#br0" timeOffset="37538.147">10054 12091,'0'-26,"53"26,-26-53,25 53,1-53,0 0,0 26,-26-25,26 25,-53 1,26-27,-26 26,0-26,0 27,0-1,0 1,0-27,0 53,0-26,-53 26,27 26,26 27,-53 0,53 0,-53 0,53 26,-53-26,53 0,0-27,0 27,0-26,26-27,1 26,26-26,26 0,-26 0,0 0,0 0,0-79,-53 26,53 26,-53-25,26 52,-26 52,80-52,-54 0,0 0,27 0,-26 0,-1 0,-26-26,53 26,-53-53,53 53,-53-26,27 26,-27-27,0 27,0 27,0 26,0 26,0-26,0 26,0 1,0 25,-27-25,27-1,0 1,-53-54,53 0,-53-26,0 0,-26-26,79 0,-53-27,53 26,0 1,0-27,0 26,27-26,25 53,-25-52,26 52,26 0,-52 0,-1 0,27 0</inkml:trace>
  <inkml:trace contextRef="#ctx0" brushRef="#br0" timeOffset="38332.1925">12012 11747,'27'0,"25"53,1 0,-26 0,26 0,-53 0,26-27,-26 27,0 0,0-53,-26-53,26 27,0-1,0-26,0 27,0-1,0 27,0-53,26 53,27 0,27 0,-28 0</inkml:trace>
  <inkml:trace contextRef="#ctx0" brushRef="#br0" timeOffset="39243.2446">12144 10848,'-53'0,"27"0,0 0,-27 26,26 1,-26 52,53-53,-53-26</inkml:trace>
  <inkml:trace contextRef="#ctx0" brushRef="#br0" timeOffset="40423.3121">12091 10901,'0'-27,"0"27,-52 27,-1 25,26 28,-26-1</inkml:trace>
  <inkml:trace contextRef="#ctx0" brushRef="#br0" timeOffset="41331.3641">12674 11985,'0'27,"26"-27,27 0,26 0,-26 0,0-27,-26 27,26-53,-53 0,0 1,-27-1,-26 53,27 0,-1 0,-26 26,27-26,26 53,-27-27,27 27,0-26,0-1,0 27,27-53,-1 53,27-53,27 0,-27 0,-1 0,1 27,0-27</inkml:trace>
  <inkml:trace contextRef="#ctx0" brushRef="#br0" timeOffset="41926.3981">13361 11985,'-52'0,"25"0,1 0,-27 27,26 26,54-53,-1 0,27 0,-26 0,-1-27,53 1,-79 26,0 53,27-53,-27 26,53-26,-27 0,54 0,-27 0,-1-53,28 27,-54-27,27 0,-53 0,27 0,-27-26,0 26,0 26,0 1,0-27,-53 53,26 0,27 53,-26 0,26 0,0 0,0 0,0-1,0-25,0-1,0 1,0 26,0-27,0 27,0-26,53-27,0 53,-27-53</inkml:trace>
  <inkml:trace contextRef="#ctx0" brushRef="#br0" timeOffset="42239.416">14684 11906,'27'0,"-27"0</inkml:trace>
  <inkml:trace contextRef="#ctx0" brushRef="#br0" timeOffset="45314.5918">1852 9313,'-26'0,"26"-53,-53 53,26 0,1 0,-27 27,26-1,-52 53,79-52,-53 26,53 0,-53-27,53 27,-53 26,53 1,-79-1,79 1,-79 25,79-25,-27-1,27 1,-53-1,53 53,0-52,-53 25,53 1,0 0,0-27,0 27,27-26,-27 25,79 28,-26-54,-27 27,27-27,27 27,-27-26,26-28,-26 28,53-27,-53 26,26-26,27 0,0 26,-27 1,27-27,-27 0,-26-27,53 27,-27 0,-26-27,0-26,27 80,-27-80,0 53,-1-53,1 26,0-26,0 0,-26 0,-1 53,27-53,-27 0,1 0,26 0,-27 0,1 0,26 26,-27-26,1 0,26 0,-1 0,-52 53,27-53,-1 0,27 27,-26-27,-27 26,26-26,54 53,-54-53,0 0,-26 0,0 0,0-53</inkml:trace>
  <inkml:trace contextRef="#ctx0" brushRef="#br0" timeOffset="45584.6072">3704 12753,'0'53,"0"-53,0 52,53-52,-53 53,53-53,-53 53,0-26,0 26,0-27,0 27,0 26,-53-26,53-26</inkml:trace>
  <inkml:trace contextRef="#ctx0" brushRef="#br0" timeOffset="48809.7917">5980 12938,'0'0,"-27"0,-26 0,53-27,-26 27,26-26,-27 26,27-27,-53 27,53-52,0 25,27 27,52 0,-52 0,-1 0,54 0,-54 53,-26 0,0 26,0-26,0-26,-106 26,53-27,0-26,0 53,27-53,-1 53,-25-27,52-26</inkml:trace>
  <inkml:trace contextRef="#ctx0" brushRef="#br0" timeOffset="49349.8226">6588 12858,'0'-52,"0"25,0 27,-79 0,52 53,1-27,-27 27,53 0,-53 53,53-27,0 1,0 52,0-26,0-27,0 1,0-1,26-26,-26 0,0-27,0 27</inkml:trace>
  <inkml:trace contextRef="#ctx0" brushRef="#br0" timeOffset="49568.8352">6244 13520,'53'0,"0"0,26 0,-26 0,-26 0,52 0,-26 0,26 0,1-79</inkml:trace>
  <inkml:trace contextRef="#ctx0" brushRef="#br0" timeOffset="50407.8832">7805 12938,'53'0,"-26"0,-27 0,0-53,0 26,0 27,-53-26,26 26,1 0,-27 79,53 1,0-1,-53 0,53 1,0 26,0 0,26 52,-26-78,0-1,53 0,-53-26,0-26</inkml:trace>
  <inkml:trace contextRef="#ctx0" brushRef="#br0" timeOffset="50661.8976">7673 13388,'53'-53,"-27"53,27 0,53 0,-27 0,1-53</inkml:trace>
  <inkml:trace contextRef="#ctx0" brushRef="#br0" timeOffset="51561.9492">7541 13414,'26'-53,"27"53,0 0,0 0,0-26,0 26,26 0,-52 0</inkml:trace>
  <inkml:trace contextRef="#ctx0" brushRef="#br0" timeOffset="52199.9857">8837 12885,'-53'0,"53"26,-53 1,53 52,-53-26,53 0,-53 26,53-26,-26 0,26 0,0 0,0 26,0-52,53-1,0-26,26 80,1-80</inkml:trace>
  <inkml:trace contextRef="#ctx0" brushRef="#br0" timeOffset="52560.0063">9604 13123,'-26'0,"-27"53,53 0,-79-27,52 54,27-54,-79 1,79 26,-27-27</inkml:trace>
  <inkml:trace contextRef="#ctx0" brushRef="#br0" timeOffset="52816.0208">9287 13202,'0'0,"0"0,0 27,79-27,-26 0,27 53,-28-53,28 0,-1 0,1-27,-27 27</inkml:trace>
  <inkml:trace contextRef="#ctx0" brushRef="#br0" timeOffset="53220.0441">10160 12964,'0'-26,"0"79,26 26,-26-26,53-27,-53 27,53 0,-53-26,0 26,0-27,-53 1,0 26,1-27,-1-26</inkml:trace>
  <inkml:trace contextRef="#ctx0" brushRef="#br0" timeOffset="54052.0915">10927 13149,'0'0,"0"53,53-53,-26 53,26-53,0 0,26 0,-26 0,-27-26,27 26,-53-27,27 27,-27-26,0-1,0 27,-80 0,54 0,-1 0,-26 53,53 0,0-26,0-1,27 27,-1 0,-26-26,27-27,-27 52,0-25,0-27,-27 26,-52-26,26 0</inkml:trace>
  <inkml:trace contextRef="#ctx0" brushRef="#br0" timeOffset="54277.1045">10954 13044</inkml:trace>
  <inkml:trace contextRef="#ctx0" brushRef="#br0" timeOffset="55251.1602">10980 12964,'0'0,"0"0,0 0,0 53,27-53</inkml:trace>
  <inkml:trace contextRef="#ctx0" brushRef="#br0" timeOffset="55949.2001">11853 13229,'-26'26,"26"1,-53-1,53 27,0-26,26-27,27 0,0 0,27 0,-27-27,-27-26,-26 0,0 0,0 0,-26 53,-27 0,26 0,1 0,-54 0,80 0,0 27,53-27</inkml:trace>
  <inkml:trace contextRef="#ctx0" brushRef="#br0" timeOffset="56781.2476">11880 13123,'0'26,"0"1,0-1</inkml:trace>
  <inkml:trace contextRef="#ctx0" brushRef="#br0" timeOffset="57714.3011">12488 13282,'0'-27,"0"-26,0 27,0 26,0-27,-53 27,1 0,25 0,1 0,-27 27,26-27,27 53,-53 0,53 0,0-27,0-26,27 0,26 0,0 0,-27 0,27-53,0 53,-27-53,-26 27,53-27,-53 26,0-25,0 25,0-26,0 27,0-27,0 26,0 54,-26 52,26-26,0 0,0 0,-27 0,27 26,0-26,0-26,0-1,0 27,53-53,-26 26,-1-26</inkml:trace>
  <inkml:trace contextRef="#ctx0" brushRef="#br0" timeOffset="58402.3405">13018 13202,'0'-26,"0"-27,0 27,-27 26,-26 0,27 0,-1 0,-26 0,27 52,-27-25,26 26,27-27,-52 27,52-26,52-27,1 0,0 0,0-27,0 27,0-53,-26 27,25-27,-52 26,27-25,-27-28,0 27,0 0,0 0,0 1,0-1,0 26,0 80,0 26,0 1,0-1,0 27,0-27,0-26,0 0,0 0,0 0,0 0,26-53,-26 26</inkml:trace>
  <inkml:trace contextRef="#ctx0" brushRef="#br0" timeOffset="58658.3551">13547 13361,'53'0,"-53"0,0 53,0 26,-80-52</inkml:trace>
  <inkml:trace contextRef="#ctx0" brushRef="#br0" timeOffset="65765.7616">15822 12409,'-26'-53,"-27"53,0 0,53 53,-80 26,80 0,-52 1,52-27,0 26,0-26,0 0,0-27,0-26,52 80,-25-80,26 0,26 26,1-26</inkml:trace>
  <inkml:trace contextRef="#ctx0" brushRef="#br0" timeOffset="66463.8016">15716 13202,'0'-26,"0"-27,0 79,0 27,0 0,-26 0,26 27,0-27,0-27,-27 27,27-27,0 1,0 26</inkml:trace>
  <inkml:trace contextRef="#ctx0" brushRef="#br0" timeOffset="66801.8209">15875 13255,'0'0,"-26"27,-27 26,79-53,27 0,26 53,-52-53,26 26,-27-26</inkml:trace>
  <inkml:trace contextRef="#ctx0" brushRef="#br0" timeOffset="67799.878">16087 13202,'0'-26,"0"26,-27 0,-26 0,53 0,-26 0,26 26,-27-26,27 27,-53-27</inkml:trace>
  <inkml:trace contextRef="#ctx0" brushRef="#br0" timeOffset="68863.9387">16933 12567,'0'-26,"0"26,0 53,0 26,0-26,0 0,0 0,0 0,0-27,27 1,26-27,26 0,-26 0,-27-53,-26 0,0 27,0 52,0 0,53-26,-26 53,-1-53,-26-26,0-27,0-26,0 52,0 27,0-26,0-27,0 53</inkml:trace>
  <inkml:trace contextRef="#ctx0" brushRef="#br0" timeOffset="69154.9555">17648 12673,'0'27,"0"-1,-27-26,27 27,0 26,0-1,0 1,27 0,26-53,-27 0</inkml:trace>
  <inkml:trace contextRef="#ctx0" brushRef="#br0" timeOffset="69335.9657">17701 12567,'0'-26,"26"26,1 0,-27 26</inkml:trace>
  <inkml:trace contextRef="#ctx0" brushRef="#br0" timeOffset="69982.0027">17859 12938,'0'26,"53"-26,27 0,-54 0,1 0,-1 0,27-26,-27-27,-26 26,80-25,-80-1,53-27,-53 27,0 0,0 0,0 1,0 52,0 26,-53 27,53 0,0 0,-27 26,27-26,0 0,0-27,0 27,27-26,-1-27,54 0,-1 0,0-27,-26-26,27 27,-54-27,-26 0,53 0,-53-26,0 52,0-26,0 53,-26 0,-27 0,53 0,-27 53,27-26,0-1,0 27,0-26,0 26,27 0,26-27,0 27,-1-27,28-26</inkml:trace>
  <inkml:trace contextRef="#ctx0" brushRef="#br0" timeOffset="71466.0877">19553 12144,'0'53,"0"26,0 1,0-1,0 0,0 1,0-27,0 26,53-52,-53-1,26-26,-26 0,27 0,-27-53,52 0,-52 27,27 26,-27-27,53 27,-27 0,1 0,26 80,-53-27,0 0,-27-1,-52 1,52-53,-26 0,27 0,0 0,-27 0,0-26,53-1,-27 27,27-26,0 26,80 0,52 0,0 0,53 0,27 0,-27 0,-26 0,0-53,-53 53,-53-26,-53-1,-80-52,54 79,-27 0,0-27,26 27,1 0,26 0,0 53,0 0,26-26,27-1,0 27,27 0,-27-53,26 26</inkml:trace>
  <inkml:trace contextRef="#ctx0" brushRef="#br0" timeOffset="72403.1413">21537 12038,'0'-53,"0"27,0 26,0 53,0 53,0 52,27 1,-27-53,0 0,0 0,52 26,-52-53,0-26,53 0,-53 0,0-27,27-26</inkml:trace>
  <inkml:trace contextRef="#ctx0" brushRef="#br0" timeOffset="72807.1644">21722 12250,'0'-53,"0"53,53 0,-53 26,53-26,-53 53,53-26,-53-1,0 54,0-27,-53-27,0 27,0-27,0 27,-26-53,53 53</inkml:trace>
  <inkml:trace contextRef="#ctx0" brushRef="#br0" timeOffset="73357.1958">22013 12541,'0'-53,"0"106,0 0,0-27,0 1,0 26,0-27,53 27,0-53,-26 0,26 0,-27 0,27 0,0-53,-53 0,0 27,0-1,0 54,0 26,0-27,26-26,-26 53,53-53,0 0</inkml:trace>
  <inkml:trace contextRef="#ctx0" brushRef="#br0" timeOffset="73620.2108">22543 12779,'0'53,"0"-27,0 1,0 26,0-80,0-26,0 27,26-27,27 27,-27 26,27 0,0 0,0 0</inkml:trace>
  <inkml:trace contextRef="#ctx0" brushRef="#br0" timeOffset="73891.2264">23389 12806,'53'0,"0"0,-53-53,79 26,-79-26,0 27,-26-1,-1 27,-25-53,25 53,1 0,-27 0,26 53,-26-26,53-1,-26 54,26-27,0-1,0 1,0-26,0 26,26-53,27 26,80-26,-1 0,27 0,-1-26,-78 26,-54 0</inkml:trace>
  <inkml:trace contextRef="#ctx0" brushRef="#br0" timeOffset="75006.2901">22516 12567,'0'27,"0"26,0 26,0-52,0 26</inkml:trace>
  <inkml:trace contextRef="#ctx0" brushRef="#br0" timeOffset="76364.3677">24659 12356,'0'26,"0"27,0 0,0 0,0 0,0-27,0 27,0-26,0-1,0 27</inkml:trace>
  <inkml:trace contextRef="#ctx0" brushRef="#br0" timeOffset="76548.3784">24924 12118,'0'26</inkml:trace>
  <inkml:trace contextRef="#ctx0" brushRef="#br0" timeOffset="77085.4091">25109 12700,'26'0,"-26"53,53-53,-53 26,80-26,-80 27,26-27,1 0,26 0,-53-27,0 1,26 26,-26-27,0 27,26 0,27 27,-26-27,-1 0,27-27,-53 1,27 26,-27-53,26 53,54 0,-28 0,-25 26,26-26,0 27,-53 52</inkml:trace>
  <inkml:trace contextRef="#ctx0" brushRef="#br0" timeOffset="77543.4353">26220 12594,'-53'0,"53"-53,-53 53,0 0,53-27,-52 27,52 0,26 53,27-53,-27 27,27-27,0 0,-53 53,27-53,26 26</inkml:trace>
  <inkml:trace contextRef="#ctx0" brushRef="#br0" timeOffset="78213.4736">26617 12382,'-26'0,"-27"-26,0 26,0 0,0 0,53 26,26 27,54-53,-54 27,27-27,-26 0,52 0,-79 52,53-25,-53 26,0 26,26 54,-26-54,0 0,0 27,0-27,0-26,0-26,0-27,-26 0,-27 0,27-53,-27-53,0 27,53-1,-27 1,27 0,0-1,0 27,27 27,26-27,-27 53,27-27,0 27,0 0,0 0</inkml:trace>
  <inkml:trace contextRef="#ctx0" brushRef="#br0" timeOffset="78976.5171">26220 12567,'-26'0,"26"-26,-53 26,26 0,1 0,-1 0,27 26,0 27,0 0,53-26,-26-27,26 0,0 0,26 0,-52 0,25 0,1 0,-53 26,53 27,-53-26,53-27</inkml:trace>
  <inkml:trace contextRef="#ctx0" brushRef="#br0" timeOffset="79575.5515">26988 12356,'-27'53,"27"0,0 26,-26-26,26 0,0 0,0 0</inkml:trace>
  <inkml:trace contextRef="#ctx0" brushRef="#br0" timeOffset="79771.5627">27093 12171</inkml:trace>
  <inkml:trace contextRef="#ctx0" brushRef="#br0" timeOffset="80175.5858">27173 12647,'53'26,"-27"54,27-27,-27-1,27-25,-26-27,-27 0,53-79,-53 52,26 27,1 0,-27 0,79 0,-79 79,53-79,-53 53,26-53,-26 27</inkml:trace>
  <inkml:trace contextRef="#ctx0" brushRef="#br0" timeOffset="81111.6394">28072 12673,'0'0,"0"-53,-26 53,26-26,-27 26,27-27,-26 27,26-53,-53 53,-26 0,52 0,1 0,-27 27,53-1,-80 27,80-26,0-1,0 54,27-80,-1 0,1 26,26-26,0 0,-27 0,1 0,-27 0,52 0,-25 0,26 27,0 25,0-52</inkml:trace>
  <inkml:trace contextRef="#ctx0" brushRef="#br0" timeOffset="81392.6554">28231 12726,'27'0,"25"27,-52-1,27-26,-27 53,0-27,0 27,0-79,-27-1,27-25,0-1,53 26,-53 1</inkml:trace>
  <inkml:trace contextRef="#ctx0" brushRef="#br0" timeOffset="82065.6939">28522 12647,'0'26,"53"27,0-53,-27 27,27-27,-26 0,-1 0,27 0,0-27,-53 1,27-54,-27 27,0 27,52 26,-52 0,0 26,27 27,-27-26,53 26,-53 26,26 0,-26 1,0-1,0 1,0 25,0 1,0-26,0-1,-53-26,27-53,-1 26,-52-26,26 0,0 0,0-53,27 27,-27-53,53 26,-27 0,27 0,0 0,0 0,0 27,0-1,80 27,-27-53,0 53,-27 0,27 0,0 0,-27 0,1 0,26 0,-27 0,27 0,0 0,-26 27</inkml:trace>
  <inkml:trace contextRef="#ctx0" brushRef="#br0" timeOffset="82245.7041">29554 13044,'26'0,"1"0</inkml:trace>
  <inkml:trace contextRef="#ctx0" brushRef="#br0" timeOffset="83101.7531">28099 12620,'0'0,"0"80,0-54,-27 1,27 26</inkml:trace>
  <inkml:trace contextRef="#ctx0" brushRef="#br0" timeOffset="83827.7947">28443 12700,'0'-27,"-27"54</inkml:trace>
  <inkml:trace contextRef="#ctx0" brushRef="#br0" timeOffset="84945.8587">29607 13017,'0'0</inkml:trace>
  <inkml:trace contextRef="#ctx0" brushRef="#br0" timeOffset="89798.1361">26405 14631,'0'53,"0"0,0-27,0 27,0 0,0-26,0-1,0 27,0 0,27-53,52 26,-26-26,27 0,-28 0</inkml:trace>
  <inkml:trace contextRef="#ctx0" brushRef="#br0" timeOffset="90030.1495">26538 14869,'0'0,"79"0,-26 0,26 0,-52 0</inkml:trace>
  <inkml:trace contextRef="#ctx0" brushRef="#br0" timeOffset="90270.1632">26538 14525,'53'0,"-27"0,1 0,25 0,28 0,-1 0</inkml:trace>
  <inkml:trace contextRef="#ctx0" brushRef="#br0" timeOffset="90496.1761">27384 14658,'-26'0,"-53"79,52-26,-26 0,27-27,26 27,-53-26,53-1</inkml:trace>
  <inkml:trace contextRef="#ctx0" brushRef="#br0" timeOffset="90720.1889">27120 14737,'0'0,"0"0,0 53,53-53,0 26,-27-26,27 0,0 53,26-53,-52 0</inkml:trace>
  <inkml:trace contextRef="#ctx0" brushRef="#br0" timeOffset="90930.2009">27490 14578,'53'0,"-53"0,0 53,0 0,-53 0,53 0</inkml:trace>
  <inkml:trace contextRef="#ctx0" brushRef="#br0" timeOffset="91079.2095">27623 15002,'26'0</inkml:trace>
  <inkml:trace contextRef="#ctx0" brushRef="#br0" timeOffset="91254.2194">27808 14658,'0'53,"0"-1,-53 28,-27-27</inkml:trace>
  <inkml:trace contextRef="#ctx0" brushRef="#br0" timeOffset="91440.2301">26749 15478,'0'-27,"80"27,-27 0,26-26,0 26,1 0,-1 0,1 0,-28 0</inkml:trace>
  <inkml:trace contextRef="#ctx0" brushRef="#br0" timeOffset="92475.2893">28575 14446,'0'-27,"79"27,-79-52,27 52,-1 0,1 0,26 0,-27 0,-26 52,53-25,-53-1,0 27,0-26,0-1,-26 27,26-26,0-1,0 27,0-27,0 1,0-27,79 79,-26-79</inkml:trace>
  <inkml:trace contextRef="#ctx0" brushRef="#br0" timeOffset="92742.3046">28654 14684,'27'0,"-1"0,54 0,-54 0,1 0,26 0,-27 0</inkml:trace>
  <inkml:trace contextRef="#ctx0" brushRef="#br0" timeOffset="92985.3184">29342 14631,'27'0,"26"0,0 0</inkml:trace>
  <inkml:trace contextRef="#ctx0" brushRef="#br0" timeOffset="93127.3266">29342 14816,'53'0,"-26"0,26 0,-27 0</inkml:trace>
  <inkml:trace contextRef="#ctx0" brushRef="#br0" timeOffset="93585.3527">29977 14287,'0'-26,"53"26,0 0,-26 0,-27 0,53 0,-53 79,52 0,-52-52,0 26,0-53,0 26,0 1,0-27,80 53,-27-53,-27 0,1 0,26 0</inkml:trace>
  <inkml:trace contextRef="#ctx0" brushRef="#br0" timeOffset="93863.3687">30692 14419,'-27'0,"27"0,0 80,0-54,0 54,53-27,0 0</inkml:trace>
  <inkml:trace contextRef="#ctx0" brushRef="#br0" timeOffset="94042.379">30824 14181,'0'27,"-53"-27</inkml:trace>
  <inkml:trace contextRef="#ctx0" brushRef="#br0" timeOffset="95138.4415">28787 15584,'0'-53,"0"26,53 27,-27 0,1 0,-1 0,27 27,-27-27,27 79,-53-52,27-1,-27 27,0-27,0 1,0 26,-53-53,53 53,-53-53,53 26,0 27,53-53,26 0,-52 0</inkml:trace>
  <inkml:trace contextRef="#ctx0" brushRef="#br0" timeOffset="95347.4535">28866 15742,'53'0,"-27"0,27 0,0 0,0 0,0 0,0 0</inkml:trace>
  <inkml:trace contextRef="#ctx0" brushRef="#br0" timeOffset="95827.4811">28707 15213,'27'0,"26"0,0 0,26 0,-26 0,0 0,26 0,-26 0,0 0,-27 0</inkml:trace>
  <inkml:trace contextRef="#ctx0" brushRef="#br0" timeOffset="96075.4951">29475 15425,'26'0,"27"0,-27 0,27 0,0 26</inkml:trace>
  <inkml:trace contextRef="#ctx0" brushRef="#br0" timeOffset="96217.5034">29554 15716,'26'0,"27"0,-26 0</inkml:trace>
  <inkml:trace contextRef="#ctx0" brushRef="#br0" timeOffset="96787.5359">30136 15610,'27'0,"-1"0,27 0,0 0,53 0,-80 0</inkml:trace>
  <inkml:trace contextRef="#ctx0" brushRef="#br0" timeOffset="97185.5587">30559 15425,'53'0,"0"0,-26 0,-1 0,-26 26,53-26,-53 27,0-1,0 1,-26-27,26 53,0-27,0 1,26 25,1-52,25 0,28 0,-54 0</inkml:trace>
  <inkml:trace contextRef="#ctx0" brushRef="#br0" timeOffset="97473.5752">31141 15451,'-26'27,"-53"26,52 0,27 0,0-27,0 27,27-53,-1 53,27-53,-27 0</inkml:trace>
  <inkml:trace contextRef="#ctx0" brushRef="#br0" timeOffset="97657.5857">31194 15293</inkml:trace>
  <inkml:trace contextRef="#ctx0" brushRef="#br0" timeOffset="99398.6853">27596 16748,'27'0,"25"-27,1 27,-26 0,26 0,-27 80,-26-54,0 1,0 26,0-27,0 0,-79 27,79-26,-27 26,27 0,0-27,53-26,0 0,0 0,-26 0,25 0</inkml:trace>
  <inkml:trace contextRef="#ctx0" brushRef="#br0" timeOffset="99589.6961">27623 16986,'0'26,"0"-26,52 0,28 0,-1 0,27 0</inkml:trace>
  <inkml:trace contextRef="#ctx0" brushRef="#br0" timeOffset="100013.7205">27490 16430,'27'0,"-1"0,27 0,0 0,0 27,26-27,1 0,-1 0</inkml:trace>
  <inkml:trace contextRef="#ctx0" brushRef="#br0" timeOffset="100597.7539">28125 16986,'53'0,"0"0,26 0,-52 0</inkml:trace>
  <inkml:trace contextRef="#ctx0" brushRef="#br0" timeOffset="100773.764">28258 17118,'0'0,"26"0,53 0,-26 0</inkml:trace>
  <inkml:trace contextRef="#ctx0" brushRef="#br0" timeOffset="101421.801">28707 16986,'53'0,"0"0,27-27,-1 27</inkml:trace>
  <inkml:trace contextRef="#ctx0" brushRef="#br0" timeOffset="101737.8191">29422 16510,'0'0,"0"26,-80 54,80-28,-53 1,53 27,-53-27,53 52,0-25,0-1,0-26,53 0,-26 0</inkml:trace>
  <inkml:trace contextRef="#ctx0" brushRef="#br0" timeOffset="102269.8495">29448 16854,'27'0,"-27"-53,26 53,1 0,-27 26,52 27,-52-26,-26 25,26-25,0-1,53-26,0 0,-27 0,1 0</inkml:trace>
  <inkml:trace contextRef="#ctx0" brushRef="#br0" timeOffset="102517.8637">29819 16880,'0'0,"-27"53,27 26,0-52,53-27,26 0</inkml:trace>
  <inkml:trace contextRef="#ctx0" brushRef="#br0" timeOffset="102697.874">29951 16616,'0'0</inkml:trace>
  <inkml:trace contextRef="#ctx0" brushRef="#br0" timeOffset="103071.8954">30215 16510,'53'0,"-53"53,27 26,-27-26,0 0,0 0,0 26,0-26,0 0,-53 0,26 26,27-52,-79-27</inkml:trace>
  <inkml:trace contextRef="#ctx0" brushRef="#br0" timeOffset="103468.9181">30480 16880,'26'0,"27"0,0 0,0 0,-26 0</inkml:trace>
  <inkml:trace contextRef="#ctx0" brushRef="#br0" timeOffset="103626.9271">30533 17039,'0'26,"26"-26,27 0,-26 0,-1 0,27 0</inkml:trace>
  <inkml:trace contextRef="#ctx0" brushRef="#br0" timeOffset="103965.9465">31141 16933,'0'0,"53"0,-26 0,26 0,-27 0,1 0,26 0,-27 0</inkml:trace>
  <inkml:trace contextRef="#ctx0" brushRef="#br0" timeOffset="104745.9911">31671 16642,'26'0,"1"0,25 0,1 0,27 0,-27 0,-27 0,1 0,-27 26,0 27,-53 0,53 0,-53-53,53 53,0-26,0 25,0-25,0 26,0 0,26-53,-26 53,53-53,-26 0,-1 0,27 0,-27 0,1 0</inkml:trace>
  <inkml:trace contextRef="#ctx0" brushRef="#br0" timeOffset="105076.01">31750 16933,'0'-26,"26"26,27 0,-26 0,26 0,26 0,1 0,25 0,54 0,0 0,-53 0</inkml:trace>
  <inkml:trace contextRef="#ctx0" brushRef="#br0" timeOffset="105293.0224">32808 17012,'27'0</inkml:trace>
  <inkml:trace contextRef="#ctx0" brushRef="#br0" timeOffset="106478.0901">29924 16616,'0'-27,"0"27,0 53</inkml:trace>
  <inkml:trace contextRef="#ctx0" brushRef="#br0" timeOffset="113061.4667">9313 9631,'53'-27,"-26"27,-1 0,27 0,0 0,26 0,1 27,-1-27,1 0,-1 0,0 0,27 0,-27 0,1-27,-1 27,-26-53,0 53,0 0,-27 0,1 0,-27 27</inkml:trace>
  <inkml:trace contextRef="#ctx0" brushRef="#br0" timeOffset="113691.5027">11060 9683,'53'0,"-1"0,1 0,27 0,-1 0,27 0,53 0,-27 0,27 0,-53-52,26 52,-53 0,-52 0,-54 0</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10:35:09.800"/>
    </inkml:context>
    <inkml:brush xml:id="br0">
      <inkml:brushProperty name="width" value="0.05292" units="cm"/>
      <inkml:brushProperty name="height" value="0.05292" units="cm"/>
      <inkml:brushProperty name="color" value="#FF0000"/>
    </inkml:brush>
  </inkml:definitions>
  <inkml:trace contextRef="#ctx0" brushRef="#br0">13018 15160,'79'-26,"-53"26,-26-53,53 53,-53 26,0 54,0-27,0 0,0-27,0 27,0-27,0 1,27 26,-27-27,0 1,26-27,-26 53,53 0,-26-53,25 0,1 0,27 0,-1 0,1-53</inkml:trace>
  <inkml:trace contextRef="#ctx0" brushRef="#br0" timeOffset="356.0202">12912 15531,'53'-27,"0"27,26 0,0-53,27 53,-27 0,27 0,-26 0,-27 0</inkml:trace>
  <inkml:trace contextRef="#ctx0" brushRef="#br0" timeOffset="615.0351">13891 15425,'53'0,"26"-53,-53 53,1 0,26 0,-27 26,-26 1,0-1</inkml:trace>
  <inkml:trace contextRef="#ctx0" brushRef="#br0" timeOffset="719.041">14049 15689,'0'0,"27"0,26 0,-27 0,1 0</inkml:trace>
  <inkml:trace contextRef="#ctx0" brushRef="#br0" timeOffset="1516.0867">14631 15002,'27'-53,"26"53,0 0,-27 0,27 26,-53 53,0-26,0 27,0-27,0 0,0 0,-53-27,53 0,0 27,80-53,-27 0,26 0,0 0,1 0</inkml:trace>
  <inkml:trace contextRef="#ctx0" brushRef="#br0" timeOffset="1776.1016">15610 15319,'0'-26,"27"26,26 0,-27-53,27 53,0 0,0-53,-27 53</inkml:trace>
  <inkml:trace contextRef="#ctx0" brushRef="#br0" timeOffset="1973.1128">15822 14922,'-26'0,"26"80,0-1,0 27,0-27,0 27,0-53,53-27</inkml:trace>
  <inkml:trace contextRef="#ctx0" brushRef="#br0" timeOffset="2377.1359">16404 14843,'53'0,"-26"0,-1 0,-26 0,0 53,0-53,0 53,-53-53,53 53,0-27,27-26,25 53,28-53,-54 0,-26 26,27-26,-27 53,0 0,-80 0,27-26,-26 26,0-53</inkml:trace>
  <inkml:trace contextRef="#ctx0" brushRef="#br0" timeOffset="2686.1536">16854 14922,'0'27,"0"-1,0 1,0 52,0-53,0 1,0 26,26-53,1 0,26 0</inkml:trace>
  <inkml:trace contextRef="#ctx0" brushRef="#br0" timeOffset="2848.1628">17171 14684,'0'-26,"0"52</inkml:trace>
  <inkml:trace contextRef="#ctx0" brushRef="#br0" timeOffset="2994.1712">17833 15504,'0'27,"-27"52,-52 0,0 1</inkml:trace>
  <inkml:trace contextRef="#ctx0" brushRef="#br0" timeOffset="3885.2222">13309 16721,'26'-79,"0"79,27-26,-26 26,-1 0,27 26,-53 53,27 27,-27 0,0 0,-27 26,-26 0,53-52,-79-27,79 0,0 0,0-27,0 0,53-26,26 0,-26 0,0 0</inkml:trace>
  <inkml:trace contextRef="#ctx0" brushRef="#br0" timeOffset="4096.2342">13282 17251,'27'0,"25"0,-25 0,26 0,0 0,0 0,-27 0</inkml:trace>
  <inkml:trace contextRef="#ctx0" brushRef="#br0" timeOffset="4466.2554">13123 16324,'27'-52,"-1"52,-26-53,80 53,-27 0,-1 0,1 0,27 53,-27-53</inkml:trace>
  <inkml:trace contextRef="#ctx0" brushRef="#br0" timeOffset="4816.2755">14182 17356,'106'-79,"-54"79,28-53,-27 53,0 0,-27 0,-26 0,0 27</inkml:trace>
  <inkml:trace contextRef="#ctx0" brushRef="#br0" timeOffset="4956.2834">14314 17700,'53'0,"0"-53,26 53,-52-26</inkml:trace>
  <inkml:trace contextRef="#ctx0" brushRef="#br0" timeOffset="5639.3225">15108 16854,'53'0,"-27"0,27 53,-53-27,0 27,0 0,0 26,-26-26,26 0,-53 0,53 0,-27-53,27 53,0-27,0-26,53 0,0 0</inkml:trace>
  <inkml:trace contextRef="#ctx0" brushRef="#br0" timeOffset="5826.3332">15743 17171,'79'-79,"0"79,-52-27,-1 27</inkml:trace>
  <inkml:trace contextRef="#ctx0" brushRef="#br0" timeOffset="6179.3534">16140 16801,'0'-27,"26"27,27 0,-53 27,0-1,0 27,0-26,0-1,-26 27,26-27,0 1,26-27,27 0,-27 0,1 0,26 53,-53 0,-53 0,26 26,-26-26,1 0,-1-53</inkml:trace>
  <inkml:trace contextRef="#ctx0" brushRef="#br0" timeOffset="6608.378">16669 16986,'0'26,"-53"1,53-1,-53 27,53-26,0 26,0-27,0 1,26 52,27-79,27 0,-27 0,-27-53</inkml:trace>
  <inkml:trace contextRef="#ctx0" brushRef="#br0" timeOffset="6772.3873">16828 16774,'0'0</inkml:trace>
  <inkml:trace contextRef="#ctx0" brushRef="#br0" timeOffset="7794.4458">17463 16721,'-27'0,"27"0,53 0,0 0,53 0,52-53,28 53,25-52,27 52,-26 0,-27 0,-79 0,0 0,-27 0,-26 0,0 0,-26 0,-27 0,-27 0</inkml:trace>
  <inkml:trace contextRef="#ctx0" brushRef="#br0" timeOffset="8062.4611">17912 17251,'80'0,"-27"0,26-53,27 53,26-53,27 53,-27-53,0 53,-52 0,-27 0,0 0,-27 0</inkml:trace>
  <inkml:trace contextRef="#ctx0" brushRef="#br0" timeOffset="8393.48">18441 16139,'0'27,"0"52,-26 27,26 79,0 0,-53 1,53-1,0-53,0 0,0-52,27-27,-27 0,0-1,0-25,26-1,-26 27,0-26</inkml:trace>
  <inkml:trace contextRef="#ctx0" brushRef="#br0" timeOffset="8805.5036">20003 16986,'52'0,"-52"-27,80 27,-54 0,27 0,-26 0,26 0,-27 0,0 0</inkml:trace>
  <inkml:trace contextRef="#ctx0" brushRef="#br0" timeOffset="9195.5258">20796 16351,'27'0,"-27"-27,53 27,0 0,-1 0,1 27,-53-1,0 54,0-54,0 27,0 0,-26 26,26-26,-79 0,79-26,-27 26,27-27,27 53,-1-79,27 0,26 0,1 0</inkml:trace>
  <inkml:trace contextRef="#ctx0" brushRef="#br0" timeOffset="9458.541">20849 16642,'0'-26,"0"26,0-27,80 27,-28 0,1 0,0 0,0 0,0 0</inkml:trace>
  <inkml:trace contextRef="#ctx0" brushRef="#br0" timeOffset="9615.55">22146 16721,'0'0,"-27"0</inkml:trace>
  <inkml:trace contextRef="#ctx0" brushRef="#br0" timeOffset="10018.573">20161 17806,'80'-26,"-1"26,27-53,0 53,52 0,-25 0,25-53,1 53,-53 0,-53 0,0 0</inkml:trace>
  <inkml:trace contextRef="#ctx0" brushRef="#br0" timeOffset="11752.6722">21749 12144,'-27'0,"-52"0,26 79,0-26,27-26,26 26,0 0</inkml:trace>
  <inkml:trace contextRef="#ctx0" brushRef="#br0" timeOffset="13267.7588">8387 13943,'0'-26,"27"26,-1 0,54 0,-54 0,27 0,26 0,1 0,26 0,26 0,-26 0,52-53,-25 53,25 0,28-53,25 53,1 0,26-53,-26 53,-1 0,28 0,-28 0,1-53,-27 53,27 0,-27 0,-26 0,-27 0,27 0,-53 0,-1 0,28 0,-54 0,1 0,-1 0,0 0,-26 0,0 0,0 0,0 0,-27 0,1 0,-27 53,53-27</inkml:trace>
  <inkml:trace contextRef="#ctx0" brushRef="#br0" timeOffset="14623.8364">17912 13599,'27'0,"-1"0,54 0,-27 0,-1 0,1-26,27 26,-1 0,53 0,-26 0,0 0,0 0,53 0,52 0,-25 0,-1 0,26 0,-25 0,-1 0,0 0,-26 0,0 0,-1 0,1 0,53-53,-80 53,27 0,-1-53,-25 53,-27 0,26 0,-26-53,26 53,-53 0,-26-26,0 26,-26 0,52 0</inkml:trace>
  <inkml:trace contextRef="#ctx0" brushRef="#br0" timeOffset="15545.8892">24474 13599,'53'0,"0"0,-27 0,27 0,27 0,-1 0,27 0,0 0,52 0,-25 0,25 0,-25 0,-27 0,26 0,-26 0,-1 0,1 0,27 0,-54-26,-26 26,0 0,0 0,-27 0,1-53,26 53,-53 26</inkml:trace>
  <inkml:trace contextRef="#ctx0" brushRef="#br0" timeOffset="16274.9309">27305 13493,'0'0,"79"0,1 0,-1 0,1 0,25 0,-52 0,0 0,0 0,-26 0,25 0,-25 0,-1 0,27-52,-26 52,-1 0,27 0,-26 0,26 0,-1 0,1 0</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7T04:39:30.834"/>
    </inkml:context>
    <inkml:brush xml:id="br0">
      <inkml:brushProperty name="width" value="0.05292" units="cm"/>
      <inkml:brushProperty name="height" value="0.05292" units="cm"/>
      <inkml:brushProperty name="color" value="#FF0000"/>
    </inkml:brush>
  </inkml:definitions>
  <inkml:trace contextRef="#ctx0" brushRef="#br0">6747 370,'0'-26,"-27"26,27-53,0 106,0-27,0 1,0 25,0-25,0 26,0 0,0 0,0 26,0-52,0-1,0 27,0-53,0 53</inkml:trace>
  <inkml:trace contextRef="#ctx0" brushRef="#br0" timeOffset="299.017">6932 291,'0'-53,"0"79,0 1,0 26,0-27,27 53,-27-26,0 0,52 0,-52 0,0 27,0-54,27 27,-27 0,0-27</inkml:trace>
  <inkml:trace contextRef="#ctx0" brushRef="#br0" timeOffset="576.0328">6853 688,'26'0,"54"0,-28 0,1 0,0-53</inkml:trace>
  <inkml:trace contextRef="#ctx0" brushRef="#br0" timeOffset="1175.0672">7303 476,'0'26,"0"1,0-1,0 54,0-27,0 0,26-27,-26 27,53-27,-27-26,1 0,26 0,-27 0,1 0,26 0,-53-53,52 27,-52-27,0 27,0-1,0 54,27-27,-27 53,79-1,-26-52,0 0,-53-26,27 0,-27-1,0-52,0 26,0 26,0-26,0 53,0-53,-27 53</inkml:trace>
  <inkml:trace contextRef="#ctx0" brushRef="#br0" timeOffset="1454.0831">8070 344,'0'26,"0"53,0-52</inkml:trace>
  <inkml:trace contextRef="#ctx0" brushRef="#br0" timeOffset="1595.0911">8149 793,'0'27</inkml:trace>
  <inkml:trace contextRef="#ctx0" brushRef="#br0" timeOffset="2481.1419">6694 1164,'26'0,"27"0,-26 0,52 0,27 0,53 0,0-53,26 53,0-79,-53 79,1-80,-54 80,-26 0,0-26,0 26,-53 0,26 0</inkml:trace>
  <inkml:trace contextRef="#ctx0" brushRef="#br0" timeOffset="3261.1864">6853 661,'0'53,"0"-53,0 27,-27-27</inkml:trace>
  <inkml:trace contextRef="#ctx0" brushRef="#br0" timeOffset="4821.2757">10716 476,'26'0,"27"0,-53-53,26 0,-26 0,0 0,0 27,-52 26,-1 26,53 1,-27 26,27 0,0-1,0 1,0 27,0 26,0-53,0 26,0-26,0 0,0 0,53 26,-53-26,0-27,27 27,-27-26</inkml:trace>
  <inkml:trace contextRef="#ctx0" brushRef="#br0" timeOffset="5070.29">10530 873,'27'0,"26"-53,0 53,-27 0,27 0,26-27,-26 27,-26 0</inkml:trace>
  <inkml:trace contextRef="#ctx0" brushRef="#br0" timeOffset="5444.3114">11113 317,'0'-53,"0"80,0 26,-53 0,53 26,0 0,0 27,0-26,0-1,26 0,-26-26,53-26,0 26,0-53,-27 0,-26 0</inkml:trace>
  <inkml:trace contextRef="#ctx0" brushRef="#br0" timeOffset="5691.3255">11404 423,'0'53,"0"26,0 1,0-1,0 0,0-26,0 0,0-26,0 52</inkml:trace>
  <inkml:trace contextRef="#ctx0" brushRef="#br0" timeOffset="5916.3384">11271 767,'0'-26,"27"26,26 0,0 0,-27 0,27 0,-27 0,1-53,26 53,0-27</inkml:trace>
  <inkml:trace contextRef="#ctx0" brushRef="#br0" timeOffset="6133.3508">11774 423,'0'0,"0"26,0 1,0 26,0 0,0-27,53 54,-53-27,0-1,0 1,0 0,0 0,0-26,-27 26</inkml:trace>
  <inkml:trace contextRef="#ctx0" brushRef="#br0" timeOffset="6546.3744">12144 688,'80'0,"-27"0,-27 0</inkml:trace>
  <inkml:trace contextRef="#ctx0" brushRef="#br0" timeOffset="6689.3826">12197 952,'27'0,"-1"0,27 0,-26 0,-1 0</inkml:trace>
  <inkml:trace contextRef="#ctx0" brushRef="#br0" timeOffset="7832.448">13229 423,'0'-53,"-53"53,-26 0,0 53,26 0,-27 26,54-26,26 0,-53 0,53-26,53 25,0-52,26 0,0 0,1 0,-27 27,0-27,-27 53,-26 0,0-27,-53 27,27-53,-27 53,26-53,1 0</inkml:trace>
  <inkml:trace contextRef="#ctx0" brushRef="#br0" timeOffset="9006.515">13573 555,'0'27,"0"-1,0 27,-26 0,26 0,0-27,0 1,0 26,0-53,0 53,26-53</inkml:trace>
  <inkml:trace contextRef="#ctx0" brushRef="#br0" timeOffset="9186.5254">13573 264,'0'-26,"0"-1,0 27,0 53,0 0,0-26</inkml:trace>
  <inkml:trace contextRef="#ctx0" brushRef="#br0" timeOffset="9621.5502">13758 741,'27'26,"-27"27,26 0,-26-27,53 1,-26-27,26 0,-53-80,0 54,26 26,-26-79,26 52,27 27,-26 0,-1 0,-26 0,53 79,-53-52,0-1,0 1,0 26</inkml:trace>
  <inkml:trace contextRef="#ctx0" brushRef="#br0" timeOffset="10544.6031">14605 449,'0'-52,"-26"52,26 79,-53 27,53 0,0-27,-53 0,53 1,0-1,0 0,26-26,1-26,52 26,-26-53,26 0,1 0</inkml:trace>
  <inkml:trace contextRef="#ctx0" brushRef="#br0" timeOffset="11225.6421">15293 132,'0'-79,"0"132,-27 26,27 0,0 1,0-1,0-26,0 0,0 0,0-27,0-26,0 27,53-27,0 0,-26 0,26 0</inkml:trace>
  <inkml:trace contextRef="#ctx0" brushRef="#br0" timeOffset="11498.6577">15081 397,'27'0,"-27"0,26 52,27-52,-26 0,25-26,1 26,27-26,-27 26,-27-53</inkml:trace>
  <inkml:trace contextRef="#ctx0" brushRef="#br0" timeOffset="12030.6881">15161 899,'-53'0,"26"0,54 0,52-26,0 26,27-80,0 80,0-26,-53 26,0 0,-27 0,-26 0,53 0,-53 53</inkml:trace>
  <inkml:trace contextRef="#ctx0" brushRef="#br0" timeOffset="12389.7086">15346 979,'0'0,"26"0,27 0,0 0,-26 0,-27 53,26-53,-26 79,0-53,0 1,-26 26,-1-27,54-26,26 0,-1 0,28 0,26 0,-53-79,-1 79,1-27</inkml:trace>
  <inkml:trace contextRef="#ctx0" brushRef="#br0" timeOffset="12719.7275">15849 397,'52'52,"-52"1,0 27,27-1,-27 1,0-1,53 27,-53-53,0 0,0-27,0 53,0-52,0-1,0 1,26-27</inkml:trace>
  <inkml:trace contextRef="#ctx0" brushRef="#br0" timeOffset="12945.7404">16484 899,'26'0,"-26"27,0-1,0 1,-26 26,26-27,-80 27,54-53</inkml:trace>
  <inkml:trace contextRef="#ctx0" brushRef="#br0" timeOffset="14345.8205">17145 846,'0'0,"0"0,53 0,26 0,-26 0,0 0,0 0,0 0,-27 0</inkml:trace>
  <inkml:trace contextRef="#ctx0" brushRef="#br0" timeOffset="14653.8381">17859 661,'0'-26,"0"26,27 0,-27 26,26 54,27-28,0-25</inkml:trace>
  <inkml:trace contextRef="#ctx0" brushRef="#br0" timeOffset="14876.8508">18098 661,'0'0,"0"80,52-80,-52 52,27-52,-27 27,26-27</inkml:trace>
  <inkml:trace contextRef="#ctx0" brushRef="#br0" timeOffset="15232.8713">18203 397,'0'26,"-53"-26,53 53,-105-53,78 53,1-53,-27 0,26 0,1 0,-27 0,26 0,1-27,-27 27,0 0,53 27,0-1,27-26,-27 27</inkml:trace>
  <inkml:trace contextRef="#ctx0" brushRef="#br0" timeOffset="15652.8952">18785 502,'-26'0,"0"0,26 0,-53 53,53-26,-53-1,53 27,-27-53,27 53,0-26,0-1,27-26,-1 0,54 0,-1 0,0 0,1 0</inkml:trace>
  <inkml:trace contextRef="#ctx0" brushRef="#br0" timeOffset="15973.9136">19447 344,'26'0,"-26"-53,0 53,0 0,0 79,0-52,0 25,0-25,0-1,0 27,0-26,53 26,-26-53,26 53,0-53,-27 0,0 0</inkml:trace>
  <inkml:trace contextRef="#ctx0" brushRef="#br0" timeOffset="16199.9266">19315 529,'53'0,"-1"0,28 0,-1 0,-26-53</inkml:trace>
  <inkml:trace contextRef="#ctx0" brushRef="#br0" timeOffset="17127.9797">20479 291,'0'-53,"0"79,-80 27,27 0,1 26,25-26,-26 0,27 0,-27-26,79 52,54-52,-27-27,-1 0,54 0,-26 0,-1 0,0 0,1 0,-27 0</inkml:trace>
  <inkml:trace contextRef="#ctx0" brushRef="#br0" timeOffset="17578.0054">21246 449,'0'0,"0"53,0 27,53-54,-27 27,27-53</inkml:trace>
  <inkml:trace contextRef="#ctx0" brushRef="#br0" timeOffset="17804.0183">21405 476,'26'0,"-26"26,0 27,0-26,53-1,-53 27,0-26,27-27,-27 26,26-26</inkml:trace>
  <inkml:trace contextRef="#ctx0" brushRef="#br0" timeOffset="18203.0411">21669 158,'0'27,"-26"-1,26 27,-53-53,53 53,-53-53,0 0,0 0,27 0,-27 0,0 0,-26-26,26 26,0-27,0 27,0 0,26 0,1-53,-27 53,53 27,0-1,0 1,0-1,27 27,-27-26,26-27</inkml:trace>
  <inkml:trace contextRef="#ctx0" brushRef="#br0" timeOffset="18502.0582">22543 555,'0'0,"79"0,-79 0,0 53,0-26,-27-1,-52 27,26-53</inkml:trace>
  <inkml:trace contextRef="#ctx0" brushRef="#br0" timeOffset="19798.1324">23707 449,'0'0,"53"0,0-52,-27 25,-26-26,0 27,-26-27,-54 53,54 0,-27 53,26-27,27 27,-53 26,53-26,0 0,0 0,0 0,27 27,-27-54,26 27,-26 0,0-27,0 1,0 26</inkml:trace>
  <inkml:trace contextRef="#ctx0" brushRef="#br0" timeOffset="20024.1453">23548 741,'26'0,"27"0,27 0,-1-27,0 27,1 0,-1 0,-26 0</inkml:trace>
  <inkml:trace contextRef="#ctx0" brushRef="#br0" timeOffset="20392.1664">24368 317,'-26'0,"-27"0,0 53,53 0,-53 26,53 1,0-1,0 1,0-1,0-26,53-27,-27-26,1 80,26-80,-27 0</inkml:trace>
  <inkml:trace contextRef="#ctx0" brushRef="#br0" timeOffset="20722.1852">24580 264,'0'27,"0"-1,0 27,-53 0,53 0,0 0,0 0,0 26,0-26,0 0,0-27,53 27,-27-53,27 27,0-27,-26 0</inkml:trace>
  <inkml:trace contextRef="#ctx0" brushRef="#br0" timeOffset="20984.2002">24315 635,'0'-27,"27"27,26 0,0 0,-27 0,0 0,27 0,-26 0,26 0,-27 0</inkml:trace>
  <inkml:trace contextRef="#ctx0" brushRef="#br0" timeOffset="21583.2345">24977 741,'0'-27,"0"27,53 0,0 0,-1 0,28-53,-1 53,-26 0,-26 0,-1 0</inkml:trace>
  <inkml:trace contextRef="#ctx0" brushRef="#br0" timeOffset="21837.249">25135 555,'0'-26,"0"26,0 53,0-27,0 27,0-26,0-1,27 53,-27-26</inkml:trace>
  <inkml:trace contextRef="#ctx0" brushRef="#br0" timeOffset="22416.2821">25638 502,'0'-26,"53"26,-26 0,25 26,1 1,-53-1,0 54,0-80,0 53,-105-53,78 26,1 27,26-27,0-26,26 0,27 0,26 0,-26 0,-26 0,-1 0,27 0,-53 0</inkml:trace>
  <inkml:trace contextRef="#ctx0" brushRef="#br0" timeOffset="22686.2976">26114 608,'0'0,"0"53,27-26,26-27,-53 53,26-53,1 0</inkml:trace>
  <inkml:trace contextRef="#ctx0" brushRef="#br0" timeOffset="22911.3103">26326 635,'0'26,"27"-26,-27 27,0-1,52-26,-52 53</inkml:trace>
  <inkml:trace contextRef="#ctx0" brushRef="#br0" timeOffset="23286.3318">26511 344,'0'-53,"-26"53,-27 53,53-27,-79 1,-1 52,54-79,-27 0,0 0,0 0,26-27,1 27,-27 0,53-26,-53 26,0 0,53 0,0 53,0-27,53-26</inkml:trace>
  <inkml:trace contextRef="#ctx0" brushRef="#br0" timeOffset="24375.3942">26882 344,'-53'-27,"79"27,-26 53,80 0,-80 26,79-26,-79 0,0 0,0 0,0-26,0-1,-26-26,-1 53,-26-53,27 53,-1-53</inkml:trace>
  <inkml:trace contextRef="#ctx0" brushRef="#br0" timeOffset="24687.412">27384 555,'0'0,"0"-26,27 26,26-53,0 53,-53 26,0 1,0-1</inkml:trace>
  <inkml:trace contextRef="#ctx0" brushRef="#br0" timeOffset="24838.4207">27411 767,'0'0,"26"0,54 0,-54 0,1 0</inkml:trace>
  <inkml:trace contextRef="#ctx0" brushRef="#br0" timeOffset="25492.4581">28337 370,'0'-26,"0"-27,0-27,-27 27,1 53,0 0,-54 27,80-1,-26 1,26 52,0-26,0 0,-53 26,53-26,0 27,0-27,0-27,0 1,26 25,-26-25,0 26</inkml:trace>
  <inkml:trace contextRef="#ctx0" brushRef="#br0" timeOffset="25707.4704">27993 608,'26'0,"-26"-26,53 26,-26 0,26 0,26 0,0 0,-26 0,0 0,-26 0</inkml:trace>
  <inkml:trace contextRef="#ctx0" brushRef="#br0" timeOffset="26062.4907">28760 211,'0'0,"-53"0,0 0,53 27,-53 26,53 0,0 0,0 26,0 0,0-26,0 0,27 0,-1-53,27 27</inkml:trace>
  <inkml:trace contextRef="#ctx0" brushRef="#br0" timeOffset="26307.5047">28919 317,'0'-53,"-26"106,26-26,0 26,0-1,0 28,0-27,0 0,0-27,0 27</inkml:trace>
  <inkml:trace contextRef="#ctx0" brushRef="#br0" timeOffset="26517.5167">28654 608,'0'-26,"53"26,-26 0,52-53,1 53,-1 0,0 0,-26 0,0 0,-26 0</inkml:trace>
  <inkml:trace contextRef="#ctx0" brushRef="#br0" timeOffset="26758.5304">29236 317,'27'0,"-1"0,-26 27,0 26,0-27,0 0,0 1,0 26,-53-27,27 27,-27-26,27 26</inkml:trace>
  <inkml:trace contextRef="#ctx0" brushRef="#br0" timeOffset="26923.5398">29633 635,'27'0</inkml:trace>
  <inkml:trace contextRef="#ctx0" brushRef="#br0" timeOffset="27733.5863">27384 449,'27'0,"26"0,-27 0,27 0,-26 0,-1 0,27 0,-27 0</inkml:trace>
  <inkml:trace contextRef="#ctx0" brushRef="#br0" timeOffset="28222.6141">27411 793,'0'0,"26"0,1 0,52 0,-26 0,0 0,-27 0,27 0</inkml:trace>
  <inkml:trace contextRef="#ctx0" brushRef="#br0" timeOffset="28738.6437">27437 529,'-26'0,"-1"0,27 0,27 0,26 0,-27 0,27 0,-26 0,26 0</inkml:trace>
  <inkml:trace contextRef="#ctx0" brushRef="#br0" timeOffset="29269.6741">27940 608,'26'0,"27"0,-26 0,-1 0,27 0</inkml:trace>
  <inkml:trace contextRef="#ctx0" brushRef="#br0" timeOffset="29976.7146">27411 423,'53'0,"-53"26,53-26,-27 0,27 27,-26-27,25 0,-25 0,26 0</inkml:trace>
  <inkml:trace contextRef="#ctx0" brushRef="#br0" timeOffset="30643.7527">27543 502,'-53'-26,"27"26,-1 0,-52 0,52 0,27 0,53 0,-53 0</inkml:trace>
  <inkml:trace contextRef="#ctx0" brushRef="#br0" timeOffset="32022.8316">23469 793,'0'-26,"0"-27,-27 53,27 27,27-27,25 0,1 0</inkml:trace>
</inkml:ink>
</file>

<file path=ppt/ink/ink2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5:12:46.309"/>
    </inkml:context>
    <inkml:brush xml:id="br0">
      <inkml:brushProperty name="width" value="0.05292" units="cm"/>
      <inkml:brushProperty name="height" value="0.05292" units="cm"/>
      <inkml:brushProperty name="color" value="#FF0000"/>
    </inkml:brush>
  </inkml:definitions>
  <inkml:trace contextRef="#ctx0" brushRef="#br0">26194 6958,'53'-26,"-53"-27,-27 106,27 26,0-52,0-1,0 27,0 26,0-52</inkml:trace>
  <inkml:trace contextRef="#ctx0" brushRef="#br0" timeOffset="674.7975">25956 7382,'0'26,"26"-26,1 0,25 0,28 0,-1 0,1-26,-1 26,0 0,-26 0,0 0,-26 0,26 0,-27 0,27 0</inkml:trace>
  <inkml:trace contextRef="#ctx0" brushRef="#br0" timeOffset="1687.4936">25823 7646,'0'-26,"-26"26,26 53,0 0,0-1,-53 1,53-26,0 26,0-27,0 1,0-54,53 1,-53-27,53 26,0 27,0 0,-53 27,53-1,-53 27,0-26,0-1,-53 53,-27-52,27-27,0 0,53 0,-52 0,52-27,0-25,26 52</inkml:trace>
  <inkml:trace contextRef="#ctx0" brushRef="#br0" timeOffset="2323.3028">26273 8043,'0'0,"53"0,-26 0,-1 0,27 0,0 0</inkml:trace>
  <inkml:trace contextRef="#ctx0" brushRef="#br0" timeOffset="2983.1047">26829 7911,'0'-27,"-27"27,1 0,-1 0,-26 0,27 27,26 26,0 0,0-53,53 0,-27 0,-26-27,27 27,-27-26,0 26,53 53,-27-27</inkml:trace>
  <inkml:trace contextRef="#ctx0" brushRef="#br0" timeOffset="4626.6116">27781 7196,'0'-79,"0"53,0 26,-79 26,79 53,-27-26,27 27,0 25,0 1,53 27,-53-54,53 80,0-53,-53-54,53 28,-53-27,0-27,-26-26,-27 0,0 0</inkml:trace>
  <inkml:trace contextRef="#ctx0" brushRef="#br0" timeOffset="5539.3376">27834 8466,'0'-26,"0"-27,-26 53,-27 0,26 26,-26 1,27 26,26-27,-53-26,53 53,0 0,27-53,-1 0,27 0,0 0,-27-26,27-1,-53-26,0 80,53-1,0-26,-27 53</inkml:trace>
  <inkml:trace contextRef="#ctx0" brushRef="#br0" timeOffset="7236.8283">27808 6482,'0'0,"0"53,0 0,0 0,0 26,0-26,0-27,0 27,0-26,0-1,0 27,0-79,0-1,53 27,-53-53,26 53,-26-53,27 53,25 27,-52 26,0-27,0 27,-26 0,-27-53,53 27,-53-27,27 0,26 0,-53 0,53-27,0-26,26 53</inkml:trace>
  <inkml:trace contextRef="#ctx0" brushRef="#br0" timeOffset="8216.5343">28469 7223,'0'0,"53"0,-53-53,0 0,0 0,-26 0,-1 53,1 0,-27 0,53 53,-27-26,27 25,0 1,0 27,0 52,0-26,0-27,-53 1,53-27,0-1,0 1,0-26,0 26</inkml:trace>
  <inkml:trace contextRef="#ctx0" brushRef="#br0" timeOffset="8471.4577">28125 7593,'27'0,"-27"-53,26 53,1 0,52 0,-26 0,-53 27,53-27,26 0,-52 0,26 0</inkml:trace>
  <inkml:trace contextRef="#ctx0" brushRef="#br0" timeOffset="8861.3408">28893 7276,'0'-53,"-27"53,-26 53,53-27,-53 27,53 26,-53 27,53-26,0-27,0-27,0 27,0 0,27-53,26 0,0 0,0 0</inkml:trace>
  <inkml:trace contextRef="#ctx0" brushRef="#br0" timeOffset="9152.2535">29369 7408,'0'-53,"0"80,-53 25,53 1,-27-26,27-1,-26 27,26-26,-53-27,53 26</inkml:trace>
  <inkml:trace contextRef="#ctx0" brushRef="#br0" timeOffset="9401.1788">29104 7487,'0'0,"53"27,0-27,-27 26,27-26,-26 0,-1 0,-26 53,53-53,0 0</inkml:trace>
  <inkml:trace contextRef="#ctx0" brushRef="#br0" timeOffset="9678.0957">29580 7249,'53'27,"-53"-1,27 27,-27-26,53-1,-53 53,0-52,0-1,0 1,0 52,-53-52,0 26</inkml:trace>
  <inkml:trace contextRef="#ctx0" brushRef="#br0" timeOffset="10441.8664">30401 7487,'0'-53,"0"27,0-27,0 53,-53 0,0 0,0 0,-26 53,-1 0,54 0,26-27,0 27,0-53,53 0,26 0,-26 0,0 0,0 0,0-53,-53 0,53 0,-53 1,0-1,0-27,0 27,0 0,0 1,0-1,0 26,0 1,0 79,0 0,0-1,0 28,0-27,0 0,0 0,0-1,0 28,0-54,0 27</inkml:trace>
  <inkml:trace contextRef="#ctx0" brushRef="#br0" timeOffset="10749.7741">31036 7276,'0'-27,"-27"27,27 0,-53 27,0 52,27-26,26 0,-53 0,53-27,-53 1,53 52</inkml:trace>
  <inkml:trace contextRef="#ctx0" brushRef="#br0" timeOffset="10967.7087">30771 7408,'0'-26,"0"26,0 26,53-26,-53 53,79-53,-79 53,53-53,-53 53,80-53,-54 53</inkml:trace>
  <inkml:trace contextRef="#ctx0" brushRef="#br0" timeOffset="12655.2023">24897 7382,'53'0,"0"0,-53-27,53 27,-26 0</inkml:trace>
  <inkml:trace contextRef="#ctx0" brushRef="#br0" timeOffset="12849.1441">24844 7646,'27'0,"-1"0,27 0,-26 0</inkml:trace>
  <inkml:trace contextRef="#ctx0" brushRef="#br0" timeOffset="14709.5858">17357 7091,'0'-27,"0"54,0 25,-27 1,27 27,-26-27,26 0,0-1,-53 1,53-26,0-54,0 1,0-27,0 0,26 0,-26 0,27-26,-27 52,53-25,-53-1,26 53,1 0,26 26,-27 27,-26-27,0 27,53-26,-53-1,0 27,0-26,0-1,0 27,0-27,0 1</inkml:trace>
  <inkml:trace contextRef="#ctx0" brushRef="#br0" timeOffset="14941.5162">17304 7382,'0'-27,"0"27,53 0,-53-26,53 26,0 0,-27 0,27 0,-27-53,1 53</inkml:trace>
  <inkml:trace contextRef="#ctx0" brushRef="#br0" timeOffset="15279.4148">17754 7170,'0'0,"0"53,0 0,0 0,26-27,-26 1,0 25,26-52,-26 27,53-27,-26 0,-27 0,0-53,0 27,0-27,0 26,0-26,0 27,0 26,0 0</inkml:trace>
  <inkml:trace contextRef="#ctx0" brushRef="#br0" timeOffset="15466.3587">18150 7514</inkml:trace>
  <inkml:trace contextRef="#ctx0" brushRef="#br0" timeOffset="16524.0413">18468 7117,'0'53,"-27"26,27-26,0 0,0 0,27 26,-27-52,26-27,-26 26,27-26,26 0,-27 0,27-26,-53-1,0-26,0 1,0-1,0 0,0 0,0-27,0 54,0 0,-26 26,26-53,0 79,0 27,0-27</inkml:trace>
  <inkml:trace contextRef="#ctx0" brushRef="#br0" timeOffset="17868.6378">19024 7302,'0'-26,"-27"26,-26 0,0 26,53 27,0-26,0-27,27 0,26 0,-53-27,53 27,-53-53,26 80,27-27,26 0,-52 0,-1-27,27 27,-53-53,27 0,-27 27,0-1,0-25,0 25,0 1,0-1,0-26,0 27,0 26,0-53,0 106,0-27,0 1,0 26,-53 0,53-1,-27 28,27-54,0 27,0 0,0 0,0-27,0 1,0-27,53 0,-26 0,-1 0,1 0,52-27,-79-25,0-1,26 53,-26 26,27-26,26 27,0-27,0 0,-1-53,-52 53,27 79,26-79,-27 26,1-26,26 0,-27 0,27-52,-26 25,-27-26,52 27,-52-1,0-26,-26 53,-27 0,27 0,26 27,-53-27,53 53,0-27,0 27,0 0,0-27,0 1,26-27,1 0,-27 53,79-53,-26 0,26 0</inkml:trace>
  <inkml:trace contextRef="#ctx0" brushRef="#br0" timeOffset="19079.2745">20532 7143,'-27'0,"-26"27,53 26,0 0,0-53,27 0,-1 0,-26 0,80-53,-80 26,0 1,-27-53,1 79,-27 0,0 0,53 26,26 27,27-53,27 0,-1 0,53 0,27-27,-27-25,-52 52,-27-53,-53 0,0 26,-27 27,1-26,-27 26,0 0,53 0,0 26,0 27,0 0,0 0,0 26,53 54,-53-1,53-53,-53 1,0-27,0 26,0-53,0 27,0-53</inkml:trace>
  <inkml:trace contextRef="#ctx0" brushRef="#br0" timeOffset="19276.2154">21008 7567,'53'0,"0"-53,-27 53,1 0,52-27,-26 27,0 0,0-53</inkml:trace>
  <inkml:trace contextRef="#ctx0" brushRef="#br0" timeOffset="20158.9505">21987 6958,'0'0,"26"0,27-26,-26-1,-27 1,0 26,-27 0,-26 0,0 0,1 0,-1 0,53 53,-27 0,27-27,0 27,0 0,27 26,-1-26,27 0,-53 27,53-28,-53 1,0-26,0 26,0-27,0 1</inkml:trace>
  <inkml:trace contextRef="#ctx0" brushRef="#br0" timeOffset="20391.8806">21802 7249,'0'-26,"26"26,27 0,-53-53,53 53,0 0,-27 0,1 0,26 0,-27 0</inkml:trace>
  <inkml:trace contextRef="#ctx0" brushRef="#br0" timeOffset="20752.7723">22543 6958,'0'-26,"-27"26,-26 0,27 0,-27 0,26 79,27-26,0 0,0 0,0 0,0 0,53-27,0-26,0 80,0-80,26 0,-26 0</inkml:trace>
  <inkml:trace contextRef="#ctx0" brushRef="#br0" timeOffset="20992.7003">22939 7038,'0'0,"0"26,-53 27,53-27,-79 54,79-54,-26 1,26 26</inkml:trace>
  <inkml:trace contextRef="#ctx0" brushRef="#br0" timeOffset="21232.6283">22728 7117,'26'0,"1"0,26 0,-27 53,0-53,80 26,-79-26,-1 0</inkml:trace>
  <inkml:trace contextRef="#ctx0" brushRef="#br0" timeOffset="21442.5653">23230 6985,'0'0,"0"53,0-53,0 53,0-27,0 0,0 27,0-26,-26-1,0 27,-27-26,-27 26</inkml:trace>
  <inkml:trace contextRef="#ctx0" brushRef="#br0" timeOffset="22993.1">16431 8096,'-53'0,"53"0,-27 53,27-27,0 1,0 26,0-27,0-26,53 53,-26-53,26 0,-1 0,-25 0,-1-26,-26-27,0 0,0-27,-53 54,1 26,25 0,27 0,0 53,0-27</inkml:trace>
  <inkml:trace contextRef="#ctx0" brushRef="#br0" timeOffset="23457.9605">16695 8175,'27'0,"-27"27,0-1,53 1,-53 26,0-27,26 27,-26-27,53-26,-27 0,-26-26,0-27,0 27,0-1,0-26,-26 0,26 0,26 53,-26 0,53 0</inkml:trace>
  <inkml:trace contextRef="#ctx0" brushRef="#br0" timeOffset="24912.524">16933 8308,'0'26,"27"-26,26 0,-27 0,1 0,26 0,-27 0,0 0,-26-26,53 26,-53-53,27 53,-27-27,0 1,0-27,0 53,-53 0,0 0,53 26,-26-26,26 27,0-1,0 27,0-26,0-1,0 27,0-27,0-26,52 0,1 0,-26 0,-1 0,27 0,0 0,0-26,0 26,-53-26,26 26,-26 0,27 52,-27-25,53-27,-53-27,0-25,26 52,-26-53,53 53,-26 0,26-27,-27 27,0 0,54 0</inkml:trace>
  <inkml:trace contextRef="#ctx0" brushRef="#br0" timeOffset="26254.1214">18865 7937,'0'-26,"-27"26,-26-53,1 0,-1 53,26 0,1 0,26 26,-53-26,53 27,0 26,0 0,0-27,0 1,0 25,0 1,0 0,0 0,0 0,0 0,26 0,-26-27,0 27,0 0,27-53,26 0,0 0,-1 0,1 0,0 0,27-26,-54 26</inkml:trace>
  <inkml:trace contextRef="#ctx0" brushRef="#br0" timeOffset="26906.9255">19394 8175,'0'-26,"0"-27,-26 53,-27 0,26 0,1 53,-27-27,26 27,27-26,-53-1,53 27,0-53,53 0,-26 0,26 0,0 0,-27-26,1 26,-27-53,52 53,-52-27,0 27,27 0,-27 27,26-27,-26 53</inkml:trace>
  <inkml:trace contextRef="#ctx0" brushRef="#br0" timeOffset="27107.8652">19817 8334,'0'53,"0"0,-26-53,26 53</inkml:trace>
  <inkml:trace contextRef="#ctx0" brushRef="#br0" timeOffset="28196.5385">20055 7964,'27'0,"-27"26,26 1,-26 25,53-25,-53-1,0 27,0-26,0-1,0 27,0-79,27-27,26 26,-27 27,1 0,-27 0,0 53,0 0,-27 0,1-53,-27 0,0 0,53-26,0-27,0 26,53 27,-53-26</inkml:trace>
  <inkml:trace contextRef="#ctx0" brushRef="#br0" timeOffset="29456.1605">20505 7858,'0'-27,"27"27,26 0,-27 0,27 0,-27 0,1 0,-1 0,-26 0,0 53,0 0,0-26,0 26,0-27,0 27,0-27,0 27,0-26,0-1,0 27,0-26,53-1,-53 53,0-52,0-1,0 27,0-53,0 53,-53-53,27 0,-1 0,27-26,-52 26,25 0,1 0,-27 0,53-27,-27 27,27 0,53 0</inkml:trace>
  <inkml:trace contextRef="#ctx0" brushRef="#br0" timeOffset="30504.8458">19817 8361,'0'-27,"-53"27,53-26,27 26,-1 0,-26 0,0 26,0 27,0 26,-26-52,-1-27,27 26</inkml:trace>
  <inkml:trace contextRef="#ctx0" brushRef="#br0" timeOffset="31276.6141">19447 8122,'0'27,"0"-1,0 1</inkml:trace>
  <inkml:trace contextRef="#ctx0" brushRef="#br0" timeOffset="34095.7682">27040 7964,'0'-27,"0"-26,0 27,0-1,-52 27,25 0,27-53,-26 53,-27 0,26 0,1 0,26 27,-53-27,53 26,-80-26,80 27,-26-27,26 26,-26 27,26-26,0 26,26-53,-26 26,53-26,0 0,0 0,0 0,0 0,0 0,-1 0,1 0,-26 0,-27 0,26 0,-26-53,53 27,-26-27,-27 26,0 27,-27 0,27 0,-53 80,53-27,0-1,0 1,0 0,0 0,53-53,-26 0</inkml:trace>
  <inkml:trace contextRef="#ctx0" brushRef="#br0" timeOffset="35205.4352">32041 7514,'0'0,"0"0</inkml:trace>
  <inkml:trace contextRef="#ctx0" brushRef="#br0" timeOffset="39719.0807">14288 11853,'0'-26,"0"26,0 0,0 52,-53 28,53-27,-27-27,27 27,0-26,0 26,27-53,26 0,-1 0,1 0,0 0,0 0,0 0,0 0,0 0,0 0,26 0,-26 0,-26 0,-1 0,27 0,-27 0,27 0,0 0,27 26,-54-26,1 0,25 0,-25 0,-1 0,27 0,-26 0,-1 0,1 0,26 0,26 0,-53 0,1 0,26 0,-27 0,1 0,26 0,-27 0,1 0,25 0,-25 0,-1 0,27 0,0 0,0 0,0 0,-26 0,25 0,-25 0,-1 0,54 0,-54 0,1 0,26 0,-27 0,-26-53,26 53,-26-26,53-1,-53-26,0 27,0-1,0-26,0 27,0-1,0-25,0 78</inkml:trace>
  <inkml:trace contextRef="#ctx0" brushRef="#br0" timeOffset="46167.1456">2540 10848,'-26'0,"26"-27,0 27,26 0,27 0,-27 0,1 0,26 0,0 53,-53 0,0 0,0-27,0 27,0-26,0 26,0-27,-80 27,54-27,26-26,0-26,53-27,0 27,-53-1,53-26,-53 27,79-27,-79 0,0 27,0-27,0 26,0 27,0 53,0-26,0-1,0 27,0 0,0-27,0 27,0 27,26-80,-26 26,27-26,-27 26,26-26</inkml:trace>
  <inkml:trace contextRef="#ctx0" brushRef="#br0" timeOffset="46595.0173">3307 11086,'-26'0,"26"26,-80 1,80-1,0 27,-26-53,26 26,26-26,27 0,0 0,-26-52,26-1,-53 26,26 1,-26-54,0 54,-26 26,-27 0,53 0,0 53</inkml:trace>
  <inkml:trace contextRef="#ctx0" brushRef="#br0" timeOffset="47404.7743">4260 10689,'0'26,"-27"54,27-27,-53 0,1-1,25-25,-26 26,27-53,26 26,-27-26,27 27,0-27,0 26,53-26,-26 0,26 53,-1-53,1 0,-26 0,52 0,-26 0,0 0,-27 0,27 0,-53 53</inkml:trace>
  <inkml:trace contextRef="#ctx0" brushRef="#br0" timeOffset="48027.5873">5001 10636,'0'-27,"0"80,0 0,0 0,0 27,0-1,53 0,-53-26,0 0,0-26,26-27,-26 79,26-79,54 0,-27-26</inkml:trace>
  <inkml:trace contextRef="#ctx0" brushRef="#br0" timeOffset="48275.513">4921 10980,'27'0,"52"0,-52 0,-1 0,27 0,-27 0,1 0,26 0</inkml:trace>
  <inkml:trace contextRef="#ctx0" brushRef="#br0" timeOffset="48665.396">5953 10742,'0'26,"0"1,0 26,-26-27,26 1,-80 25,54-52,26 53,-80-53,80 27,27-27,-1 0,27 53,27-53,-27 0,0 0,-1 0,1 0,0 0,27 0,-27 0,-27 0</inkml:trace>
  <inkml:trace contextRef="#ctx0" brushRef="#br0" timeOffset="49878.032">6800 10530,'53'0,"-27"79,-26-52,53-1,-53 27,0-26,0-1,0 54,0-54,0-26,53-79,26-1,-79 27,53 27,-53-27,27 27,-27-1,0-26,0 80,53-1,-53 1,0 25,0 1,0 0,0-26,53 26,-27-53</inkml:trace>
  <inkml:trace contextRef="#ctx0" brushRef="#br0" timeOffset="50387.8791">7197 11006,'-27'53,"27"-26,0-1,-53 27,53-26,27-27,-1 0,1 0,52 0,-52 0,25-80,-52 1,0 52,0-26,-52 27,-1 26,26 26,27 27</inkml:trace>
  <inkml:trace contextRef="#ctx0" brushRef="#br0" timeOffset="50867.735">7620 10795,'26'0,"27"0,0 0,0-27,0 27,27 0,-54 0,0 0</inkml:trace>
  <inkml:trace contextRef="#ctx0" brushRef="#br0" timeOffset="51146.6513">7805 10689,'0'0,"0"53,0-27,0 1,0 26,0 26,0 0,0-26,0-26</inkml:trace>
  <inkml:trace contextRef="#ctx0" brushRef="#br0" timeOffset="51564.526">8493 10609,'0'-52,"0"104,0-25,0-1,0 27,0-26,0-1,0 27,0-26,0 26</inkml:trace>
  <inkml:trace contextRef="#ctx0" brushRef="#br0" timeOffset="51836.4444">8308 10557,'0'-27,"26"27,54 0,-27 0,26 0,0 0,27-53,-26 53,-27 0,-1 0</inkml:trace>
  <inkml:trace contextRef="#ctx0" brushRef="#br0" timeOffset="52563.2262">7779 10636,'0'0,"0"79,0-52</inkml:trace>
  <inkml:trace contextRef="#ctx0" brushRef="#br0" timeOffset="53269.0145">5794 11324,'27'0,"26"0,0 0,0 0,0 0,26 0,0 0,1 0,-54 0</inkml:trace>
  <inkml:trace contextRef="#ctx0" brushRef="#br0" timeOffset="54023.788">3995 11430,'27'-27,"26"27,0 0,26 0,0 0,-26 0,-26 0</inkml:trace>
  <inkml:trace contextRef="#ctx0" brushRef="#br0" timeOffset="64646.6002">25638 10345,'0'-27,"0"-25,0 25,0 1,0-27,-53 53,27 0,-1 0,-26 0,27 0,-1 0,-25 0,25 26,1-26,26 53,-53-53,53 53,0-27,26-26,1 0,26 0,-1 0,1 0,27 0,-27 0,-27-26,27 26,-53-53,27 0,-27 27,0-27,52 0,-52-27,0 54,0 0,0-27,0 53,0 53,0-27,0 53,0-26,-26 0,26-26,0 26,0-27,0 1,26 52,1-53,26 27</inkml:trace>
  <inkml:trace contextRef="#ctx0" brushRef="#br0" timeOffset="65020.488">26061 10160,'0'53,"0"-27,0 1,0 25,0-25,0-1,0 1,0 52,0-52</inkml:trace>
  <inkml:trace contextRef="#ctx0" brushRef="#br0" timeOffset="65360.386">26247 10266,'-27'26,"1"-26,26 79,-53-79,53 27,-27-27,27 26,0 1,0-27,80 0,-54 0,27 0,27 0,-54 0,0 0,27 0</inkml:trace>
  <inkml:trace contextRef="#ctx0" brushRef="#br0" timeOffset="66011.1907">26035 9551,'0'0,"79"27,-52-27,-1 0,27 0,-26 0,26 0,0 0,-1 26,-25-26</inkml:trace>
  <inkml:trace contextRef="#ctx0" brushRef="#br0" timeOffset="67258.8162">27226 10027,'0'53,"0"0,26-53,-26 27,53-27,0 0,-27 0,1 0,26 0,0-53,-53 26,0 1,0 26,-27 0,27 26,0 27,0-26,0 26,80 26,-80-26,0 0,0 0,-27-53,1 0,-1 0,-26 26,0-26,53 0</inkml:trace>
  <inkml:trace contextRef="#ctx0" brushRef="#br0" timeOffset="67488.7472">27384 9948,'0'-53,"0"80</inkml:trace>
  <inkml:trace contextRef="#ctx0" brushRef="#br0" timeOffset="68716.3789">26141 10530,'0'-26,"0"52,-53-26,53 53,0-27</inkml:trace>
  <inkml:trace contextRef="#ctx0" brushRef="#br0" timeOffset="69183.2387">26247 10345</inkml:trace>
  <inkml:trace contextRef="#ctx0" brushRef="#br0" timeOffset="69436.1629">26273 10345,'0'-27,"0"1,0 26,0 53,0 0</inkml:trace>
  <inkml:trace contextRef="#ctx0" brushRef="#br0" timeOffset="70624.8061">27464 9922,'-53'0,"53"-27,0 27,26 0,-26-26</inkml:trace>
  <inkml:trace contextRef="#ctx0" brushRef="#br0" timeOffset="72367.2833">28469 9895,'0'-26,"0"-27,0 0,0 26,0 27,-53 0,27 0,-1 27,-26 26,27-27,-27 54,27-28,-27 1,53-26,-27 26,27-27,0 54,27-80,52 0,0 26,1-26,26 0,-27 0,-26 0,0 0,0 0</inkml:trace>
  <inkml:trace contextRef="#ctx0" brushRef="#br0" timeOffset="73170.0423">28893 10001,'0'-53,"0"53,-27 0,-26 0,27 26,26 1,-27-27,27 26,0 27,53-53,0 0,-53 0,53 0,-53-53,0 80,0 79,0-53,26-53,1 0,-27-27,53 27,-53-79,26 79,-26-27,27 54,26-1,-27-26,27 0,26 0,-52 0,-1 0</inkml:trace>
  <inkml:trace contextRef="#ctx0" brushRef="#br0" timeOffset="73439.9614">29528 9842,'-27'27,"27"-1,0 53,0-26,0 0,0 0,0 0,0 27,0-54,0 0,0 27,0 0,-53-53,0 0,0-53</inkml:trace>
  <inkml:trace contextRef="#ctx0" brushRef="#br0" timeOffset="73628.9047">29607 9631,'0'-80,"0"54,0 26,0 79,0-26</inkml:trace>
  <inkml:trace contextRef="#ctx0" brushRef="#br0" timeOffset="74175.7405">29713 10054,'-27'53,"27"-27,0 1,0 26,0-27,0 1,0-27,0 52,27-52,26 0,0 0,-27-52,-26-1,0 0,53 53,-27 0,27 53,27-53,-27 26,-27-26</inkml:trace>
  <inkml:trace contextRef="#ctx0" brushRef="#br0" timeOffset="74853.5371">30268 10160,'0'-53,"0"0,0 26,0-52,0 79,-26 0,-27 0,53 26,-53 1,53-1,0 27,0 0,0 0,0 0,0 26,0 1,27 26,-27-27,26 0,-26-26,0 0,0-53,-26 0,-27 0,26-26,1-1,26-52,-80 26,80 0,0 27,0-27,27 26,-1 27,54-53,25 53,54 0,-53 0,-27 0,1 0,-1 0,1-26,-54 26,-26-53,26 53,-26-53,0 27,0 26,-26 0,-53-53,26 53,26 0,1 0,26 26,0 1,0-1,0-26,26 53,27-53,0 0,-53 26,27-26,-27 53,26-53,-26 53,53-53,-53 27,79-27,-52 0,26-27</inkml:trace>
  <inkml:trace contextRef="#ctx0" brushRef="#br0" timeOffset="75254.4168">31274 9657,'0'26,"0"27,0 0,0 0,0 0,0 26,0-26,0 0,0 0,0-26,53 26,0-53,0 26,-1-26,1 0,-26 0,26-26,-53-1,26-26,-26-26,0 52,-26 27,-1 0,-26 0,27 0,26 0,0 53,0-26,0-1,26 27,54-26,-27-27,26 79,0-79,-52 26</inkml:trace>
  <inkml:trace contextRef="#ctx0" brushRef="#br0" timeOffset="75503.3421">30956 9816,'27'0,"-1"0,27 0,0 0,0 0,0 0,0 0,0 0,0 0</inkml:trace>
  <inkml:trace contextRef="#ctx0" brushRef="#br0" timeOffset="76857.9357">24977 11218,'-53'0,"53"53,0 26,26-26,1-53,-1 0,27 0,-26 0,25-26,-52-1,0 1,0-27,-52 53,25-53,1 53,-27 0,26 0,1 0,26 0,26 53,54-53,25 0,1 0,27 0,-28-27,-25 27,-1-52,-52 52,-27-53,0-27,0 80,-53-53,26 53,-26 0,27 0,-1 0,-26 27,53-1,-26 27,26 27,0-1,0 0,0 27,0 26,0-52,0-1,0-26,0-26,0 25,0-25</inkml:trace>
  <inkml:trace contextRef="#ctx0" brushRef="#br0" timeOffset="77068.8724">25215 11641,'0'0,"79"0,-26 0,26-53,1 53,-1 0,1 0,-27 0</inkml:trace>
  <inkml:trace contextRef="#ctx0" brushRef="#br0" timeOffset="78088.5664">26988 11694,'0'-53,"0"0,0 1,0 52,-53 0,26 0,-26 0,27 0,-1 0,-26 26,27 27,26-27,-53-26,53 53,0-26,53-27,26 0,-26 0,0 0,0 0,0 0,0-27,-27-26,-26 27,53-53,-53 26,0 0,0 0,0 0,0 0,0-26,-26 52,26 1,-27 26,27 53,0-1,0 1,0 0,0 0,0 27,0 25,0-25,0-27,27 0,-27-27,26 27,27-27,0-26</inkml:trace>
  <inkml:trace contextRef="#ctx0" brushRef="#br0" timeOffset="78455.4562">27517 11403,'0'-26,"0"-27,0 79,0 1,-27-1,27 54,0-27,0-1,0 1,0-26,0 26,0 0,27-53,-1 0</inkml:trace>
  <inkml:trace contextRef="#ctx0" brushRef="#br0" timeOffset="78905.3213">27755 11483,'0'-27,"0"27,-27 0,-26 0,27 53,26-26,-53-27,53 52,-26-25,26-1,53-26,-27 0,27 0,0 0,-27 53</inkml:trace>
  <inkml:trace contextRef="#ctx0" brushRef="#br0" timeOffset="79393.1749">28416 11668,'0'26</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8:07:30.32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4339 449,'0'-26,"0"0,0-27,0 53,-53-27,27 27,-1 0,27 0,-26 0,26 27,-53-27,53 53,0-27,0 27,0 0,26-27,1 27,26-26,26 26,-26-27,0 27,-27 0,-26-27,27-26,-27 27,-27-27,-25 0,-1 0,0 0,-27 0,54 0,-1 0,-25 0</inkml:trace>
  <inkml:trace contextRef="#ctx0" brushRef="#br0" timeOffset="643">4789 555,'0'53,"0"27,0-1,0-26,0-27,0 27,0 0,26-53,27 0</inkml:trace>
  <inkml:trace contextRef="#ctx0" brushRef="#br0" timeOffset="833">4895 317,'0'53,"0"26</inkml:trace>
  <inkml:trace contextRef="#ctx0" brushRef="#br0" timeOffset="1109">5133 979,'53'0,"-27"0,-26-27,27 27,-27-26,53 26,-53-53,79 0,-79 26,53 27,-27 0,27 0,0 27,-53-1,27-26,-27 27</inkml:trace>
  <inkml:trace contextRef="#ctx0" brushRef="#br0" timeOffset="1597">6112 582,'0'53,"0"0,0 26,0 0,-27-26,27 0,-52 0,52-26,-53 25</inkml:trace>
  <inkml:trace contextRef="#ctx0" brushRef="#br0" timeOffset="1808">5874 688,'0'0,"26"0,27 26,0 27,-26 0,25 26,1-52,0 26,27-27,-1-26,-26 53,26-53</inkml:trace>
  <inkml:trace contextRef="#ctx0" brushRef="#br0" timeOffset="3982">23971 79,'0'27,"0"-1,0 53,0-26,0 0,0 27,0-1,0 0,0 1,0-1,0 0,0 1,0 26,0 52,0-52,0 0,0 26,0-26,0 0,0 0,0-27,53 27,-53-27,0 1,0-1,0 1,0-1,0-26,0 26,27 27,-27-27,0 1,0-27,0 26,0-26,0 0,0 26,0 1,0-1,53-26,-53 0,0 0,0 0,0 0,0-27,26 27,-26 0,0-27,0-52</inkml:trace>
  <inkml:trace contextRef="#ctx0" brushRef="#br0" timeOffset="5268">20717 2090,'26'0,"1"0,26 0,0 0,-27 0,27 26,0-26,0 0,0 0,26 0,53 53,-52-53,-1 0,27 0,0 0,26 27,-26-27,26 0,27 0,0 0,-27 0,27 0,0 53,-1-53,28 0,-28 0,27 0,1 0,-1 0,-53 0,27 0,26 0,-53 0,27 0,26 79,27-79,-27 0,0 0,1 0,-1 0,-26 0,-1 26,1-26,-27 0,27 53,0-53,26 0,0 0,-52 0,52 53,0-53,-26 0,-27 0,27 0,0 53,-27-53,27 0,-1 53,28-53,-1 0,-53 0,27 53,0-53,-27 0,27 0,-27 0,27 53,-1-53,-25 0,25 0,28 53,-28-53,-25 0,25 0,-25 0,26 0,-27 0,79 53,-25-53,-28 0,1 0,26 0,1 0,-54 0,27 0,-27 0,27 0,-53 0,-27 0,27 53,-53-53,-27 0,1 0,25 0,-104 0</inkml:trace>
  <inkml:trace contextRef="#ctx0" brushRef="#br0" timeOffset="8999">24077 2275,'27'0,"-27"-26,0-1,0-26,0 53,0-26,26 26,-26-27,53 27,-53-53,26 27,-26 0,27 26,-27-53,53 26,-27-52,27 26,0-27,-53 54,27-27,-27 27,26-27,27-27,-53 54,53-27,-53 27,26-1,-26-26,53 27,-53-27,53 26,-26-26,52-26,-53 79,1-53,26 53,-27-53,27 53,-26-79,-1 79,27-27,-27 27,27-53,-26 53,-1 0,27-26,27 26,-54 0,0 0,27 0,-26 0,-1 0,27 0,0 26,0-26,-53 27,53-27,-53 26,53-26,-53 53,26-53,-26 53,27-53,-27 53,53-53,-53 53,0-27,53 27,-53-26,26 26,-26 26,53-26,-53-26,0 25,0-25,0 52,26-52,-26 26,0-27,0 1,0 25,53-25,-53-1,0 27,0-26,27 26,-27-27,0 27,53 0,-53 26,0-26,26 0,-26 0,0 0,53 26,-53-26,27 0,-27 0,53 27,-53-28,26-25,-26 26,53-27,-53 1,53 26,-53-27,79 27,-52-27,-1 27,27-26,-27 26,-26-27,80-26,-54 53,27 0,-26-53,-1 53,27-53,-26 53,25-53,-25 53,-1-53,27 26,-26-26,-1 0,27 53,-26-53,-1 0,27 27,-27-27,27 0,-26 0,-1 0,27 53,-26-53,-1 0,27 0,0 0,-27 0,1 0,26 0,-27-27,27 1,-53-54,27 80,-27-53,52-26,-52 53,53-27,-53 26,27-26,-27 27,79-27,-79 0,53 0,-53 0,53-53,-53 53,79-26,-79 0,53-1,-53 1,80-1,-80 28,79-28,-26 27,-27 0,54-26,-27 26,0 0,26-26,-26 26,26-27,-26 54,0-27,0 27,26-27,-26 26,0-26,27 27,-1-27,0 0,27 27,-53-27,0 26,26-26,-52 27,-1 26,54-80,-27 80,0-52,0 52,26-53,-26 53,0 0,0-27,26 27,-26 0,0 0,0 0,0 0,0 0,-27 0,1 0,25 0,-25 53,-1-53,27 53,-26-53,26 53,-27-53,27 79,-27-79,-26 80,27-80,-27 53,53-27,-53 27,26-27,-26 1,53 26,-53-27,27 27,-27-26,0-1,53 27,-53-27,0 1,26 26,-26-27,0 1,53 26,-53-27,0 27,0-26,26-1,-26 53,0-52,27-1,-27 27,0-26,0-1,0 27,0-27,53-26,-53 27,26 26,-26-27,0 1,0 26,53-53,-53 79,0-52,27-27,-27 26,26-26,-26 53</inkml:trace>
  <inkml:trace contextRef="#ctx0" brushRef="#br0" timeOffset="12932">25188 2196,'0'53,"0"-27,0 1,0-1,0 27,0-27,0 1</inkml:trace>
  <inkml:trace contextRef="#ctx0" brushRef="#br0" timeOffset="13503">24818 2910,'0'-26,"26"26,-26 26,53 53,-53-52,0 26,27 0,-1-53</inkml:trace>
  <inkml:trace contextRef="#ctx0" brushRef="#br0" timeOffset="13712">25083 2884,'0'26,"0"27,0-27,0 1,0 26,0 0</inkml:trace>
  <inkml:trace contextRef="#ctx0" brushRef="#br0" timeOffset="14034">25268 2619,'0'-26,"26"26,-26 0,-26 0,-1 0,-26 0,27 0,-1 0,27-27,-79 27,53 0,-1 0,-26 0,53 27,-79 26,79-27,-53 0</inkml:trace>
  <inkml:trace contextRef="#ctx0" brushRef="#br0" timeOffset="14449">24897 3042,'0'27,"27"-27,26 26,0-26,26 0,27 0,-27 0,-26 0,0 0,0 0,-53 80,-27-80</inkml:trace>
  <inkml:trace contextRef="#ctx0" brushRef="#br0" timeOffset="14997">24950 3386,'0'-53,"53"53,27 27,-54-27,-26 26,53-26,-53 80,0-54,-27 1,27 26,-79-53,53 52,-27-25,79-27,27 0,26 0,1 0,-27 0,26 0,27-53</inkml:trace>
  <inkml:trace contextRef="#ctx0" brushRef="#br0" timeOffset="16682">26511 2275,'-53'0,"27"0,26 53,-53-27,0 27,27-26,-27 26,26-27,-26 1,27 26,-27-27</inkml:trace>
  <inkml:trace contextRef="#ctx0" brushRef="#br0" timeOffset="17389">26458 1349,'0'53,"0"-27,0 27,0 27,-26-54,26 1,0 26,0-27,0 0</inkml:trace>
  <inkml:trace contextRef="#ctx0" brushRef="#br0" timeOffset="17598">26644 1455,'0'26,"26"-26,-26 80,0-54,0 27,0-26,0-1,0 27</inkml:trace>
  <inkml:trace contextRef="#ctx0" brushRef="#br0" timeOffset="17942">26988 899,'0'0,"-53"0,26 53,1-53,-27 0,26 27,-26-27,27 0,-1 0,27 0,-52 0,-1 0,-27 0,27 0,53 0,-53 0,53 53,-52-53,52 79,-53-79,53 53</inkml:trace>
  <inkml:trace contextRef="#ctx0" brushRef="#br0" timeOffset="18924">27490 2381,'-26'26,"26"54,-53-27,53 0,-27 0,27 26,0-53,0 1</inkml:trace>
  <inkml:trace contextRef="#ctx0" brushRef="#br0" timeOffset="20262">27279 1587,'26'0,"-26"-53,53 53,-27 0,27 0,0 0,-53 53,0 0,-26-53,26 53,-27-53,27 26,0 27,0-26,27-27,-27 53,53-53,-53 26,0 27,-27 0,1-53,-27 0,-27 0,54 0,26-26</inkml:trace>
  <inkml:trace contextRef="#ctx0" brushRef="#br0" timeOffset="20596">27755 1719,'-27'0,"-26"53,53 0,-26-26,26-1,0 27,0 0,0-53</inkml:trace>
  <inkml:trace contextRef="#ctx0" brushRef="#br0" timeOffset="20801">27808 1772,'0'27,"-27"26,27-27,-53 27,53-26</inkml:trace>
  <inkml:trace contextRef="#ctx0" brushRef="#br0" timeOffset="21154">27887 1561,'0'0,"0"53,-53 26,0-79,0 0,0 0,27 0,-27-26,27 26,-27 0,0 26,53 27,-53-53</inkml:trace>
  <inkml:trace contextRef="#ctx0" brushRef="#br0" timeOffset="21535">28046 1719,'0'-52,"0"52,-53 26,53 27,-106 26,80 1,-27-1,0 0,26 1,-26-27,53 0,-52-53</inkml:trace>
  <inkml:trace contextRef="#ctx0" brushRef="#br0" timeOffset="21842">27861 2063,'26'0,"-26"27,-26 52,-27-79,26 53,-26-53,53 53,-26-53,79 0,0 0,26 0,-26 27,0-27,26 0</inkml:trace>
  <inkml:trace contextRef="#ctx0" brushRef="#br0" timeOffset="22464">28469 2302,'0'0,"-53"0,53 52,0 28,0-27,27 26,26 1,-27 25,-26-25,53-27,-53 0</inkml:trace>
  <inkml:trace contextRef="#ctx0" brushRef="#br0" timeOffset="22996">28840 2963,'26'0,"1"79,25-52,-52-1,27 27,-27-26,0-1,0 27,-53-26,27 25,-1-52,27 53,-79-53,79 27,26-27,27 0,0 0,26 0,-26 0,27 0,-54 0</inkml:trace>
  <inkml:trace contextRef="#ctx0" brushRef="#br0" timeOffset="23237">29342 3281,'0'26,"0"0,0 27,0 27,0-27,0 0,0-27,0 27,80-53</inkml:trace>
  <inkml:trace contextRef="#ctx0" brushRef="#br0" timeOffset="23440">29633 3413,'0'26,"0"54,0-54,0 27,0-27,0 1,0 26</inkml:trace>
  <inkml:trace contextRef="#ctx0" brushRef="#br0" timeOffset="23775">29819 3095,'-53'0,"26"0,-26 0,0 0,-26 0,26 0,27 0,-1 0,-26 0,27 0,-1 0,-52-53,26 53,27 0,-27 0,0 0,53 0,-27 0</inkml:trace>
  <inkml:trace contextRef="#ctx0" brushRef="#br0" timeOffset="24953">23310 2646,'0'26,"0"0,0 1,0-1,0 27,26-26,27-27,-26 53,26-53,-27 0,0 0,-26-27,0-26,0 27,0-1,0-26,-105 27,78 26,1 0,-27 0,26 0</inkml:trace>
  <inkml:trace contextRef="#ctx0" brushRef="#br0" timeOffset="26132">7197 1005,'53'0,"-27"-26,1 26,25 0,-52 0,0 53,0 26,-79-26,26 0,0 0</inkml:trace>
  <inkml:trace contextRef="#ctx0" brushRef="#br0" timeOffset="26590">10186 582,'0'53,"0"0,0 26,0 0,0 1,0-1,0 0,0-52</inkml:trace>
  <inkml:trace contextRef="#ctx0" brushRef="#br0" timeOffset="26852">9843 449,'52'-26,"1"26,0 0,-26 0,26 0,52 0,1 53,0-53,-26 0,-1 53,0-53</inkml:trace>
  <inkml:trace contextRef="#ctx0" brushRef="#br0" timeOffset="27135">11351 952,'53'0,"-1"0,28-53,-1 53,1 0,-1-53,-53 53,-26 27</inkml:trace>
  <inkml:trace contextRef="#ctx0" brushRef="#br0" timeOffset="27286">11562 1481,'53'-26,"27"26,25-27,-52 27,-26 0,-27-52</inkml:trace>
  <inkml:trace contextRef="#ctx0" brushRef="#br0" timeOffset="27782">13097 635,'53'0,"0"0,0 0,0 0,26 26,0-26,-26 53,-26-53,-27 53,0 26,0-52,0 52,0-26,0-26,-80 25,80-25,-26-27,26 53,0-27,0-26,132 0,-79 0,0 0,0 0,0 0,26 0</inkml:trace>
  <inkml:trace contextRef="#ctx0" brushRef="#br0" timeOffset="28052">14631 661,'53'0,"-53"0,0 53,0-26,0 25,0 28,27-1,-27 1,0-28,53 1,-53-26,26 26,1-53</inkml:trace>
  <inkml:trace contextRef="#ctx0" brushRef="#br0" timeOffset="28245">15081 793,'0'80,"0"-1,0 1,0-28,0 1,0 0,0 0</inkml:trace>
  <inkml:trace contextRef="#ctx0" brushRef="#br0" timeOffset="28630">15425 449,'-53'53,"0"27,-26-54,26-26,0 53,27-53,-27 0,26 0,-26-26,27 26,0-80,-27 54,26-27,-26 26,27 27,-27-52,26 52,-26 0,1 0,-1 0,-27 52,27-52,0 53,27-53,26 53,-53-53</inkml:trace>
  <inkml:trace contextRef="#ctx0" brushRef="#br0" timeOffset="29875">4101 2090,'0'-53,"-26"53,-1 0,-26 0,27 0,-27 0,0 53,0 0,53 0,0 0,26 0,27-27,27 27,-1 0,-26-27,0 27,-53 0,0-26,0 26,0-1,-26 1,-27-53,-27 53,1-53</inkml:trace>
  <inkml:trace contextRef="#ctx0" brushRef="#br0" timeOffset="30181">4551 2302,'0'0,"-27"0,27 26,0 27,0-27,0 1,0 52,0-26,0 0,0 0,0 0</inkml:trace>
  <inkml:trace contextRef="#ctx0" brushRef="#br0" timeOffset="30354">4710 2196,'0'-80,"0"54,26 26,-26 0,0 79</inkml:trace>
  <inkml:trace contextRef="#ctx0" brushRef="#br0" timeOffset="30631">4895 2989,'0'-26,"0"-53,26 52,-26-26,53-26,-26 26,26 0,-27 53,27-53,-27 53,27 0,27 80,-54-1,27 0,-53 54,79-54,-79 0,53 1,-53-54</inkml:trace>
  <inkml:trace contextRef="#ctx0" brushRef="#br0" timeOffset="31066">6324 1984,'0'53,"-53"26,53 27,-53 0,53 0,-53 26,53 0,0 27,26-27,1-52,79-27,-27-53</inkml:trace>
  <inkml:trace contextRef="#ctx0" brushRef="#br0" timeOffset="31974">6985 2434,'53'0,"0"106,-27-27,-26 0,80 1,-80 26,0-53,0-27,26-26,-26 26,0-26,0-26,53-27,-53 0,0 0,0 0,27-26,-27 0,0 26,0 106,0 0,52-1,-52-25,0-1,0 27,27-26,-27 26,79-53,-52 0,26 0</inkml:trace>
  <inkml:trace contextRef="#ctx0" brushRef="#br0" timeOffset="32385">7938 2725,'52'0,"28"0,26 26,52-26,-25 0,-1 0,-53 0,-26-26,-26 26</inkml:trace>
  <inkml:trace contextRef="#ctx0" brushRef="#br0" timeOffset="32604">8334 2540,'0'-53,"27"53,-1 0,27 26,-53 54,0-1,0 0,0 1,0 26,0-27,0-26</inkml:trace>
  <inkml:trace contextRef="#ctx0" brushRef="#br0" timeOffset="33286">9075 2513,'0'-53,"27"53,-27-26,53 26,-27 0,27 0,0 0,26 26,-52-26,-27 80,53-27,-53-27,0 27,0 0,-53-27,26 27,-26-26,53 26,-53-53,53 26,53-26,27 0,26-26,-27 26,0-53,27 53,0-53,-53 53</inkml:trace>
  <inkml:trace contextRef="#ctx0" brushRef="#br0" timeOffset="33550">10001 2302,'53'0,"-53"105,-26-25,26-1,0 1,0-1,0 0,0-26,0 27,26-54,27 27,-26-53,-1 0</inkml:trace>
  <inkml:trace contextRef="#ctx0" brushRef="#br0" timeOffset="33915">10372 2566,'-27'27,"27"-1,-53-26,53 53,-53-53,53 53,-26-53,26 26,0 1,0-1,0-26,26 53,54-53,-1 0,1 0,-1 0,0 0,1 0,-54-26</inkml:trace>
  <inkml:trace contextRef="#ctx0" brushRef="#br0" timeOffset="34321">11060 2487,'26'0,"1"26,-27 27,0 27,0-1,0-26,0 26,52-26,-52-26</inkml:trace>
  <inkml:trace contextRef="#ctx0" brushRef="#br0" timeOffset="34545">11456 2566,'0'0,"0"53,27-26,-27 25,0-25,0-1,0 1,26 26</inkml:trace>
  <inkml:trace contextRef="#ctx0" brushRef="#br0" timeOffset="34884">11668 2249,'0'26,"-26"1,-27 25,0-25,0-27,-53 79,53-79,-26 0,26 0,26 0,-25-26,25 26,27-27,-53 27,0 0,53 27,0-1,-26 27,26-26</inkml:trace>
  <inkml:trace contextRef="#ctx0" brushRef="#br0" timeOffset="35266">12488 2196,'0'0,"0"53,53 0,0 52,-26-25,-27-1,53 1,-53-28,0 28,-53-27,-53 26,-26-26,26-53,26 0</inkml:trace>
  <inkml:trace contextRef="#ctx0" brushRef="#br0" timeOffset="35559">12859 2566,'79'0,"-26"0,0 0,0 0,26 0,1 0,-27 27,-53 26</inkml:trace>
  <inkml:trace contextRef="#ctx0" brushRef="#br0" timeOffset="35706">13097 3016,'53'-53,"26"53,27-53,-53 53,0-53,0 53,-53-26</inkml:trace>
  <inkml:trace contextRef="#ctx0" brushRef="#br0" timeOffset="36211">14817 2011,'0'0,"-53"0,0 0,53 0,-80 26,80 27,-26 0,26 0,0 0,0 26,0-26,0 0,0 0,79 26,-79-52,0-1,0 27,-26-53,-27 53,-26-53,-1 0,27-27</inkml:trace>
  <inkml:trace contextRef="#ctx0" brushRef="#br0" timeOffset="36645">15002 2169,'0'0,"0"80,0-1,0-26,0 0,0 0,0 0,53 26,-53-52</inkml:trace>
  <inkml:trace contextRef="#ctx0" brushRef="#br0" timeOffset="36811">15346 1958,'0'-27,"0"54</inkml:trace>
  <inkml:trace contextRef="#ctx0" brushRef="#br0" timeOffset="37155">15319 2407,'0'53,"27"0,-27-26,26-1,-26 27,80-53,-80 27,26-27,27 0,-26 0,-27-27,52 27,-52-53,27 53,-1 0,27 0,-53 27,53-27</inkml:trace>
  <inkml:trace contextRef="#ctx0" brushRef="#br0" timeOffset="38338">16589 2354,'27'0,"-27"-52,0 104,0 1,-53 0,26 0,-25 27,25-54,1 27,26-27,-80-26,80 27,-26-27</inkml:trace>
  <inkml:trace contextRef="#ctx0" brushRef="#br0" timeOffset="38581">16219 2381,'0'0,"0"-53,26 53,54 0,-54 53,27 0,-26 0,52 26,-26-26,0 0,26-53,-26 53,-26-53,26 0,-53 26</inkml:trace>
  <inkml:trace contextRef="#ctx0" brushRef="#br0" timeOffset="40005">6271 3704,'0'-27,"0"-26,-53 53,26 0,1 53,-27-26,26 26,27 26,-52-26,52 0,0-27,26 27,0-26,27-27,53 79,-53-79,-53 27,53-27,-53 26,-26 53,-27-79,-27 27,1-27,26 0</inkml:trace>
  <inkml:trace contextRef="#ctx0" brushRef="#br0" timeOffset="40266">6588 3968,'0'27,"0"26,0 26,0-52,0 52,53-26,-26-27,25-26</inkml:trace>
  <inkml:trace contextRef="#ctx0" brushRef="#br0" timeOffset="40425">6879 3889,'0'-26,"0"26,53 0,-53 53</inkml:trace>
  <inkml:trace contextRef="#ctx0" brushRef="#br0" timeOffset="40687">7144 4445,'26'0,"-26"-27,0 1,53-27,-53 0,27 0,-27 0,79-53,-79 53,53 27,-27 26,54 0,-80 53,26 53,-26-27,0 0,53 1,-53-27,27 0,-27-27,52-26,-25 0</inkml:trace>
  <inkml:trace contextRef="#ctx0" brushRef="#br0" timeOffset="41170">8467 3466,'-80'79,"54"0,-54 54,1 26,26-1,53-52,-53 26,53-26,27-26,52 25,53-52,-26-53,53 0,-27 0</inkml:trace>
  <inkml:trace contextRef="#ctx0" brushRef="#br0" timeOffset="41940">9472 3810,'53'0,"-53"0,53 79,-53 0,79 1,-79-1,27 1,-27-28,0-25,0-1,53-52,-53-1,0-25,26-28,-26 1,53-1,-53 28,0 104,0 1,0 0,0 0,0 0,0 0,27-27,52 27</inkml:trace>
  <inkml:trace contextRef="#ctx0" brushRef="#br0" timeOffset="42284">10636 4074,'0'0,"80"0,25 0,28 0,26 0,-54 0,1 0,0 0,-27 0</inkml:trace>
  <inkml:trace contextRef="#ctx0" brushRef="#br0" timeOffset="42510">11139 3889,'0'0,"0"0,0 79,0-26,0 0,0 0,0 0,53 0,-53-27,26 27</inkml:trace>
  <inkml:trace contextRef="#ctx0" brushRef="#br0" timeOffset="42894">12171 3783,'26'0,"-26"-26,27 26,-27-27,0 80,0 27,0-1,0 0,0 1,0-1,53-26,-53 0,0-27</inkml:trace>
  <inkml:trace contextRef="#ctx0" brushRef="#br0" timeOffset="43136">11906 3863,'0'0,"53"0,-53-53,80 53,-54 0,27 0,26 0,1 26,-1-26,27 0,-27 0,1 0,-27 0</inkml:trace>
  <inkml:trace contextRef="#ctx0" brushRef="#br0" timeOffset="43657">13256 3519,'0'53,"0"26,0 27,0-27,79 1,-79-1,26 27,-26-27,0-26,-52 0,-1 26,-53-26,53-53,0 27</inkml:trace>
  <inkml:trace contextRef="#ctx0" brushRef="#br0" timeOffset="44226">13758 3916,'0'-53,"53"53,27 0,-1 0,-26 0,0 0,0 26</inkml:trace>
  <inkml:trace contextRef="#ctx0" brushRef="#br0" timeOffset="44392">13811 4312,'27'0,"26"0,-27 0,27 0,-27-26,27 26,0 0</inkml:trace>
  <inkml:trace contextRef="#ctx0" brushRef="#br0" timeOffset="45855">12197 3439,'0'-26,"0"105,0 27,0 26,0 1,0-28,0 1,0 0,0 26,0-26,0-26,-26-27,26-1,0 1,26-53,1 0,-27-26,0-1,0 1,0-27,0-26,0 26,0 0,0 0,0 0,0-26,0 26,0 26,26-26,-26 27,53-1,0 27,-26-52,25 52,-25 0,26 0,0 0,0 0,-27 0,1 0,25 0,-52 26,0 27,0-27,-26 27,0-26,-54 26,27-27,27 27,-27-27,26 1,-25-27,-1 53,26-53,-26-27,53-26,-26 53,-1-26,-26 26</inkml:trace>
  <inkml:trace contextRef="#ctx0" brushRef="#br0" timeOffset="46732">15266 3519,'0'-27,"-26"27,0 0,-27 0,26 80,27-54,0 0,0 1,0 26,0-27,0 1,0 26,0-27,0 27,0 0,0-27,-26-26,-1 0</inkml:trace>
  <inkml:trace contextRef="#ctx0" brushRef="#br0" timeOffset="47018">15584 3651,'-26'0,"26"53,0 0,0 26,0-52,0-27,52 53,-25-53,26 0,-27 0</inkml:trace>
  <inkml:trace contextRef="#ctx0" brushRef="#br0" timeOffset="47205">15822 3519,'0'-53,"27"53,-1 0,-26 53,0 26,0 0,0 27,0 0</inkml:trace>
  <inkml:trace contextRef="#ctx0" brushRef="#br0" timeOffset="47409">15822 4048,'0'0,"53"-27,-27-52,27 26,-26 27,26-27,-27 53,-26-27,53 27,-26 0,-27 27,53 26,-53 26,0-26,0-27,0 1,0 52,52-79</inkml:trace>
  <inkml:trace contextRef="#ctx0" brushRef="#br0" timeOffset="47834">17145 3386,'-53'27,"-53"52,27 1,-27 25,0 1,27-26,52-1,-26-53,53 1</inkml:trace>
  <inkml:trace contextRef="#ctx0" brushRef="#br0" timeOffset="48067">16484 3598,'26'0,"27"26,-27 27,54 53,-1-26,-26 25,26-52,-26 0,27 0,52 0</inkml:trace>
  <inkml:trace contextRef="#ctx0" brushRef="#br0" timeOffset="50766">4471 5133,'0'-27,"0"27,27-53,52 53,-26 0,-26 0,-1 27,-26-1,53 1,-53 26,0-1,0 1,-26 0,-27 27,53-54,-53 27,53-27,0-26,26 0,54 0,-1 0,0 0,1 0,-27 0,-27 0</inkml:trace>
  <inkml:trace contextRef="#ctx0" brushRef="#br0" timeOffset="51030">5080 5106,'0'0,"0"53,0 0,0 26,0 1,0-1,0 0,53-26,-53-26,26 26,-26 0,53-53</inkml:trace>
  <inkml:trace contextRef="#ctx0" brushRef="#br0" timeOffset="51353">5398 5265,'0'0,"-53"53,0 26,0-26,26 0,27-27,-26 1,26 26,0-27,26-26,54 0,-1 0,0 0,1-26,-27 26,0 0,0 0,-53-27</inkml:trace>
  <inkml:trace contextRef="#ctx0" brushRef="#br0" timeOffset="51803">6033 5291,'0'27,"0"-1,0 54,0-27,52-27,-52 27,0-27,27-26,-27 27,53-27</inkml:trace>
  <inkml:trace contextRef="#ctx0" brushRef="#br0" timeOffset="51999">6324 5291,'0'0,"0"53,0 0,52 0,-52 0,0 0,0 0</inkml:trace>
  <inkml:trace contextRef="#ctx0" brushRef="#br0" timeOffset="52296">6350 5053,'-26'27,"-27"-27,26 0,1 0,-1 0,-26 0,27 0,-27-27,27 27,-1 0,-26 0,27 0,26 53</inkml:trace>
  <inkml:trace contextRef="#ctx0" brushRef="#br0" timeOffset="52590">6641 5371,'53'0,"0"0,0 0,0 0,26 0,0 26,-52-26</inkml:trace>
  <inkml:trace contextRef="#ctx0" brushRef="#br0" timeOffset="52742">6800 5662,'0'0,"53"0,-27 0,27 0,26 0,1 0,-27-27,-27 27</inkml:trace>
  <inkml:trace contextRef="#ctx0" brushRef="#br0" timeOffset="53332">7805 4974,'0'79,"0"-26,27 53,-27-27,0 54,0-28,0 1,0 27,0-54,0 0,53-26,-53-26,0-80,0-27,0-25,26-1,-26-53,53-26,-53 79,53 0,-53 80,26 26,-26-27,53 27,-26 0,26 0,-53 27,26 26,-26 0,0 26,0 0,-53 27,-53-53,27 0,-27 0,53-53</inkml:trace>
  <inkml:trace contextRef="#ctx0" brushRef="#br0" timeOffset="55060">9816 5477,'0'26,"27"0,-27 54,0-27,-27-27,1-26</inkml:trace>
  <inkml:trace contextRef="#ctx0" brushRef="#br0" timeOffset="55482">10769 5238,'-27'80,"27"-54,0 27,0 0,0 26,0-26,0 0,0 0,0-26,27 26</inkml:trace>
  <inkml:trace contextRef="#ctx0" brushRef="#br0" timeOffset="55780">10927 5371,'-53'79,"0"-52,53 25,-52 1,52-26,-27 26,27-27,0 1,27-27,25 0,28 0,26 0,0 0,-27 0,27 0,-53 0</inkml:trace>
  <inkml:trace contextRef="#ctx0" brushRef="#br0" timeOffset="55975">11483 5609,'79'-27,"-26"27,27 0,-27 0,-27 0,0 0,27 0,-53 27</inkml:trace>
  <inkml:trace contextRef="#ctx0" brushRef="#br0" timeOffset="56117">11562 5926,'53'0,"27"0,-27 0,-27-53,27 53,-27 0,1-26</inkml:trace>
  <inkml:trace contextRef="#ctx0" brushRef="#br0" timeOffset="56350">12462 5424,'53'0,"-53"0,79 79,-79-26,0 0,0 26,0 1,0-27,0-1</inkml:trace>
  <inkml:trace contextRef="#ctx0" brushRef="#br0" timeOffset="56531">13547 5847,'26'53,"-26"0,-53 0,0-27,-79 27,53-53</inkml:trace>
  <inkml:trace contextRef="#ctx0" brushRef="#br0" timeOffset="57813">15637 5159,'0'0,"53"79,-53-26,0 27,0-1,-53 0,53 1,-53-1</inkml:trace>
  <inkml:trace contextRef="#ctx0" brushRef="#br0" timeOffset="58074">15266 4947,'53'0,"-26"0,26 0,0 0,0 0,0 0,26 53,-26-53,26 0,-26 0,0 0</inkml:trace>
  <inkml:trace contextRef="#ctx0" brushRef="#br0" timeOffset="58381">16431 5265,'53'0,"-1"-53,1 53,0-26,27 26,-1 0,-26 0,-27 0</inkml:trace>
  <inkml:trace contextRef="#ctx0" brushRef="#br0" timeOffset="58538">16616 5688,'79'0,"27"0,-27 0,-26-53,0 53,-26 0,-27-53</inkml:trace>
  <inkml:trace contextRef="#ctx0" brushRef="#br0" timeOffset="59462">18045 4974,'79'0,"-26"0,0 0,26 0,1 0,-1 26,-53 27,-26 0,0-26,0 52,-53-26,-26 0,26 26,0-52,27-27,26 53,0-53,79 0,1 0,-1 0,27-27,-27 27,1 0,-1-53,-53 53,-26-26</inkml:trace>
  <inkml:trace contextRef="#ctx0" brushRef="#br0" timeOffset="59696">19182 5000,'0'27,"0"26,0 0,0 0,0-1,0 1,0 27,0-54,53-26,-26 27,-1-27</inkml:trace>
  <inkml:trace contextRef="#ctx0" brushRef="#br0" timeOffset="59888">19553 5159,'0'27,"0"52,0-26,0-27,0 1,0 26,0-27</inkml:trace>
  <inkml:trace contextRef="#ctx0" brushRef="#br0" timeOffset="60279">19870 4789,'-26'0,"-1"53,-26-1,0 28,1-54,-28 27,54-53,-1 0,-26 0,27 0,-1 0,-25-26,25-1,-26-26,27-26,-27 26,26 27,-26 26,53-53,-26 53,-27 0,27 26,-27 27,53-26,-27 25</inkml:trace>
  <inkml:trace contextRef="#ctx0" brushRef="#br0" timeOffset="62198">33205 2540,'27'0,"26"0,-27 53,27-27,-27 27,-26 0,53-27,-53 27,0-26,0-1,-53 27,-52 0,-1-27,-27 27</inkml:trace>
  <inkml:trace contextRef="#ctx0" brushRef="#br0" timeOffset="62444">33099 3333,'-53'27,"27"-27,-27 53,0-53,-26 26,26-26,0 53,0-53,0 0</inkml:trace>
  <inkml:trace contextRef="#ctx0" brushRef="#br0" timeOffset="62645">32729 3254,'53'0,"-53"-53,53 53,-27 0,27 0,27 0,-28 53,1-26,0 25,27-25,-54-27</inkml:trace>
  <inkml:trace contextRef="#ctx0" brushRef="#br0" timeOffset="63667">23760 185,'53'0,"-53"26,0 27,-53 0,26-26,1 26,-27-27,0 53</inkml:trace>
  <inkml:trace contextRef="#ctx0" brushRef="#br0" timeOffset="63877">23918 211,'53'0,"0"0,27 0,-54 0,0 0,54 53,-80 27</inkml:trace>
  <inkml:trace contextRef="#ctx0" brushRef="#br0" timeOffset="64494">21458 317,'-27'0,"1"0,-27 27,-26-27,26 53,26-53,-26 52,53 1,0-26,80 26,-27 0,-1 0,28-27,-27 27,-27-27,-26 1,0 26,0-27,-53 27,-53-53,54 0</inkml:trace>
  <inkml:trace contextRef="#ctx0" brushRef="#br0" timeOffset="65093">21590 582,'0'26,"0"27,0-26,53 26,-53-1,0-25,0 26,26-53</inkml:trace>
  <inkml:trace contextRef="#ctx0" brushRef="#br0" timeOffset="65273">21775 529,'0'-27,"27"27,26 0,-53 0</inkml:trace>
  <inkml:trace contextRef="#ctx0" brushRef="#br0" timeOffset="65566">21881 846,'27'0,"25"0,-25 0,-1 0,27 0,27 0,-80-26,53 26,-53-27,26 27,27 0</inkml:trace>
  <inkml:trace contextRef="#ctx0" brushRef="#br0" timeOffset="65791">22622 555,'0'27,"0"-1,0 27,0 27,-53-1,53-26,-53 0,0 0,53-27,-53-26</inkml:trace>
  <inkml:trace contextRef="#ctx0" brushRef="#br0" timeOffset="65977">22410 741,'27'0,"26"26,-27-26,27 53,-27-53,27 53,-26-53,-27 53</inkml:trace>
  <inkml:trace contextRef="#ctx0" brushRef="#br1" timeOffset="76669">5530 7117,'0'-26,"0"-27,0 26,-27 27,-52 0,53 0,-27 0,26 27,-26 26,53-27,-26 27,26 0,0 0,0 26,0-26,0-27,106 27,-80-26,27 26,26-27,-26 27,0-26,0 26,-26-27,-107-26,1 0,-1 0,28 0,-28-26,27 26,27 0,-1 0,27 0</inkml:trace>
  <inkml:trace contextRef="#ctx0" brushRef="#br1" timeOffset="77162">5900 7302,'0'-26,"0"26,0 53,27 0,-27-1,0 1,53 27,-53-54,26 1,27 52</inkml:trace>
  <inkml:trace contextRef="#ctx0" brushRef="#br1" timeOffset="77343">6138 7143,'0'-52,"0"78,0 27,0 26</inkml:trace>
  <inkml:trace contextRef="#ctx0" brushRef="#br1" timeOffset="77612">6218 7673,'53'0,"-27"0,-26 26,27-26,25 0,1 0,-26 0,26 0,-27-53,1 53,26 0,-53 53,26-53,-26 53</inkml:trace>
  <inkml:trace contextRef="#ctx0" brushRef="#br1" timeOffset="78191">6826 7249,'53'0,"0"-26,0 26,0 0,0 26,-27 1,-26 52,53-52,-53-1,0 27,-26-27,26 1,-27 26,27 0,-53-53,53 26,53-26,0 0,27 0,25 0,1 0,0 0</inkml:trace>
  <inkml:trace contextRef="#ctx0" brushRef="#br1" timeOffset="78392">7885 7355,'-27'27,"27"25,-26 1,-27 27,53-27,-53 0,53 0,-53-1</inkml:trace>
  <inkml:trace contextRef="#ctx0" brushRef="#br1" timeOffset="78579">7567 7487,'0'0,"27"0,52 27,-26 26,0-27,26 27,-26-26,0 26,26-1,-52-52</inkml:trace>
  <inkml:trace contextRef="#ctx0" brushRef="#br1" timeOffset="81047">25453 5477,'0'26,"0"0,0 27,-27 27,27 26,0-1,0 1,0 0,27 53,-27 0,53-27,-53 53,0 53,53-53,-53 1,0-28,0 28,0-28,0-25,0 25,0 1,0-27,0 27,0 26,53-52,-53-1,0-26,0 0,53-1,-53-25,0-27,26 26,-26-26,0 0,0 26,53-26,-53 0,0 0,0 0,0-27,0 1,26-27,-26 53,0-53,0-53</inkml:trace>
  <inkml:trace contextRef="#ctx0" brushRef="#br1" timeOffset="82276">21934 8704,'53'0,"-27"0,27 0,27 0,-27 0,-27 0,0 0,54 0,-27 0,26 0,27 0,26 0,27 0,26 0,0 0,27 0,0 0,79 0,-27 0,-25 0,25 0,-26 0,27 0,-27 0,27 0,26 0,-53 0,26 0,-26 0,27 0,-53 0,-1 0,27 0,-26 0,0 0,-1 0,1 53,-53-53,79 0,-79 0,26 0,-26 0,-1 53,-25-53,25 0,28 0,-54 0,27 0,-1 0,-25 0,26 0,-1 0,27 0,1 0,-1 0,-26-26,26 26,27 0,-27-53,-27 53,28 0,-1 0,-53 0,27 0,-27 0,27 0,-53 0,0 0,52 0,28 0,-81 0,-157 0,78 0,-52 0,26 0,-53 0,26 0,-26 26</inkml:trace>
  <inkml:trace contextRef="#ctx0" brushRef="#br1" timeOffset="85718">25638 8810,'0'-53,"0"27,0-1,0-25,0 25,0 1,0-1,0-52,27 26,-27 26,53 27,-53-52,26 25,-26 1,26-27,-26 26,53-26,-53 27,0-1,27 27,-27-26,53-27,-27 0,27 0,-26 0,25 0,-25-26,52 26,-26 0,0 0,27 27,-28-27,-25 53,52-27,-26 27,-26 0,-1 0,27 0,-53 0,26 0,-26 53,27-53,-27 53,53-53,-53 53,79-53,-79 80,53-54,-53 0,80-26,-28 80,1-27,-53-27,53 27,-53-26,53 25,-53-25,27 26,-27-27,53 1,-53 26,0-27,26 1,-26 26,0-27,0 0,0 27,26-26,-26-1,0 54,53-80,-53 53,27-1,-27 1,53-53,-53 53,26 27,27-54,-26 27,26-26,-27 25,27 1,-53-26,26-27,-26 26,53 27,0-26,-26 26,26-27,-1 27,-25-27,26-26,-53 53,26-53,1 0,26 0,-27-26,27 26,-26 0,25 0,-52-27,27 27,-27-26,53-27,-53 0,26 53,-26-26,27-27,26 0,-53 0,26 0,-26 27,0-1,53-26,-53 27,0-27,53 0,-53 0,53 0,-53-26,53 26,-53 0,53 0,-53-26,53 26,-53 0,26 0,-26-27,79 27,-79 1,53-54,-53 53,80 0,-80 0,53 0,-53 0,53 27,-1-54,-25 27,26 0,0-26,0 53,-27-27,27 0,26 0,-26 53,-26-53,52 53,-52-26,-1 26,27 0,-27 0,1 0,52 0,-26 0,0 0,0 0,0 0,26 26,-26-26,0 53,-26-53,52 79,-26-52,0-27,26 79,-26-52,-26 25,26-25,-27 26,27-27,-27 1,27 26,-26-27,26 27,-53-26,53 25,-53-25,52 26,-52-27,53 27,-53-26,0 26,27-27,-27 27,53 0,-53 0,26-27,-26 54,53-27,-53-27,53 27,-53-27,53 27,-53-26,106 26,-80-27,27 1,-26 25,-1-25,27 26,-27-27,27 27,0-26,0 26,0-27,-26 27,26-27,-27-26,27 80,-27-80,1 26,26-26,-27 0,-26 27,53-27,0 53,-27-53,-26-27</inkml:trace>
  <inkml:trace contextRef="#ctx0" brushRef="#br1" timeOffset="87119">26511 8599,'0'-27,"0"54,0 26,0-27,0 0,0 27,0-26,0-1</inkml:trace>
  <inkml:trace contextRef="#ctx0" brushRef="#br1" timeOffset="87682">26300 9154,'0'-26,"0"26,0 79,26-52,-26-1,0 27,53 0,-27-53</inkml:trace>
  <inkml:trace contextRef="#ctx0" brushRef="#br1" timeOffset="87886">26564 9128,'0'26,"0"1,0 26,0-27,0 1</inkml:trace>
  <inkml:trace contextRef="#ctx0" brushRef="#br1" timeOffset="88210">26564 8943,'0'0,"0"26,-26-26,-54 27,27-27,53 0,-52 0,52-53,-27 53,27-53,-53 53,27 0,-1 0,27 0,-53 26,53 27,0-26</inkml:trace>
  <inkml:trace contextRef="#ctx0" brushRef="#br1" timeOffset="88642">26141 9419,'53'0,"0"0,0 0,26 0,27 0,0 0,26 0,-53 0,-26 0,-26 0,-27 53,0 0</inkml:trace>
  <inkml:trace contextRef="#ctx0" brushRef="#br1" timeOffset="88987">26273 9763,'27'53,"-27"-27,53 27,-53-26,0-1,52 27,1-27,-26-26,-1 0,-26 0,80-53,-80 27,26 0,-26-27,27 26,-27 80,0 0,0 0,0 26,0-26,-53 0</inkml:trace>
  <inkml:trace contextRef="#ctx0" brushRef="#br1" timeOffset="89602">27490 8572,'-106'27,"53"26,1-27,-1 27,26-27,27 27,-53-53</inkml:trace>
  <inkml:trace contextRef="#ctx0" brushRef="#br1" timeOffset="90471">27384 7726,'0'0,"0"52,0-25,0-1,0 54,0-54</inkml:trace>
  <inkml:trace contextRef="#ctx0" brushRef="#br1" timeOffset="90667">27596 7726,'0'26,"0"0,0 27,0 0</inkml:trace>
  <inkml:trace contextRef="#ctx0" brushRef="#br1" timeOffset="91033">27675 7514,'0'26,"-52"27,-1-53,26 53,-26-53,27 0,-1 0,-26-26,0-27,27 0,-27 53,27 0,-1 0,-26 26,53 1,-26 26,26-27,0 1</inkml:trace>
  <inkml:trace contextRef="#ctx0" brushRef="#br1" timeOffset="91368">27993 7646,'-27'53,"1"-26,-27 25,27 28,-27-27,53 0,-53 26,53-26,0-27</inkml:trace>
  <inkml:trace contextRef="#ctx0" brushRef="#br1" timeOffset="91683">27861 7990,'53'0,"-27"0,-26 53,0-27,-26 27,-27 0,26-53,27 53,-53-53,53 27,53-27,-26 0,26 0,-1 0,28 53,-27-53,-27 0</inkml:trace>
  <inkml:trace contextRef="#ctx0" brushRef="#br1" timeOffset="92835">28072 8599,'0'-27,"0"27,0 27,0 52,0-26,0 0,0 0,0-27,0 27</inkml:trace>
  <inkml:trace contextRef="#ctx0" brushRef="#br1" timeOffset="94478">26961 7646,'0'-26,"53"26,26 0,-79 53,27-27,-27 1,0 25,0 1,-27 0,-26 0,53-26,-26-27,26 26,0-26,79 0,-26 0,0 53,27-53,-1 0,-26 26</inkml:trace>
  <inkml:trace contextRef="#ctx0" brushRef="#br1" timeOffset="95219">27834 7964,'53'0,"-53"79,0-26,0 0,0 0,0 26,-26-52,26-1,0 27,26-53,27 0,-27-53,27 27,-26-27,26 26,-53 1,0 52,0 27,-27 0,27 0,-26-27,26 1,0 26,0 0,0-27</inkml:trace>
  <inkml:trace contextRef="#ctx0" brushRef="#br1" timeOffset="96585">28416 8175,'0'-26,"0"-54,0 1,53 0,-53-1,27-25,-27-54,53-26,-53 79,52 0,-52 0,0 53,0 0,0 0,0 27,0-1,0 27,-26 0,26 27,-53-27,53 53,-26-53,-27-27,53 1,0-54</inkml:trace>
  <inkml:trace contextRef="#ctx0" brushRef="#br1" timeOffset="96921">28654 6535,'0'-27,"-53"27,27 0,-27 80,53-27,-53-53,53 53,-26-53,26 26,0 27,0-27,0-26,26 0,-26 27,80-27,-54 0,0 53,27-53,0 0,-26 26,26-26,-27 53</inkml:trace>
  <inkml:trace contextRef="#ctx0" brushRef="#br1" timeOffset="97731">27517 5477,'0'-27,"26"27,27-53,0 53,0 0,0 0,0 27,-53 26,0-1,-27-25,1 26,-27-27,26-26,27 53,0 0,27-26,26-27,0 53,-27-53,-26 26,53-26,-53 53,-79 26,26-79,-27 0,28 0,25 0</inkml:trace>
  <inkml:trace contextRef="#ctx0" brushRef="#br1" timeOffset="97958">28046 5715,'0'53,"0"0,0-1,0 28,0-54,0 27,53-53</inkml:trace>
  <inkml:trace contextRef="#ctx0" brushRef="#br1" timeOffset="98151">28205 5715,'0'0,"0"53,0 0,0-27,0 27,0 0</inkml:trace>
  <inkml:trace contextRef="#ctx0" brushRef="#br1" timeOffset="98467">28390 5477,'-80'26,"54"-26,0 53,-27-53,26 53,-26-53,27 0,-1 0,-26-27,27 27,-27 0,0 27,53 26,0-27</inkml:trace>
  <inkml:trace contextRef="#ctx0" brushRef="#br1" timeOffset="98745">28628 5503,'-27'26,"27"27,-52 27,25-27,27 0,-106 52,53-25,53-27,-26 0</inkml:trace>
  <inkml:trace contextRef="#ctx0" brushRef="#br1" timeOffset="99075">28522 5715,'0'26,"0"1,0 26,0-1,0 28,0-27,0-27,0 27,0-53,53 0,-27 0,1 0,26-79,-53 79,0 53,0 0,0 26,-27-26,27 0,-26 0</inkml:trace>
  <inkml:trace contextRef="#ctx0" brushRef="#br1" timeOffset="100164">28654 8519,'0'-26,"0"-27,0 79,0 27,0 0,0 0,27 26,-27 27,0-26,0-1,0 0,0 1,-27-1,27 1,0-54</inkml:trace>
  <inkml:trace contextRef="#ctx0" brushRef="#br1" timeOffset="100889">29236 9419,'0'53,"0"0,0 0,0 0,0-1,0-25,0 26,53-53,0 0,-26 0,26-27,-53-26,53 27,-53-27,53 0,-53 27,26 26,-26 26,0 27,0 26,0-26,0 0,0-26,0 26,-26 0,26-27,0 27</inkml:trace>
  <inkml:trace contextRef="#ctx0" brushRef="#br1" timeOffset="101147">29871 9578,'0'-27,"0"27,0 27,0 52,0-53,0 1,0 26,0 0,0-27,53-26,-53 0</inkml:trace>
  <inkml:trace contextRef="#ctx0" brushRef="#br1" timeOffset="101339">30004 9551,'0'27,"0"-1,0 1,0 25,0-25,0-1,0 27,26 0</inkml:trace>
  <inkml:trace contextRef="#ctx0" brushRef="#br1" timeOffset="101625">30215 9287,'0'0,"0"0,-52 0,-28 52,27-52,27-26,-27 26,26-26,-26 26,27 0,0-53,-27 53,0 26,53 1,-53 25</inkml:trace>
  <inkml:trace contextRef="#ctx0" brushRef="#br1" timeOffset="102171">28998 10239,'27'0,"26"-26,-27 26,27 0,53 0,53 0,-27 0,80-80,-1 80,-25 0,-54 0,-79 0,0 27,-53-1,-27 54,-52-80</inkml:trace>
  <inkml:trace contextRef="#ctx0" brushRef="#br1" timeOffset="102539">29660 10345,'-53'53,"53"0,0-27,0 27,0-26,53-1,-53 27,79-53,-52 26,-1-26,27 0,0 0,-27 0,27 0,-26-79,-27 53,53-1,-53-26,26 27,-26 79,0 0,0-1,0 28,0-54,0 1,0 26,-79-27,52-26</inkml:trace>
  <inkml:trace contextRef="#ctx0" brushRef="#br1" timeOffset="103220">30798 9974,'52'0,"28"0,-27 0,-27 0</inkml:trace>
  <inkml:trace contextRef="#ctx0" brushRef="#br1" timeOffset="103401">30850 10213,'27'0,"26"0,-27 0,1 0,26-27,0 27,-27-26</inkml:trace>
  <inkml:trace contextRef="#ctx0" brushRef="#br1" timeOffset="103791">31433 9974,'26'0,"-26"27,0 26,0-27,0 1,0-1,53 27,-53-26,26 52,54-79</inkml:trace>
  <inkml:trace contextRef="#ctx0" brushRef="#br1" timeOffset="103992">31829 9948,'0'53,"0"-27,0 27,0 0,0 27,0-27,0-27,27-26</inkml:trace>
  <inkml:trace contextRef="#ctx0" brushRef="#br1" timeOffset="104295">32120 9604,'0'27,"-52"25,-28 1,27-53,0 53,0-53,0 0,-26 0,53-26,-27 26,0-80,26 54,-26-27,53 27,-52 26,-1 0,26 0,-26 0,0 26,0 27</inkml:trace>
  <inkml:trace contextRef="#ctx0" brushRef="#br1" timeOffset="105763">9816 7673,'53'0,"-53"26,26-26,-26 53,0 26,-26-26,-27-53,-26 53</inkml:trace>
  <inkml:trace contextRef="#ctx0" brushRef="#br1" timeOffset="106506">12197 7143,'27'0,"26"0,-53 0,26 53,-26 27,0-1,0 0,0 1,0-1,0 1,0-27,0-27</inkml:trace>
  <inkml:trace contextRef="#ctx0" brushRef="#br1" timeOffset="106769">11721 7170,'0'-53,"0"53,53-26,0 26,26 0,27 0,53 0,0 0,26 0,-26 0,-54 0,28 52,-80-52</inkml:trace>
  <inkml:trace contextRef="#ctx0" brushRef="#br1" timeOffset="107039">13335 7355,'26'0,"27"0,-26 0,26 0,26 0,1 0,-1 0,-53 0,-26 53,0-27</inkml:trace>
  <inkml:trace contextRef="#ctx0" brushRef="#br1" timeOffset="107173">13494 7831,'26'0,"27"0,-26 0,26 0,-1 0,28 0,-54 0</inkml:trace>
  <inkml:trace contextRef="#ctx0" brushRef="#br1" timeOffset="107594">15452 7170,'26'0,"-26"-53,0 79,53 27,-53 27,0-1,0 0,0 1,0-27,0 26,27-26,-27 0,0-27,79-26</inkml:trace>
  <inkml:trace contextRef="#ctx0" brushRef="#br1" timeOffset="107818">16034 7302,'0'27,"26"26,-26-1,0 1,0 27,0-27,0 0,0-27,53 27</inkml:trace>
  <inkml:trace contextRef="#ctx0" brushRef="#br1" timeOffset="108163">16272 6773,'0'0,"-27"0,-25 26,25 27,-26-53,0 27,0-27,-26 0,0 0,-1 0,-26 0,27-53,0 53,26-27,-27 27,27 0,-26 0,53 0,-1 0,-26 0,27 53,-27-26,53-1,-27 27</inkml:trace>
  <inkml:trace contextRef="#ctx0" brushRef="#br1" timeOffset="110377">1323 9022,'0'53,"0"0,0 26,0 1,0-28,0 1,0 0,0 0,0-26,0-27,0-53,0-27,-53-25,53-1,0 0,0 27,0 26,26 26,27 27,-26 27,26 26,-27-1,27 1,-26 0,26 27,-53-54,52 27,-52-27,53-26,-53 0,0-79,27 0,-27 26,0 26,53 27,-53-53,53 53,0 27,-53-1,26 27,-26 0,53-26,-53 26,0-27,26 0,-26 27,0-26,53-1</inkml:trace>
  <inkml:trace contextRef="#ctx0" brushRef="#br1" timeOffset="110833">2461 9181,'-80'-53,"80"26,-53-26,27 53,-27 0,27 0,-1 0,-26 27,53-1,0 1,0-1,0 27,27-53,26 27,-1-27,28 0,-27 0,0-27,-27 27,-26-26,53 26,-53 26,0 1,26 26,-26-27,27-26</inkml:trace>
  <inkml:trace contextRef="#ctx0" brushRef="#br1" timeOffset="111097">2672 8652,'0'-27,"-26"27,-1 0,27 27,0 52,0 0,0 1,53 52,0 0,-53-52,53-27,-53-1,80 1,-80-26,26-27,-26 26,26-26,-26 0</inkml:trace>
  <inkml:trace contextRef="#ctx0" brushRef="#br1" timeOffset="111561">3201 8652,'0'0,"0"52,0 81,0-1,-26 27,26-53,0-27,0 0,0-52,26-1,1-26,-27 0,53-53,-53 27,79 52,1-26,25 80,1-80,-26 0,25-27,-52 1,-26-1,-27-26,0 27,-27-27,-26 53,1 0,-1 0,-27 0,80 27,-53-27,53 26,0 27,53-53,27 79,-1-79,0 0,-26 0,-26 0</inkml:trace>
  <inkml:trace contextRef="#ctx0" brushRef="#br1" timeOffset="111937">2196 8837,'79'26,"27"-26,53 0,26 0,53 0,-26 0,26 0,-106-26</inkml:trace>
  <inkml:trace contextRef="#ctx0" brushRef="#br1" timeOffset="112880">4048 9287,'0'0,"0"26,27 27,-27-27,79 27,-26-26,-53 26,53-27,-53 27,53-53,-53 0,0-26,0-27,26 0,1 53,-27 26,79 27,-79-26,26 26,-26-1,27-52,26 0,-53-52,0-28,26 54,-26-1,27 27,-27-53,53 53,0 0,-53 53,53-26,-1 26,-52-27,53 1,0 52</inkml:trace>
  <inkml:trace contextRef="#ctx0" brushRef="#br1" timeOffset="113496">5239 9525,'0'-27,"0"27,-80-53,27 53,-26 0,53 27,-1-27,27 26,0 1,80-27,-54 0,27 0,-27 0,1 53,26-53,-53 53,26-27,54 53,-1-79,-53 0,1 0,26-53,-27 1,-26-1,80 0,-80-27,0 1,0 0,26-27,-26 0,0 27,0-1,0 1,0-1,0 27,0 1,0 52,0 52,0 28,0-27,0 26,79 1,-79 78,80 1,-80-53,53 26,-53-26,0-27,26-26</inkml:trace>
  <inkml:trace contextRef="#ctx0" brushRef="#br1" timeOffset="113690">5636 9419,'53'0,"-27"-27,27 27,0 0,26 0,1 0,-27 27,-1-27</inkml:trace>
  <inkml:trace contextRef="#ctx0" brushRef="#br1" timeOffset="113870">6191 9366,'0'26,"0"1,0-1,0 27,0-26,0-1,0 27,0-26,53 25</inkml:trace>
  <inkml:trace contextRef="#ctx0" brushRef="#br1" timeOffset="114028">6244 9101,'0'-26,"0"52</inkml:trace>
  <inkml:trace contextRef="#ctx0" brushRef="#br1" timeOffset="114576">6879 9234,'0'-53,"-53"26,27-26,-27 53,0 27,0-1,0 54,-26-1,52 0,-26-26,53 0,-26 0,26-26,0 26,0-53,26 52,54-52,-1 0,1 0,25 0,-25 0,-27 0</inkml:trace>
  <inkml:trace contextRef="#ctx0" brushRef="#br1" timeOffset="115422">7064 9472,'0'-27,"0"1,0 26,-53 0,1 0,25 0,-26 53,53-27,0 1,0 26,53 0,-26-53,-1 0,27 0,-27 0,1-27,26 27,-53-53,26 80,27-27,0 0,26 0,1 0,26 0,-1-53,-25 0,-27-27,26 1,-26-53,-53-27,53 27,-53-27,0 53,0 27,-26 26,-54 26,1 54,26 105,53-26,-53 53,53-1,0-25,0-27,0 26,0-53,0-26,0-26,53-27,26 0,1 0,-1-53,27-27,-27 1,27 26,-27-53,-52 53,-27 0,53-26,-53 53,0-1,0 1,-27-27,1 53,-27 53,53 0,-27-1,27 1,-52 0,52 27,-27-27,27-1,0 1,0 0,0 0,0-26,0-27,0 53,53-53,-27 0,27 0,-26 0,-1 0</inkml:trace>
  <inkml:trace contextRef="#ctx0" brushRef="#br1" timeOffset="115807">8520 9339,'-53'0,"53"53,0-26,0-1,0 27,26-26,27 26,0-53,-27 0,-26-53,53 26,-53-26,0-26,27 0,-27 52,0 1,0 105,0-26,0 0,0 26,0 1,0-1,-53 0,0 1,0-1,0 0,27 1,26-1,-53-26</inkml:trace>
  <inkml:trace contextRef="#ctx0" brushRef="#br1" timeOffset="115986">9208 9948,'0'26,"0"1,0 26,-27 0,1 26,-27-52,26 26</inkml:trace>
  <inkml:trace contextRef="#ctx0" brushRef="#br1" timeOffset="117973">11139 9366,'0'-53,"0"27,0-1,-53 27,27 0,-27 0,0 27,-27 25,27 1,1 0,-1 0,53-26,-27-27,27 53,0-27,53-26,0 0,0 27,0-27,26 52,-52-52,-27 27,0 26,0 26,-53-79,26 27,-26-27</inkml:trace>
  <inkml:trace contextRef="#ctx0" brushRef="#br1" timeOffset="118219">11271 9657,'0'26,"0"1,0 26,0 26,0-26,0-26,0 25,0 1,0-26</inkml:trace>
  <inkml:trace contextRef="#ctx0" brushRef="#br1" timeOffset="118649">11430 9551,'0'-26,"0"-27,26 53,-26 53,0 26,53 53,-53 1,0 25,0-78,53-27,-53-27,53-26,0 0,-53-26,27-27,-27 26,53-26,-53 27,26-1,0 27,54 0,-54 0,-26 27,53 26,0 0,-53 0,27-53</inkml:trace>
  <inkml:trace contextRef="#ctx0" brushRef="#br1" timeOffset="118918">12621 9445,'0'0,"-53"80,-27-27,27 26,-26-26,53 26,26 27,-53-27,53 1,0-1,26 1,27 25,53-25,-27-27</inkml:trace>
  <inkml:trace contextRef="#ctx0" brushRef="#br1" timeOffset="119690">13388 9472,'0'-27,"26"27,27-26,0 26,0 0,0 0,26 53,-52-27,-27 27,53 27,-53 25,-27-52,1 0,-53 27,26-54,26 0,-26 54,53-54,27-26,52 0,53 53,-26-53,0 0</inkml:trace>
  <inkml:trace contextRef="#ctx0" brushRef="#br1" timeOffset="119914">14552 9631,'53'0,"-106"26,-26 80,-1-27,1 27,26-27,0 1,0-1,53-52</inkml:trace>
  <inkml:trace contextRef="#ctx0" brushRef="#br1" timeOffset="120124">14129 9895,'0'-26,"53"52,-27 27,27-27,26 27,1 0,-1-26,27 26,-27-53</inkml:trace>
  <inkml:trace contextRef="#ctx0" brushRef="#br1" timeOffset="121803">15081 9948,'27'0,"-1"0,27 0,0 0,26 0,1 0,-1 0,1 0,-28 0,28 0,-54 0,1 0</inkml:trace>
  <inkml:trace contextRef="#ctx0" brushRef="#br1" timeOffset="122021">15452 9710,'0'26,"0"27,0 27,0-27,0-1,0 1,0 0,0 27,0-27</inkml:trace>
  <inkml:trace contextRef="#ctx0" brushRef="#br1" timeOffset="123334">16007 9631,'0'-27,"0"27,0-53,53 53,0 0,0 0,0 0,0 53,-53-26,26-1,-26 53,0-52,0 26,0 0,0-27,-105 1,105 25,-27-52,27 53,0-26,0 26,53-53,0 0,26 26,-26-26,0 0,0 0,0 0</inkml:trace>
  <inkml:trace contextRef="#ctx0" brushRef="#br1" timeOffset="123603">16801 9578,'27'0,"-27"-53,0 159,26-54,-26 1,0 0,0 0,53 27,-53-1,0-26,0 26,0-26</inkml:trace>
  <inkml:trace contextRef="#ctx0" brushRef="#br1" timeOffset="123964">17224 9657,'-53'53,"53"0,-79-27,53 54,26-54,-27-26,27 27,-53-27,80 52,-1-52,27 27,26-27,-26 53,0-53,0 26,0-26,0 53</inkml:trace>
  <inkml:trace contextRef="#ctx0" brushRef="#br1" timeOffset="124241">17780 9895,'0'-26,"0"52,0 53,0-26,0 0,0 0,0-26,0 26,26-53</inkml:trace>
  <inkml:trace contextRef="#ctx0" brushRef="#br1" timeOffset="124451">18018 10001,'0'26,"27"-26,-27 106,0-79,0-1,0 1,0 26,26-53</inkml:trace>
  <inkml:trace contextRef="#ctx0" brushRef="#br1" timeOffset="124785">18256 9631,'0'26,"0"0,-106 27,80-26,0-27,-27 53,-27-53,54 0,-27 0,0-27,0 1,-26-27,52 26,1 27,26-52,-80 52,54 0,26 79,0-26,26-27,27-26</inkml:trace>
  <inkml:trace contextRef="#ctx0" brushRef="#br1" timeOffset="125038">18521 9604,'26'0,"-26"27,27 25,-27 28,0-1,0 1,0 25,0-25,-106-27,79 26,-25-26,-28-27,27 27,27-53</inkml:trace>
  <inkml:trace contextRef="#ctx0" brushRef="#br1" timeOffset="125737">18891 9842,'0'-26,"80"26,-27 0,26 0,-26 0,-27 0,-26 79,53-79</inkml:trace>
  <inkml:trace contextRef="#ctx0" brushRef="#br1" timeOffset="125883">19024 10160,'79'0,"-26"0,-27 0,1 0,26 0,-27 0</inkml:trace>
  <inkml:trace contextRef="#ctx0" brushRef="#br1" timeOffset="126268">20003 9525,'0'-53,"0"53,-80 0,54 26,-54-26,54 27,-1-27,27 26,-79-26,79 53,26 0,1-27,52 27,-26 0,0 0,27-26,-80 26,26-27,-26 27,-53-53,0 53,-26-53,-1 0,27 0,53 0</inkml:trace>
  <inkml:trace contextRef="#ctx0" brushRef="#br1" timeOffset="126491">20135 9710,'0'26,"0"1,-27 26,27 26,0-52,-53-1,53 27,0 0</inkml:trace>
  <inkml:trace contextRef="#ctx0" brushRef="#br1" timeOffset="126664">20320 9419,'0'53,"0"26,0 27</inkml:trace>
  <inkml:trace contextRef="#ctx0" brushRef="#br1" timeOffset="126919">20294 10160,'0'0,"0"-27,52-26,-25 0,26 0,0-26,-27 79,54 0,-80 27,26-27,-26 79,0-26,27-53,-27 26,0 27</inkml:trace>
  <inkml:trace contextRef="#ctx0" brushRef="#br1" timeOffset="127301">20929 9683,'0'0,"52"0,-52 53,53-53,-53 27,27-27,-27 53,0 0,0 0,0-27,0 0,-53 27,53-26,-53 26,53 0,0-27,26-26,80 53,0-53,-26 0,-1 0,0 0</inkml:trace>
  <inkml:trace contextRef="#ctx0" brushRef="#br1" timeOffset="127512">21934 9948,'53'0,"-53"0,-106 79,53-26,0 0,-53 53,1 0,52-53,0 0</inkml:trace>
  <inkml:trace contextRef="#ctx0" brushRef="#br1" timeOffset="127708">21484 10107,'0'-27,"27"27,26 0,26 0,-26 106,0-79,26 52,-52-26,26 0,-27 0</inkml:trace>
  <inkml:trace contextRef="#ctx0" brushRef="#br1" timeOffset="129456">8017 11483,'0'-53,"0"-27,0 54,0 26,-79 0,52 0,1 26,-54 54,80-27,0 0,0-27,53 27,27 0,-28-27,1 27,27-26,-80 26,26-27,-26 0,-26 54,-27-80,26 0</inkml:trace>
  <inkml:trace contextRef="#ctx0" brushRef="#br1" timeOffset="129711">8414 11588,'0'0,"0"27,-27 52,27-26,0 0,0 0,0-27,0 27,0-26,27 26,26-53</inkml:trace>
  <inkml:trace contextRef="#ctx0" brushRef="#br1" timeOffset="129884">8573 11324,'0'-53,"0"53,0 0,52 53,-52 26</inkml:trace>
  <inkml:trace contextRef="#ctx0" brushRef="#br1" timeOffset="130161">8837 12038,'27'0,"-27"27,79-27,-53 0,1 0,26 0,-27 0,1 0,26 0,-27 0,1 0,-27 0,0 26</inkml:trace>
  <inkml:trace contextRef="#ctx0" brushRef="#br1" timeOffset="131135">8705 11774,'26'0,"1"0,-27 26,79 53,-79 1,53 26,-53-27,53-26,-53 0,26 0,-26 0,0-27,0-26,0-53,0-26,0 0,0-1,0-26,0 27,0 26,80 0,-1 27,-52 26,26 0,-1 0,1 53,0-27,-26 27,-27-27,53 1,-53 26,0-27,0 1,0 26,0-27,0 1</inkml:trace>
  <inkml:trace contextRef="#ctx0" brushRef="#br1" timeOffset="131683">9657 11536,'53'-53,"0"26,0 27,0-53,26 53,-52 53,-27-26,53 26,-53 26,0 0,0 27,0-27,-53-26,53-26,0 52,0-52,53-27,26 0,27 0,0 0,26-27,-53 27</inkml:trace>
  <inkml:trace contextRef="#ctx0" brushRef="#br1" timeOffset="131929">10874 11483,'0'26,"-105"80,52 26,-27-52,27 52,53-53,0 27,0 0,0-27,53 27,0-53,79 0,-52-53</inkml:trace>
  <inkml:trace contextRef="#ctx0" brushRef="#br1" timeOffset="132350">12726 11509,'-52'0,"25"0,1 0,-54 0,54 53,-27 0,0 26,0 1,27-1,-27-26,26 0</inkml:trace>
  <inkml:trace contextRef="#ctx0" brushRef="#br1" timeOffset="132561">12303 11536,'0'-27,"27"54,26-1,-1 27,1 26,53-26,-26 27,25-28,1 1,0-53,-53 0</inkml:trace>
  <inkml:trace contextRef="#ctx0" brushRef="#br1" timeOffset="132859">13520 11853,'80'-53,"-27"53,26 0,27 0,0 0,52 0,-52 0,-26 0,-28 0</inkml:trace>
  <inkml:trace contextRef="#ctx0" brushRef="#br1" timeOffset="133092">13970 11536,'0'-27,"0"27,26 53,-26-27,0 27,27 27,-27-1,0 27,0-53,0 0,0 0</inkml:trace>
  <inkml:trace contextRef="#ctx0" brushRef="#br1" timeOffset="133865">15081 11192,'0'52,"0"28,0 26,0 0,0-1,0 54,0 0,0-80,0-26,0 0,53-26,-53-80,0 0,27-27,-27-26,0-26,0 53,0 26,53 0,-53 27,26 26,-26-80,53 80,0 0,-27 0,27 27,-53-1,53 53,-53-26,0 0,-26 0,-1 0,-52 26,26-26,0 0,0-53</inkml:trace>
  <inkml:trace contextRef="#ctx0" brushRef="#br1" timeOffset="134096">15769 11403,'27'0,"-27"0,53 80,-53-1,0 0,0 1,0 26,-27-1,-26 28,27-54,-27 0,26-52,27 26</inkml:trace>
  <inkml:trace contextRef="#ctx0" brushRef="#br1" timeOffset="134426">16960 11562,'0'-26,"53"26,0 0,-27 0,-26 52</inkml:trace>
  <inkml:trace contextRef="#ctx0" brushRef="#br1" timeOffset="134569">16880 12038,'27'-26,"26"26,-27-27,27 27,-26 0,-1 0,27 0</inkml:trace>
  <inkml:trace contextRef="#ctx0" brushRef="#br1" timeOffset="135169">18600 11192,'-26'0,"26"-27,-53 27,26 0,-26 0,-26 27,26 25,0-25,0 26,53-27,-26 1,26 26,0 0,53-27,0 27,26-27,-26 27,0 0,0-26,-53-1,0 27,-53 0,-53-53,53 0,27 0</inkml:trace>
  <inkml:trace contextRef="#ctx0" brushRef="#br1" timeOffset="135433">18785 11377,'0'53,"0"0,0 26,0-26,0 0,0 0,0 0,0 26,0-53</inkml:trace>
  <inkml:trace contextRef="#ctx0" brushRef="#br1" timeOffset="135605">18971 11244,'53'0,"-53"27,52 26</inkml:trace>
  <inkml:trace contextRef="#ctx0" brushRef="#br1" timeOffset="135874">19103 11853,'53'0,"0"0,-27 0,27 0,0 0,0-53,0 0,0 53,-27 0,-26 27,0 26,0-1,0 1</inkml:trace>
  <inkml:trace contextRef="#ctx0" brushRef="#br1" timeOffset="136429">19659 11324,'26'0,"0"0,1 0,26 26,0 1,0 26,-53-27,26 27,-26-26,0-1,0 27,0-27,-26 1,-27 52,53-52,53-27,26 0,53 0,1 0,-28 0</inkml:trace>
  <inkml:trace contextRef="#ctx0" brushRef="#br1" timeOffset="136638">20929 11456,'0'0,"-27"0,27 27,-79 26,52-1,-26 28,27-27,26 0,-106 0,106-27,-53 27</inkml:trace>
  <inkml:trace contextRef="#ctx0" brushRef="#br1" timeOffset="136805">20532 11615,'53'0,"0"26,-1 1,28 26,-27-27,0 54,0-54</inkml:trace>
  <inkml:trace contextRef="#ctx0" brushRef="#br1" timeOffset="140318">10134 13202,'52'-53,"1"53,27 0,-1 0,1 0,-28 0,-25 27,-27-1</inkml:trace>
  <inkml:trace contextRef="#ctx0" brushRef="#br1" timeOffset="140482">10319 13467,'26'0,"27"0,-53 0,53 0,0 0,0 0</inkml:trace>
  <inkml:trace contextRef="#ctx0" brushRef="#br1" timeOffset="140679">10769 13176,'52'0,"-25"0,52 0,-79 0,27 26,-27 27,0 0,0 0,0 0,0 26,-53-26,53-26</inkml:trace>
  <inkml:trace contextRef="#ctx0" brushRef="#br1" timeOffset="141514">13070 13070,'0'-53,"27"53,26-26,0 26,53 0,-27 0,-26 0,-53 53,26-27,-26 27,0 0,0 26,-53-26,27-26,-27 26,53-27,79-26,1 0,26 0,-1-26,1 26,-53-27</inkml:trace>
  <inkml:trace contextRef="#ctx0" brushRef="#br1" timeOffset="142065">13996 12832,'0'-53,"27"27,-27 105,53 0,-53 27,53 26,-53-26,53 27,-53-1,0 0,26-26,-26 0,0-27,53-26,-53-26,0 26,0-80,27 27,-27-53,0 27,0-27,0-27,0 27,0-26,0-27,0 27,0 0,0 26,0 0,0 26,0 1,79-27,-53 53,-26-27,27 27,26 0,-53 0,0 80,0-27,0 26,-53-26,26 0,-26 0,1-27,-1 54,26-27,27-27</inkml:trace>
  <inkml:trace contextRef="#ctx0" brushRef="#br1" timeOffset="142381">14870 13626,'53'0,"-53"-53,26 53,-26-53,53 53,0 0,0 26</inkml:trace>
  <inkml:trace contextRef="#ctx0" brushRef="#br1" timeOffset="142522">15055 13943,'53'0,"-27"0,1-53,26 53,-27-26</inkml:trace>
  <inkml:trace contextRef="#ctx0" brushRef="#br1" timeOffset="143363">15690 13308,'0'-79,"53"79,26-53,53 53,-52 0,-1 0,-26 0,0 79,-53 1,0-1,0 0,-26 1,-27-27,26 26,-26-52,27 25,79-52,26-52,0 52,54-80,-1 80,0-53,-52 53,-27 0</inkml:trace>
  <inkml:trace contextRef="#ctx0" brushRef="#br1" timeOffset="143602">16960 13044,'0'-53,"0"106,53 0,-53 26,0 27,53-27,-53 1,0-1,26-26,-26-27,0 27,53-26</inkml:trace>
  <inkml:trace contextRef="#ctx0" brushRef="#br1" timeOffset="143924">17410 13149,'0'0,"-53"80,0-27,0 0,0 26,0-52,27-1,-27 27,79-53,1 0,-1 0,27 0,-27 0,1 0,26 0,26 0,-26 0,0 0</inkml:trace>
  <inkml:trace contextRef="#ctx0" brushRef="#br1" timeOffset="144224">18045 13282,'0'26,"26"1,-26 26,0-27,0 1,27 52,-27-26,0-27,26-26</inkml:trace>
  <inkml:trace contextRef="#ctx0" brushRef="#br1" timeOffset="144434">18309 13308,'0'0,"0"53,53 0,-53 26,0-26,53-26,-53 26,0-27,26-26</inkml:trace>
  <inkml:trace contextRef="#ctx0" brushRef="#br1" timeOffset="144796">18468 12938,'0'0,"0"53,-27 0,-25 0,25-27,1-26,-27 53,0-53,0 0,0 0,-53-27,53 1,0 26,-26-79,52 79,-25 0,25 0,27 26,0 27,0-27,0 1</inkml:trace>
  <inkml:trace contextRef="#ctx0" brushRef="#br1" timeOffset="145304">20241 12964,'53'0,"-27"0,27 0,0 0,0 0,26 0,-26 0,-26 0,-27 27,0-1,-27 27</inkml:trace>
  <inkml:trace contextRef="#ctx0" brushRef="#br1" timeOffset="145470">20373 13308,'106'-53,"-53"53,-27-26,27 26,-26 0,-27-53,26 53,0 0</inkml:trace>
  <inkml:trace contextRef="#ctx0" brushRef="#br1" timeOffset="145673">21008 12832,'26'0,"1"0,-27 0,53 53,-53-27,0 1,0 26,0 0,0-27,-27 27,1 0,26-27</inkml:trace>
  <inkml:trace contextRef="#ctx0" brushRef="#br1" timeOffset="146179">22146 12488,'53'0,"-53"-26,0 52,0 27,0 26,0 27,0-26,0 25,0 28,52-28,-52-25,27 26,-27-80</inkml:trace>
  <inkml:trace contextRef="#ctx0" brushRef="#br1" timeOffset="147082">22781 12726,'0'0,"-27"0,-52-53,52 53,1 0,-27 0,0 27,0-1,-26 27,26 0,26-27,-26 1,53-54,27 1,-27-27,26 27,-26-1,0-26,0 53,0 27,0-1,0 1,-26-27,-27 0,27 0,26-27,0 27,52-53,1 53,-26 0,26 0,0 0,26 0,27 0,-53 0,0 27,0-27,26 53,-53-27,-26 27,0-27,0 27,-26 27,-53-54,26-26,0 53,-27-53,1 0,0 0,-1 0,54 0,-27-53,53 0,0 80,26-27</inkml:trace>
  <inkml:trace contextRef="#ctx0" brushRef="#br1" timeOffset="147330">23707 12753,'0'-27,"26"27,27-26,-26 26,-1 0,27 0,26 0,1 0,-1 0,-26 0,-27 0,-26 53,0-27,-53 27</inkml:trace>
  <inkml:trace contextRef="#ctx0" brushRef="#br1" timeOffset="147469">23813 13097,'52'0,"28"0,-1-27,1 27,-1 0,0-53,-26 53</inkml:trace>
  <inkml:trace contextRef="#ctx0" brushRef="#br1" timeOffset="148021">26220 12276,'0'27,"0"-1,0 54,0-27,0-1,0 1,0 27,0-1,27 1,-27-28,0-25,26-27</inkml:trace>
  <inkml:trace contextRef="#ctx0" brushRef="#br1" timeOffset="148334">26564 12303,'-53'53,"-26"0,26 26,-53 0,27-26,26 0,26-26,27-1,53-26,0 53,0-53,27 0,52 0,-26 0,-27 0,-26 0,0 0,-27 0,27 0</inkml:trace>
  <inkml:trace contextRef="#ctx0" brushRef="#br1" timeOffset="148678">27358 12541,'0'-53,"26"53,-26-26,53 52,-53 27,0 26,0-26,0 0,0 0,53 26,-53-52,27-27</inkml:trace>
  <inkml:trace contextRef="#ctx0" brushRef="#br1" timeOffset="148883">27781 12594,'27'0,"-27"79,53-52,-53-1,0 27,26-26,-26-1,0 27</inkml:trace>
  <inkml:trace contextRef="#ctx0" brushRef="#br1" timeOffset="149250">28231 12012,'0'0,"-26"53,-27-27,-27 27,1-53,0 27,-1-27,1 0,-1 0,28-27,-28-26,27 27,0-27,0 53,0-53,1 53,-1 0,0 0,53 53,-53 0,53 0,-80 26,80-26</inkml:trace>
  <inkml:trace contextRef="#ctx0" brushRef="#br1" timeOffset="150763">3678 14737,'0'-53,"0"27,0-54,0 54,-27-1,27-26,-53 27,53-1,-53 27,53-52,-52 52,-1 0,26 52,27 1,-53 27,53 26,0-1,-53 54,53 26,0-26,0-53,0 53,0-27,27 0,-27-52,0-27,0-27</inkml:trace>
  <inkml:trace contextRef="#ctx0" brushRef="#br1" timeOffset="150996">3016 15610,'-26'0,"26"-26,53 26,26-53,0 53,54-53,-27 53,26-27,-26 27,-27 0</inkml:trace>
  <inkml:trace contextRef="#ctx0" brushRef="#br1" timeOffset="151410">3942 15213,'0'-26,"0"26,-79 26,26 27,27-26,26 26,-53-27,106 53,-27-79,53 0,1 0,-1 0,27 0,0 0,-27 0,-26 27,-53-1,0 54,-26-27,-54-27,54 27,-27-53,79 0,27-27,27-52,-27 53,26-27,0 0,27 53,-26-27,-1 27</inkml:trace>
  <inkml:trace contextRef="#ctx0" brushRef="#br1" timeOffset="152001">5768 14763,'0'53,"53"27,0 52,-53-26,79 26,-26-26,0 26,-27-79,-26 27,80-54</inkml:trace>
  <inkml:trace contextRef="#ctx0" brushRef="#br1" timeOffset="152324">6376 15054,'0'0,"0"53,0-26,-79 52,53-26,26 0,-80 0,80-27,0 1,53-27,0 0,-26 0,-1 0,53 0,1 0,26 0,-27 0</inkml:trace>
  <inkml:trace contextRef="#ctx0" brushRef="#br1" timeOffset="152543">6985 15266,'26'0,"27"0,0 0,-26 0,-1 0</inkml:trace>
  <inkml:trace contextRef="#ctx0" brushRef="#br1" timeOffset="152706">7064 15557,'0'0,"53"0,-26 0,-1-53,27 53,-26 0,-1 0,27 0,-53-26</inkml:trace>
  <inkml:trace contextRef="#ctx0" brushRef="#br1" timeOffset="152946">7541 15002,'0'-53,"0"79,0 53,0 1,0-1,0 1,53 25,-53 28,52-27,-52-27,80 0,-27-79</inkml:trace>
  <inkml:trace contextRef="#ctx0" brushRef="#br1" timeOffset="153125">8573 15663,'0'0,"0"79,0-52,0 26,0-27,-53 27,0-26</inkml:trace>
  <inkml:trace contextRef="#ctx0" brushRef="#br1" timeOffset="154866">10610 15107,'0'53,"0"53,0 0,0 0,0 0,0-27,53 0,-53-26,26 0,-26-26,53-27,-53 26</inkml:trace>
  <inkml:trace contextRef="#ctx0" brushRef="#br1" timeOffset="155176">10160 15160,'0'-53,"53"53,0 0,26 0,27 0,79 0,0 0,1 0,-28 0,-25 53,-80-53</inkml:trace>
  <inkml:trace contextRef="#ctx0" brushRef="#br1" timeOffset="155495">11827 15346,'26'0,"27"-53,-26 53,26-53,0 53,26 0,-26 0,-27 0,-26 26,53 27</inkml:trace>
  <inkml:trace contextRef="#ctx0" brushRef="#br1" timeOffset="155645">12144 15742,'106'0,"-53"-26,0 26,26 0</inkml:trace>
  <inkml:trace contextRef="#ctx0" brushRef="#br1" timeOffset="156600">13653 14949,'52'0,"-52"53,27-1,-27 28,0-1,53-26,-53 27,0-28,53-25,0 52,-27-79</inkml:trace>
  <inkml:trace contextRef="#ctx0" brushRef="#br1" timeOffset="156841">14102 15160,'0'-53,"0"80,27 26,-27 0,53 0,-53-27,26 1,-26 25,53-25,-53-1,0 27,27-53</inkml:trace>
  <inkml:trace contextRef="#ctx0" brushRef="#br1" timeOffset="157224">14208 14631,'27'0,"-27"53,-27 0,-26 0,27-27,-1-26,-52 53,26-53,-26 0,-1-26,-52-27,0 0,26-26,-26 26,52 0,1 0,52 53,1 0,26 26,0 1,0 26,0 0,106 52,-80-25,27-1</inkml:trace>
  <inkml:trace contextRef="#ctx0" brushRef="#br1" timeOffset="157434">14579 15425,'26'0,"-26"53,0 0,0 0,0-27</inkml:trace>
  <inkml:trace contextRef="#ctx0" brushRef="#br1" timeOffset="158805">17489 14869,'-26'0,"26"27,0-1,0 27,0 0,0 0,0 26,0-26,105 0,-78-26,-1-27,27 26,-26-26,26 0,-27 0,0-53,27 27,-26-54,-27 27,53 0,-53 27,53 52,-53 27,53 0,-27 0,53-26,-26 26,-26-53,26 0,0 0,-53 0,26-80,-26 27,0-26,0-27,0 27,0 26,0 0,0 0,0 0,0 53</inkml:trace>
  <inkml:trace contextRef="#ctx0" brushRef="#br1" timeOffset="159025">18865 14869,'79'0,"-52"0,26 0,-1 0,1 0,-26 0,-27 27,0 26</inkml:trace>
  <inkml:trace contextRef="#ctx0" brushRef="#br1" timeOffset="159157">19076 15213,'53'0,"0"0,0-53</inkml:trace>
  <inkml:trace contextRef="#ctx0" brushRef="#br1" timeOffset="160109">20558 14261,'0'-53,"0"26,53 27,-26 0,-1 0,27 27,-27-1,-26 27,53-26,-53 26,0-1,-26 28,26-54,-53-26,53 53,-27-53,27 53,27-53,26 0,0 0,26 0,27 0,-27 0,-26 0,-26 0</inkml:trace>
  <inkml:trace contextRef="#ctx0" brushRef="#br1" timeOffset="160328">21220 14314,'0'0,"26"53,-26 26,0-53,53 1,-53 26,26-27,-26 1,27-27,-27 53,53-53</inkml:trace>
  <inkml:trace contextRef="#ctx0" brushRef="#br1" timeOffset="160520">21511 14393,'0'-26,"26"26,-26 52,0-25,53-1,-53 27,0-26,0-1,0 27</inkml:trace>
  <inkml:trace contextRef="#ctx0" brushRef="#br1" timeOffset="160840">21775 13970,'0'53,"0"-27,0 27,-26-53,-27 26,26-26,1 0,-27 0,0 0,27 0,-54 0,27-79,0 53,1 26,25-53,1 53,-54 0,80 53,-26 0,26-1</inkml:trace>
  <inkml:trace contextRef="#ctx0" brushRef="#br1" timeOffset="161129">20690 14843,'80'0,"26"0,26 0,53 0,-26 0,-27 0,27 0,26 53,-79-53,0 53,-53-53,-53 26</inkml:trace>
  <inkml:trace contextRef="#ctx0" brushRef="#br1" timeOffset="161373">21616 15240,'0'53,"0"0,0-27,0 0,0 27,0-26,0 26,0-27</inkml:trace>
  <inkml:trace contextRef="#ctx0" brushRef="#br1" timeOffset="161595">21273 15054,'26'0,"27"0,26 0,27 0,53 0,0 27,-27-27,-53 0,1 53</inkml:trace>
  <inkml:trace contextRef="#ctx0" brushRef="#br1" timeOffset="162119">22754 14367,'27'0,"-1"0,27 0,0 79,-53-53</inkml:trace>
  <inkml:trace contextRef="#ctx0" brushRef="#br1" timeOffset="162269">22860 14684,'53'0,"-27"0,1 0,52 0,-26 0,-26 0,-1 0</inkml:trace>
  <inkml:trace contextRef="#ctx0" brushRef="#br1" timeOffset="162869">24051 13864,'0'-27,"0"-26,105 53,-25 0,26 0,26 80,-26-27,-53 0,0 0,-53 26,0-53,0 1,-53 26,26-27,-26 27,0-53,27 27,26-1,26-26,54 0,-1 0,1 0,25 0,28 53,-54-53,-26 0</inkml:trace>
  <inkml:trace contextRef="#ctx0" brushRef="#br1" timeOffset="163109">25268 14155,'53'0,"-53"26,0 1,0-1,0 27,0-26,0-1,0 27,0-27,0 1,26-27,-26 53</inkml:trace>
  <inkml:trace contextRef="#ctx0" brushRef="#br1" timeOffset="163310">25506 14181,'0'-26,"53"79,-53-27,0 27,26 27,-26-54,53 0,-53 27,0-26</inkml:trace>
  <inkml:trace contextRef="#ctx0" brushRef="#br1" timeOffset="163635">25876 13917,'-26'26,"-1"-26,-26 0,-26 0,26-79,0 52,-26-26,26 27,26 26,27-53,-52 53,-28 0,27 79,53-26,-79 27,52 26,-25-53</inkml:trace>
  <inkml:trace contextRef="#ctx0" brushRef="#br1" timeOffset="163965">24289 14790,'106'-27,"-27"27,53 0,27 0,26-52,27 52,52 0,-52 0,0 52,-27-52,-26 53,0-53,-80 53,-53-53,-26 53</inkml:trace>
  <inkml:trace contextRef="#ctx0" brushRef="#br1" timeOffset="164605">25638 15187,'0'53,"0"0,0-27,0 27,0-27,0 1,53 26,-53-27,27 27</inkml:trace>
  <inkml:trace contextRef="#ctx0" brushRef="#br1" timeOffset="164797">25876 15319,'0'-26,"0"26,0 53,27-27,-27 0,26 27,-26-26,0-1</inkml:trace>
  <inkml:trace contextRef="#ctx0" brushRef="#br1" timeOffset="165089">25903 15028,'-27'0,"-26"0,27 0,-1 0,-52 0,0 0,-1 0,1 0,0-79,26 79,0 0,26 0,1 0,26 53,26-1,27-52</inkml:trace>
  <inkml:trace contextRef="#ctx0" brushRef="#br1" timeOffset="165351">28205 14605,'53'0,"-27"-27,0 27,54 0,-27 0,0 0,-27 27,-26 26,0-27,0 27</inkml:trace>
  <inkml:trace contextRef="#ctx0" brushRef="#br1" timeOffset="165483">28231 15054,'53'0,"0"0,26 0,1 0,25 0,-52 0</inkml:trace>
  <inkml:trace contextRef="#ctx0" brushRef="#br1" timeOffset="166104">29580 14499,'53'0,"27"0,-1 0,27 26,0-26,-27 27,-26-27,-53 79,0-26,-26-26,-54 25,-26 1,53-26,27 26,26-27,0 1,26-27,27 0,27 53,26-53,52 0,-25 52,-54-52,-26 0</inkml:trace>
  <inkml:trace contextRef="#ctx0" brushRef="#br1" timeOffset="174298">16034 979,'0'0,"0"26,0 1,0-1,0 27,0-27,0 1,-53 26</inkml:trace>
  <inkml:trace contextRef="#ctx0" brushRef="#br1" timeOffset="174860">16457 899,'0'53,"0"0,0 26,0-26,0 0,0 0,27 0,25-26,-25-27,-1 0,-26-27,53-26,-53-26,0 52,0 1,0-1,0 54,0-1,53 27,-53-26,53-1,0 54,-26-80,-27-53,0-27,0 1,0 26,0 0,0 27,0-27,0 26,-27 27</inkml:trace>
  <inkml:trace contextRef="#ctx0" brushRef="#br1" timeOffset="175190">17092 1005,'0'0,"27"0,-1 0,0 0,27 0,-26 0,-1 0,-26 53</inkml:trace>
  <inkml:trace contextRef="#ctx0" brushRef="#br1" timeOffset="175340">17066 1349,'53'0,"-1"-26,1 26,-26 0,-1 0,27 0</inkml:trace>
  <inkml:trace contextRef="#ctx0" brushRef="#br1" timeOffset="175934">17595 767,'-27'53,"1"-27,52-26,1 0,-1 0,27 0,-26 0,26 27,-27-27,0 0</inkml:trace>
  <inkml:trace contextRef="#ctx0" brushRef="#br1" timeOffset="177300">17489 714,'0'-53,"53"53,-27 0,27 0,0 0,27 0,-54 27,0-27,-26 26,53-26,-53 53,0-27,-26 80,-27-53,-26 0,105-53,53 27,-26-27,27 0,26 0,-27 0,-26 0,0 0</inkml:trace>
  <inkml:trace contextRef="#ctx0" brushRef="#br1" timeOffset="177586">18283 767,'26'26,"-26"27,27 0,-27 27,0-27,53-27,-53 27,26 0</inkml:trace>
  <inkml:trace contextRef="#ctx0" brushRef="#br1" timeOffset="177796">18547 926,'0'0,"53"0,-53 53,27 0,-27-27,0 0,0 27</inkml:trace>
  <inkml:trace contextRef="#ctx0" brushRef="#br1" timeOffset="178118">18759 502,'0'27,"0"26,-53-27,-53-26,53 0,-26 0,0 0,-1-26,1 26,26-27,26 27,-25 0,52 0,0 53,0 27,0-1</inkml:trace>
  <inkml:trace contextRef="#ctx0" brushRef="#br1" timeOffset="178554">17965 952,'0'27,"0"-27,27 26,52-26,27 0,53 53,-1-53,81 0,-28 0,-79 0,1 0,-80 0,-53 53</inkml:trace>
  <inkml:trace contextRef="#ctx0" brushRef="#br1" timeOffset="179108">18045 1190,'0'0,"26"0,27 0,26 0,1 0,-1 0,-26 0,-27 0,-26 53,0 0,-52 27,-1-28,0-52,26 53,-26-53,53 27,53-27,-26 0,26 0,26 0,0 0,-26 0,0 0</inkml:trace>
  <inkml:trace contextRef="#ctx0" brushRef="#br1" timeOffset="179318">18653 1349,'0'-26,"0"52,0 1,53 25,-53-25,0-1,27 27,25 0,-25-53</inkml:trace>
  <inkml:trace contextRef="#ctx0" brushRef="#br1" timeOffset="179512">18918 1376,'0'26,"0"27,0 26,53-79,-53 27,26-27,-26 26,27-26</inkml:trace>
  <inkml:trace contextRef="#ctx0" brushRef="#br1" timeOffset="179798">19076 1270,'0'-53,"-52"26,-1 27,26 0,-26 0,27 53,-1-53,-26 0,27 27,-27-27,27 0,-1 0,-26 0,27 0,26 0,-27 0,-26 0,53 53</inkml:trace>
  <inkml:trace contextRef="#ctx0" brushRef="#br1" timeOffset="180068">18362 1772,'27'0,"-1"0,27 27,0-27,0 0,26 26,-26-26,-53 53</inkml:trace>
  <inkml:trace contextRef="#ctx0" brushRef="#br1" timeOffset="180235">18389 2090,'26'0,"27"0,0 0,-53 53,53-53,-53 26</inkml:trace>
  <inkml:trace contextRef="#ctx0" brushRef="#br1" timeOffset="180510">19315 1693,'0'53,"53"0,-53 0,0 0,0 26,26-26,-26 0,0 0,0 26,0-26,0-53</inkml:trace>
  <inkml:trace contextRef="#ctx0" brushRef="#br1" timeOffset="180682">19976 2116,'27'0,"-27"0</inkml:trace>
  <inkml:trace contextRef="#ctx0" brushRef="#br1" timeOffset="181215">18203 3439,'0'-53,"27"53,26 0,53-53,52 53,28 0,-1 0,26 0,28 0,-1 0,-106 0,-53 0</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5:15:17.696"/>
    </inkml:context>
    <inkml:brush xml:id="br0">
      <inkml:brushProperty name="width" value="0.05292" units="cm"/>
      <inkml:brushProperty name="height" value="0.05292" units="cm"/>
      <inkml:brushProperty name="color" value="#FF0000"/>
    </inkml:brush>
  </inkml:definitions>
  <inkml:trace contextRef="#ctx0" brushRef="#br0">19685 344,'0'-27,"0"27,0 53,0-26,0-1,0 27,0-27,0 1,0 26,0-27,0 1,0-1,0 27,0-53</inkml:trace>
  <inkml:trace contextRef="#ctx0" brushRef="#br0" timeOffset="397.8408">19394 873,'26'0,"54"0,-54 0,54 0,-27 0,-1 0,1-27,0 27,-26 0,26 0,-53 0</inkml:trace>
  <inkml:trace contextRef="#ctx0" brushRef="#br0" timeOffset="831.6671">19659 1137,'0'27,"0"-1,0 27,0-26,0-1,0 27,0 0,0-27,0 27</inkml:trace>
  <inkml:trace contextRef="#ctx0" brushRef="#br0" timeOffset="1118.5523">19447 1111,'26'0,"1"0,26 0,0 0,-27 0,1 0,25 0,-25 0,-1 0,27 0,-26 0</inkml:trace>
  <inkml:trace contextRef="#ctx0" brushRef="#br0" timeOffset="2301.0792">21008 502,'0'-26,"0"-1,0 27,0 0,-53 53,0 0,53 0,-53 27,53 52,0-26,0 0,0-27,0 0,27 27,-27-53,53 0,-53 0,0 0,0-27,0 1,-53-27,26 0,27 53</inkml:trace>
  <inkml:trace contextRef="#ctx0" brushRef="#br0" timeOffset="3351.6587">20479 1719,'26'27,"27"-27,-26 79,-27-52,53 26,-53 0,0-27,0 1,0 25,0-25,-27-1,1-26,26 0,0-26,26-27,-26 0,79 0,-52-26,-27 52,26 27,-26-53,0 27,0 26,0 53,0 0,0-27,0 1,0 26,0 0,0-1,0-25,27-27,-1 0,54 0,-54 0,27 0</inkml:trace>
  <inkml:trace contextRef="#ctx0" brushRef="#br0" timeOffset="3582.5664">21061 2037,'0'0,"0"26,0 27,0-26,26-27,1 0,26 0,-27 0,-26 0,0-27,-26-52,-27 79,26 0,1-26,-54 26</inkml:trace>
  <inkml:trace contextRef="#ctx0" brushRef="#br0" timeOffset="5261.8944">20479 106,'0'0,"53"52,-27 28,-26-54,0 1,27-27,-27 79,0-26,0-53,53 0,-53-79,26 79,-26-53,26 53,-26-53,53 0,-53 0,0 79,0-26,0 27,0-1,0 27,0-26,0-1,0-26,0 53,27-53,26 27,0-27</inkml:trace>
  <inkml:trace contextRef="#ctx0" brushRef="#br0" timeOffset="5682.726">21087 238,'-53'0,"27"26,-27 1,0 26,27-27,26 1,-53-27,53 52,0 1,53-53,-27 0,1 0,25-26,-25 26,-27-53,26 27,-26-27,0 0,0 53,-26 0,26 0,53 26</inkml:trace>
  <inkml:trace contextRef="#ctx0" brushRef="#br0" timeOffset="6125.5487">21220 370,'0'0,"53"0,-27 0,0 0,27 0,27 0,-27 0</inkml:trace>
  <inkml:trace contextRef="#ctx0" brushRef="#br0" timeOffset="6379.4471">21299 211,'0'-26,"0"26,0 53,26-53,-26 79,27-26,-27 0,53-53,-53 53,26-53</inkml:trace>
  <inkml:trace contextRef="#ctx0" brushRef="#br0" timeOffset="6688.3236">21669 291,'0'0,"0"79,53-26,-53 0,0 0,0 0,27-53</inkml:trace>
  <inkml:trace contextRef="#ctx0" brushRef="#br0" timeOffset="6958.2156">21564 238,'0'-53,"0"53,26 0,27 26,53-26,-53 0,0 0</inkml:trace>
  <inkml:trace contextRef="#ctx0" brushRef="#br0" timeOffset="8230.7064">22331 873,'26'0,"1"0,52 0,-52 0,-1 0,-26-53,0 26,0 1,-26 26,-54 0,54 0,-27 0,53 26,0 27,0 0,0 0,0 27,0-28,26 1,-26 0,0 27,0-27,0 0,0-27,0 0,0 27,0-26</inkml:trace>
  <inkml:trace contextRef="#ctx0" brushRef="#br0" timeOffset="8457.6155">22225 1137,'0'-26,"0"26,53 0,-27 0,1 0,52 0,-26 0,-26 0,26 0,-1 0,28 0</inkml:trace>
  <inkml:trace contextRef="#ctx0" brushRef="#br0" timeOffset="8771.49">23178 714,'-27'0,"1"0,-27 53,53-27,-80 27,80 27,-26-1,26 0,0-26,0 0,0 27,53-54,-27-26,27 53,0-53,26 0</inkml:trace>
  <inkml:trace contextRef="#ctx0" brushRef="#br0" timeOffset="9010.3944">23416 1032,'-27'26,"27"0,0 1,-26 26,26-27,0 1,0 26</inkml:trace>
  <inkml:trace contextRef="#ctx0" brushRef="#br0" timeOffset="9266.292">23230 1084,'0'-26,"27"26,-1 0,27 26,-26 1,52 26,0-53,-52 0,-1 26,27-26</inkml:trace>
  <inkml:trace contextRef="#ctx0" brushRef="#br0" timeOffset="9477.2076">23707 979,'26'26,"1"27,-27-27,53 27,-53-26,0-1,0 54,0-27,-53-27,26 27,-26-53</inkml:trace>
  <inkml:trace contextRef="#ctx0" brushRef="#br0" timeOffset="10510.794">24421 952,'0'-53,"0"27,0-1,-53 27,0 0,27 0,-1 0,-26 0,27 27,26-1,0 27,79-53,-26 0,0 0,0 0,0-26,-27 26,-26 26,0 27,0-26,0 25,0 1,0 0,0 27,0-54,0 1,0 26,0-53,-52 52,25-52,1 0,-27-26,53-53,0 26,0 0,26 53,27-27,-26 27,52-53,-53 53,1-53</inkml:trace>
  <inkml:trace contextRef="#ctx0" brushRef="#br0" timeOffset="10804.6764">25003 846,'0'27,"-53"-1,27 27,-27 27,26-28,27 1,-53 0,53 27,0-54,27 1,-1-27,27 53,27-53,52 0,-53 0,-26 0</inkml:trace>
  <inkml:trace contextRef="#ctx0" brushRef="#br0" timeOffset="11019.5904">25374 1084,'-53'0,"53"53,-27-26,27 26,-53-27,53 1,0 26,0-27</inkml:trace>
  <inkml:trace contextRef="#ctx0" brushRef="#br0" timeOffset="11256.4955">25162 1111,'-53'0,"53"-27,26 27,27 27,-26-27,26 53,0-27,-27-26,27 0,-27 53,1-53,26 0,-53 0</inkml:trace>
  <inkml:trace contextRef="#ctx0" brushRef="#br0" timeOffset="11463.4128">25718 979,'0'26,"52"27,-52-27,0 1,27 52,-27-26,0-26,0-1,0 27,0-26,-79 25,52-25,1-27</inkml:trace>
  <inkml:trace contextRef="#ctx0" brushRef="#br0" timeOffset="12513.9924">26353 1164,'0'-27,"-27"-26,1 53,-54 0,54 0,-1 0,-26 0,27 53,26-26,-53 26,53-27,26 27,1-53,52 0,-26 0,0 0,0 0,0 0,-27-79,-26 52,27 1,-27-27,0 26,0 1,0-53,0 26,0 0,0 26,0-26,-27 53,27-26,0 79,0 0,0 0,0 53,0-27,0-26,0 0,0 0,0 0,0 0,53-27,27-26</inkml:trace>
  <inkml:trace contextRef="#ctx0" brushRef="#br0" timeOffset="12735.9036">26855 1111,'0'53,"-26"26,26-26,-53 0,53 0,-80 26,80-52,0-1</inkml:trace>
  <inkml:trace contextRef="#ctx0" brushRef="#br0" timeOffset="12961.8132">26617 1323,'0'0,"53"0,-27 26,1 27,-27-27,79 27,-26 0</inkml:trace>
  <inkml:trace contextRef="#ctx0" brushRef="#br0" timeOffset="13276.6872">27226 1296,'0'-26,"53"26,26 0,-53 0,-26 0,27 0,-27 53</inkml:trace>
  <inkml:trace contextRef="#ctx0" brushRef="#br0" timeOffset="13411.6332">27358 1508,'0'0,"26"0,54 0,-54 0,1 0</inkml:trace>
  <inkml:trace contextRef="#ctx0" brushRef="#br0" timeOffset="14587.1628">28787 688,'0'-27,"-27"27,-26 0,0 27,0-27,-26 53,26-27,0 27,27-53,26 53,-80-53,80 53,0 0,53-53,53 26,0-26,0 0,-27 0,1 53,-54-53,-26 26,0 27,-26 0,-27-26,-27 26,-26 0,27-27,26-26,0 79,27-52,26 26,79-53,1 0,-1 0,0 0,27 0,0 26,53-26,-80 0,-26 0,-53 53,53-53</inkml:trace>
  <inkml:trace contextRef="#ctx0" brushRef="#br0" timeOffset="15606.7548">29924 1005,'0'-26,"0"-1,0-26,0 53,-53 0,27 0,0 0,-27 53,26-26,27 26,-53 26,53-26,0-27,27 27,-1-26,27-27,26 53,-26-53,-26 0,26 0,-27 53,1-53</inkml:trace>
  <inkml:trace contextRef="#ctx0" brushRef="#br0" timeOffset="16051.5768">29819 1428,'0'53,"0"0,0 0,0 0,0 0,0-53,0 53,52 0</inkml:trace>
  <inkml:trace contextRef="#ctx0" brushRef="#br0" timeOffset="16372.4484">30083 1534,'-26'0,"-27"0,26 53,-52 0,79-26,-53-27,79 0,27 0,-26 0,26 0,0 0,53 0,-54 0,1 0,-26 52</inkml:trace>
  <inkml:trace contextRef="#ctx0" brushRef="#br0" timeOffset="17219.1095">30718 1270,'0'-53,"27"53,-27-27,0 1,-27 26,1 0,-1 0,-52 0,-27 26,27-26,26 80,26-80,27 26,0 27,0-26,53-27,27 0,-1 0,0 0,1 0,-27-27,-27 27,-26-53,53 0,-53 27,0-27,0 0,0 0,0-26,0-1,-26 54,26-1,0-26,0 1,-27 52,27 26,0 27,0 26,0 1,0-1,0-26,0 0,0 0,0 26,0-52,0-1,0 27,53-53,-53 53,53-53,-27 0,27 0</inkml:trace>
  <inkml:trace contextRef="#ctx0" brushRef="#br0" timeOffset="17475.0072">31115 1111,'0'26,"0"1,0-1,0 27,0-26,0-1,0 27,0-26,0-1,0 27,0 0,0-27</inkml:trace>
  <inkml:trace contextRef="#ctx0" brushRef="#br0" timeOffset="17827.866">31406 1190,'-53'0,"0"53,27-53,-27 53,26-26,27 26,0-27,0-26,0 26,27-26,26 0,-27 0,27 0,-26 0,26 0,-27 0</inkml:trace>
  <inkml:trace contextRef="#ctx0" brushRef="#br0" timeOffset="18501.5964">30956 529,'27'26,"-1"-26,27 0,0 53,26-53,1 0,-27 0,0 27,0-27</inkml:trace>
  <inkml:trace contextRef="#ctx0" brushRef="#br0" timeOffset="22602.9552">23627 1958,'0'-27,"-26"27,-1 0,1 0,-53 0,26 27,26 26,27-27,-53-26,53 53,0-27,27-26,-1 0,1 0,26 0,-27 0,0 0,27 0,-26-26,-27-27,26 53,-26-53,53 53,-53 53,0-27,-26 27,26-26,-27 52,27-26,0 26,-53-26,53-26,0 26,-26-27,26 27,-53-53,27 0,-27 0,53 0,-27 0,27-53,0 27,-53-27,53-27,0 54,0 26,0-53,53 53,0-26,0 26,0 0,-27-53</inkml:trace>
  <inkml:trace contextRef="#ctx0" brushRef="#br0" timeOffset="22976.8056">24024 2037,'0'26,"0"1,-79 26,52 0,-26 0,53 26,-26-26,26-27,0 1,26 52,27-79,0 0,53 0,-27 0</inkml:trace>
  <inkml:trace contextRef="#ctx0" brushRef="#br0" timeOffset="23215.71">24368 2222,'27'0,"-54"27,27-1,-53 53,53-26,-79 0,79 0,0-26,0-1</inkml:trace>
  <inkml:trace contextRef="#ctx0" brushRef="#br0" timeOffset="23442.6191">24183 2302,'0'-27,"26"54,1-27,26 52,-27-52,27 27,-26-27,-1 53,27-53,-27 0,1 26,26-26</inkml:trace>
  <inkml:trace contextRef="#ctx0" brushRef="#br0" timeOffset="23690.52">24712 2196,'0'26,"0"1,0-1,0 27,0 0,0 0,0-27,0 27,-26 0,-27-53,53 27,-53-27</inkml:trace>
  <inkml:trace contextRef="#ctx0" brushRef="#br0" timeOffset="23930.424">24977 2328,'26'0,"27"0,0 0,0 0,0 0,-53 26</inkml:trace>
  <inkml:trace contextRef="#ctx0" brushRef="#br0" timeOffset="24079.3644">25109 2566,'79'0,"-26"-26,-53 52</inkml:trace>
  <inkml:trace contextRef="#ctx0" brushRef="#br0" timeOffset="24941.0195">26088 2011,'26'0,"27"0,-53-27,0-26,-53 53,0 0,27 0,-53 0,52 53,-26-53,27 79,26-52,-53 26,53 0,0 0,0 0,0-1,0-25,0-1,26 27,-26-26,0-1</inkml:trace>
  <inkml:trace contextRef="#ctx0" brushRef="#br0" timeOffset="25181.9232">25665 2302,'26'0,"-26"-27,79 27,-52 0,26 0,0 0,0 0,0 0,-1 0,-25 0,26 0,-27 0</inkml:trace>
  <inkml:trace contextRef="#ctx0" brushRef="#br0" timeOffset="25480.8036">26749 2011,'-53'0,"1"26,25 27,-26-27,27 54,-27-54,53 27,-27 0,27 26,0-26,27-26,26 26,0-53,26 26,-26-26</inkml:trace>
  <inkml:trace contextRef="#ctx0" brushRef="#br0" timeOffset="25728.7044">27305 2196,'0'0,"-53"0,27 26,-27 27,26-26,-26-27,27 79,-53 27</inkml:trace>
  <inkml:trace contextRef="#ctx0" brushRef="#br0" timeOffset="25952.6148">27040 2328,'0'0,"27"0,52 0,-52 0,52 53,-26-53,0 0,0 26,0-26</inkml:trace>
  <inkml:trace contextRef="#ctx0" brushRef="#br0" timeOffset="26200.5156">27649 2037,'0'0,"0"26,0 1,53 26,-53 0,0-27,0 54,0-54,0 0,0 27,-53-26,53-1,-79 27,52-53</inkml:trace>
  <inkml:trace contextRef="#ctx0" brushRef="#br0" timeOffset="26659.332">26855 2143,'-26'0,"26"0,0 26,79-26,-26 0,0 0,0 27,0-27,0 0,-27 0</inkml:trace>
  <inkml:trace contextRef="#ctx0" brushRef="#br0" timeOffset="27947.8164">27358 2090,'0'-53,"-27"53,1 26,-27 1,0 52,-26 1,79-27,-53-27,0 27,53-27</inkml:trace>
  <inkml:trace contextRef="#ctx0" brushRef="#br0" timeOffset="28457.6124">26882 2222,'0'-53,"26"53,27 0,-53 27,27-27,-27 26,52-26,-25 53,26-53,-53 27,26-27,27 26,-53 27,0-27</inkml:trace>
  <inkml:trace contextRef="#ctx0" brushRef="#br0" timeOffset="28942.4184">27173 2169,'0'27</inkml:trace>
  <inkml:trace contextRef="#ctx0" brushRef="#br0" timeOffset="30854.6531">23760 3254,'0'-53,"0"106,0 0,-27 0,27 26,-53 1,53-1</inkml:trace>
  <inkml:trace contextRef="#ctx0" brushRef="#br0" timeOffset="31139.5391">23363 3730,'26'0,"54"0,-1 0,0 0,27-26,0 26,0 0,0-53,-53 53,-27 0,-26 0</inkml:trace>
  <inkml:trace contextRef="#ctx0" brushRef="#br0" timeOffset="31424.4252">23733 4021,'0'0,"0"53,0 27,0-27,-26-53,26 26</inkml:trace>
  <inkml:trace contextRef="#ctx0" brushRef="#br0" timeOffset="31673.3256">23495 4021,'26'0,"27"0,-26 0,-1 0,54 0,-27 0,0 0,-1 0,1 0,0-26</inkml:trace>
  <inkml:trace contextRef="#ctx0" brushRef="#br0" timeOffset="32646.936">25083 3201,'0'-53,"0"27,-27 26,-26 0,27 0,-27 53,26-27,27 27,-79 26,79 1,0-27,0 26,0 0,53 1,0 26,-27-27,-26-26,53 26,-53-26,0 0,0-26,0 26,0-53,-53 0</inkml:trace>
  <inkml:trace contextRef="#ctx0" brushRef="#br0" timeOffset="34393.2371">24580 4445,'26'0,"27"0,-26 26,-27 1,0-1,0 27,0-27,0 1,0-27,0 79,-27-79,27 27,0-27,0 0,0-80,27 80,-27-26,53-1,-53-25,26 52,-26-27,0 27,0 53,0 0,0-27,0 27,0 0,53-53,-27 0,27 0</inkml:trace>
  <inkml:trace contextRef="#ctx0" brushRef="#br0" timeOffset="34692.1176">25162 4630,'-27'0,"1"0,26 26,0 27,0-26,79-27,-26 0,-53-27,0 1,-26-27,-27 53,26 0</inkml:trace>
  <inkml:trace contextRef="#ctx0" brushRef="#br0" timeOffset="35098.9548">24897 4498,'-26'0,"26"0,-53 0</inkml:trace>
  <inkml:trace contextRef="#ctx0" brushRef="#br0" timeOffset="36687.3192">24712 2804,'0'0,"53"0,0 27,-27 26,-26 0,0-1,0 1,-26-53,26 0,0-26,53 26,0-53,-53 27,53 26,-53-53,26 0,-26 53,0 0,0 53,-53 0,53-1,-26 28,26-27,0-53</inkml:trace>
  <inkml:trace contextRef="#ctx0" brushRef="#br0" timeOffset="37009.1903">25162 2989,'-27'0,"27"53,0 0,27-26,-1-27,1 0,26 0,0 0,-53 0,0-53,0 53,0-53,-80 53,27 0,27 0</inkml:trace>
  <inkml:trace contextRef="#ctx0" brushRef="#br0" timeOffset="37451.0136">25374 3069,'26'0,"0"0,1 0,26 0,-27 0,1 0,26 0,0 0</inkml:trace>
  <inkml:trace contextRef="#ctx0" brushRef="#br0" timeOffset="37737.8988">25585 2989,'0'-26,"-26"26,26 0,0 79,-53-26,53-26,0-1,0 27,26-53,-26 27</inkml:trace>
  <inkml:trace contextRef="#ctx0" brushRef="#br0" timeOffset="38036.7792">25956 2857,'0'-26,"0"52,0 1,0 26,-27-27,27 0,0 27,0-26,0 26</inkml:trace>
  <inkml:trace contextRef="#ctx0" brushRef="#br0" timeOffset="38269.686">25797 2910,'0'-53,"0"27,26 26,27 0,-26 0,26 0,-27 0,27 0,-27 0</inkml:trace>
  <inkml:trace contextRef="#ctx0" brushRef="#br0" timeOffset="39581.1611">26273 3466,'0'-53,"0"-27,0 54,0 26,-26 0,-27 26,26 54,-26-27,0 26,27 0,26-26,-53 0,53 0,0 0,0-26,0-1,0 1,53 25,0 1</inkml:trace>
  <inkml:trace contextRef="#ctx0" brushRef="#br0" timeOffset="39799.074">25903 3704,'26'0,"-26"-27,53 27,-26 0,25 0,28 0,-27 0,0 0,0 0,0 0,-1 0,1 0</inkml:trace>
  <inkml:trace contextRef="#ctx0" brushRef="#br0" timeOffset="40099.9536">26776 3386,'-27'0,"27"53,-53-26,53 26,-79 26,79-26,-79 0,79 0,0-27,0 1,0 26,0-53,79 26,-26-26,0 0</inkml:trace>
  <inkml:trace contextRef="#ctx0" brushRef="#br0" timeOffset="40336.8588">26961 3519,'-53'53,"0"-1,27 28,26-54,-53 27,53-26,0-1</inkml:trace>
  <inkml:trace contextRef="#ctx0" brushRef="#br0" timeOffset="40564.7675">26723 3651,'26'0,"27"0,0 0,-26 0,26 0,-53 53,53-53,-53 26,52-26</inkml:trace>
  <inkml:trace contextRef="#ctx0" brushRef="#br0" timeOffset="40804.6715">27120 3360,'26'79,"-26"-26,0 0,0 0,0 0,0 26,0-26,0-26,0-1,-26 27,26-26,-53-27,0 52</inkml:trace>
  <inkml:trace contextRef="#ctx0" brushRef="#br0" timeOffset="41523.384">27517 3439,'26'0,"1"0,-1 0,27 0,-53-53,26 53,-26-26,-26 26,-53 0,26 0,26 26,27 27,-53-26,53 26,0 26,0-26,0 0,0 0,0-27,0 27,0-26,0-1,27-26,-27 79</inkml:trace>
  <inkml:trace contextRef="#ctx0" brushRef="#br0" timeOffset="41725.3032">27305 3704,'0'-27,"26"27,27 0,0 0,0 0,27 0,-1 0,-26 0,0 0</inkml:trace>
  <inkml:trace contextRef="#ctx0" brushRef="#br0" timeOffset="42003.1919">28019 3413,'0'0,"-26"26,-27 27,27 0,26 0,-80 0,80-27,0 27,0-26,27-1,-1-26,27 80,-27-80,1 0</inkml:trace>
  <inkml:trace contextRef="#ctx0" brushRef="#br0" timeOffset="42226.1028">28152 3519,'0'0,"-53"79,0-26,53-27,-53 27,53 0,0-26,-27-27,27 26</inkml:trace>
  <inkml:trace contextRef="#ctx0" brushRef="#br0" timeOffset="42438.018">27914 3651,'0'-27,"52"27,1 0,27 0,-54 0,1 0,26 53,0-26,-27-27</inkml:trace>
  <inkml:trace contextRef="#ctx0" brushRef="#br0" timeOffset="42669.9252">28363 3386,'0'53,"0"-26,0 26,0 0,0 26,0-53,0 1,0-1,0 27,0-26,-53 26,1-27,25-26</inkml:trace>
  <inkml:trace contextRef="#ctx0" brushRef="#br0" timeOffset="44077.362">28945 3651,'0'-53,"0"0,0 27,0-1,-52 27,-1 0,26 0,-26 27,0-27,27 53,-27-53,53 52,0 1,53-53,26 0,1 0,-1 0,-26 0,0-53,0 53,-27-52,-26 25,53-26,-53-26,0 26,0 26,0 1,0-27,0 80,0-1,0 0,0 1,0 26,-26-27,26 27,0 27,0-54,0 0,26 27,-26-26</inkml:trace>
  <inkml:trace contextRef="#ctx0" brushRef="#br0" timeOffset="44327.2619">29448 3360,'0'0,"-26"53,26 0,-80-27,80 27,-26-26,26-1,0 27,0-27</inkml:trace>
  <inkml:trace contextRef="#ctx0" brushRef="#br0" timeOffset="44544.1752">29236 3439,'0'-26,"0"26,53 0,-53 0,53 0,-53 53,53 0,-53-27,53 27,27-27</inkml:trace>
  <inkml:trace contextRef="#ctx0" brushRef="#br0" timeOffset="44850.0528">29739 3492,'0'-26,"27"26,26 0,-1 0,1 0,-53 26</inkml:trace>
  <inkml:trace contextRef="#ctx0" brushRef="#br0" timeOffset="44993.9952">29766 3730,'53'0,"-1"0,-25 0,-1 0,-26 0</inkml:trace>
  <inkml:trace contextRef="#ctx0" brushRef="#br0" timeOffset="45696.714">30559 3122,'0'0,"-26"0,-27 0,-26 26,26-26,26 27,-26 26,53-27,27-26,26 53,0-53,0 0,-1 0,-25 26,-27 1,0 26,-27-27,-52-26,26 106,0-79,-26 25,52-52,27 53,0-26,0-1,53-26,0 0,27 53,-27-53,-27 0,27 27,-27-27,-26 53</inkml:trace>
  <inkml:trace contextRef="#ctx0" brushRef="#br0" timeOffset="46536.378">31274 3042,'0'-26,"-106"26,27 0,-1 26,27-26,-26 53,52 0,27-26,0 26,0-27,0 1,53 25,27-25,-1-27,0 79,1-79,-27 27,0-27</inkml:trace>
  <inkml:trace contextRef="#ctx0" brushRef="#br0" timeOffset="46993.1951">30956 3598,'0'0,"0"26,0 1,0 26,0-27,0 27,0-26,0 26,27-53</inkml:trace>
  <inkml:trace contextRef="#ctx0" brushRef="#br0" timeOffset="47295.0744">31168 3677,'-27'0,"1"0,0 0,-27 27,53 26,26-53,-26 26,27-26,-1 0,-26 27,53-27,0 0,0 0,-27 0</inkml:trace>
  <inkml:trace contextRef="#ctx0" brushRef="#br0" timeOffset="47902.8312">31962 3095,'0'-53,"-27"27,1 26,-27 0,-27 0,1 0,0 26,52 27,1-26,26-1,0 54,0-54,0 27,53 0,26 0,0 0,-26-53,27 26,-54-26,1 0,26 0</inkml:trace>
  <inkml:trace contextRef="#ctx0" brushRef="#br0" timeOffset="48155.7299">32253 3254,'0'-26,"-27"26,27 53,0-27,-26 27,26-27,0 1,0 26,0-27,0 27,0 0</inkml:trace>
  <inkml:trace contextRef="#ctx0" brushRef="#br0" timeOffset="48472.6032">32517 3333,'-53'0,"27"0,-27 0,27 0,26 53,-53-53,53 27,0-1,0-26,0 53,53-53,-27 27,0-27,54 0,-54 0</inkml:trace>
  <inkml:trace contextRef="#ctx0" brushRef="#br0" timeOffset="49137.3372">31776 2646,'0'0,"53"52,0-52,53 0,26 53,-26-53,0 0,26 0,-52 0,-27 27</inkml:trace>
  <inkml:trace contextRef="#ctx0" brushRef="#br0" timeOffset="52216.1052">28416 4524,'27'0,"-1"0,1 0,26 0,-27 0,-26 0</inkml:trace>
  <inkml:trace contextRef="#ctx0" brushRef="#br0" timeOffset="52396.0332">28416 4736,'27'0,"26"0,0 0,-27 0,27 0</inkml:trace>
  <inkml:trace contextRef="#ctx0" brushRef="#br0" timeOffset="54089.3556">29660 4207,'0'0,"-27"0,-52 0,26 0,0 26,0-26,0 26,27-26,26 53,-27-53,27 27,53-27,0 0,27 0,-1 53,27-53,0 0,-53 0,-53 26,26-26,-26 27,-26 79,-54-80,27 27,0-27,-26-26,26 80,27-80,26 26,53 27,-27-53,27 0,-27 0,27 27,0-27,53 0,-53 0,0 0,0 0,0 0,0 0</inkml:trace>
  <inkml:trace contextRef="#ctx0" brushRef="#br0" timeOffset="55852.65">31062 4418,'0'-26,"0"-1,-26 27,-27 0,-27 53,54 27,26-27,0-27,0 27,79-53,1 26,-27-26,-1 0,28 0,-27 0,0 0,-27 0,1 0</inkml:trace>
  <inkml:trace contextRef="#ctx0" brushRef="#br0" timeOffset="56107.548">31433 4471,'0'0,"0"53,0 0,0-27,0 1,0 26,0-27,26 1,-26 26,26-27</inkml:trace>
  <inkml:trace contextRef="#ctx0" brushRef="#br0" timeOffset="56475.4008">31671 4551,'-27'0,"1"26,-27 0,53 1,0 26,53-53,0 0,0 0,-1 26,1-26,0 0</inkml:trace>
  <inkml:trace contextRef="#ctx0" brushRef="#br0" timeOffset="57147.132">30850 4286,'0'-53,"-26"53,26-26,0 52,0 27,0-27,0 27,0 0,0 0,0 27,-53-28,53 1,0 0,0 27,0-1</inkml:trace>
  <inkml:trace contextRef="#ctx0" brushRef="#br0" timeOffset="57874.8408">31962 4365,'26'0,"-26"-26,0-27,27 79,-27 1,0 26,0-27,0 27,0 0,0 0,0 26,0-26,0 0,0-26,0 26,53-1</inkml:trace>
  <inkml:trace contextRef="#ctx0" brushRef="#br0" timeOffset="58467.6036">32279 4021,'0'-53,"53"53,-26 0,25 53,-52 0,0 0,0 0,-26-53,26 53,-26-53,26 26,26 1,27-27,53 0,-53 53,26-53,-52 0</inkml:trace>
  <inkml:trace contextRef="#ctx0" brushRef="#br0" timeOffset="59396.232">31750 4498,'-53'0,"53"0,-26 0,26 53,-53-53,53 79,-27-79,27 26,-26-26,-27 27,26-27</inkml:trace>
  <inkml:trace contextRef="#ctx0" brushRef="#br0" timeOffset="76208.5044">14049 6932,'80'0,"26"0,26 53,-26-53,-27 0,0 26,1-26,-1 0,-26 53,0-53,0 0,0 0,26 0,-52 0,-1 0,1 0,52 0,-53 0</inkml:trace>
  <inkml:trace contextRef="#ctx0" brushRef="#br0" timeOffset="77137.1327">18997 6720,'53'0,"0"0,0 0,53 0,26 0,27 0,26 0,-53 0,53 0,-26 0,-27 0,1 0,-54 0,-26 0,-53 27,27-27,-27 52,0-25</inkml:trace>
  <inkml:trace contextRef="#ctx0" brushRef="#br0" timeOffset="106553.3616">11377 2434,'0'-53,"0"53,-79 0,52 53,-26-27,27 27,-27 27,53-1,-53 27,53 0,-53 26,53-26,0 26,-53-26,53 0,0 26,0-53,0 1,0 26,0-1,0-25,0-27,0 26,0-52,0-1,0-26,80-26,-80-27</inkml:trace>
  <inkml:trace contextRef="#ctx0" brushRef="#br0" timeOffset="107146.1244">11695 2884,'-53'0,"-27"0,-26 0,-52 53,-27-53,-1 79,28-79,-28 0,1 53,0-53,53 0,-27 0,53 0,27 0,-27 0,53 0,26-53,-25 53,-1 0,26 0,1 0,26 26,0-26,53 0</inkml:trace>
  <inkml:trace contextRef="#ctx0" brushRef="#br0" timeOffset="107385.0288">9313 2804,'-53'0,"53"27,-26 26,26 0,-79-1,79 1,-27 27,27-27,0-27,0 27,27-53,26 53,26-53,0 0,1 0</inkml:trace>
  <inkml:trace contextRef="#ctx0" brushRef="#br0" timeOffset="108975.3924">1984 2751,'-26'0,"26"-53,-27 53,-25 0,-1 0,26 27,-52-1,52 54,-26-27,27 26,26 0,-53-26,53 0,0-26,53 26,-27-53,1 0,-1 0,27 0,-26-53,26 53,-27-80,-26 54,53-27,-53 0,0 0,26 0,-26 0,53 27,0 26,0 26,-53 27,53-26,-53-1,27 53,-27-52,0-1,53 27,-27-53</inkml:trace>
  <inkml:trace contextRef="#ctx0" brushRef="#br0" timeOffset="109295.2644">2355 2831,'0'0,"0"53,0 26,0-26,53 0,-53-27,53 27,0-26,26-27,-26 0,-53-27,53-52,-53-1,53-52,-53 26,0 27,0 53,0-1,0 27,0 27,0 25</inkml:trace>
  <inkml:trace contextRef="#ctx0" brushRef="#br0" timeOffset="110122.9331">2884 2910,'0'27,"26"-27,-26 26,80-26,-54 0,1-26,26 26,-27-80,27 27,-53 27,0-27,0 26,0 1,-26 26,-27 0,26 0,-26 26,53 1,-53-27,53 79,0-26,0-26,27-1,-1 27,27-53,27 26,-28-26,-25 0</inkml:trace>
  <inkml:trace contextRef="#ctx0" brushRef="#br0" timeOffset="110374.8324">3334 2989,'0'0,"26"53,-26-26,0-27,53-80,-53 28,27 52,-27-53,53 53,-1-27,-25 27</inkml:trace>
  <inkml:trace contextRef="#ctx0" brushRef="#br0" timeOffset="111261.4776">4022 2804,'-53'0,"0"0,0 0,0 0,-26 27,26 26,53-27,-27-26,27 27,0-27,53 52,0-52,0 0,0-26,0 26,-27-26,1 26,26 0,-53 0,53 0,-27 0,27 0,0 0,0-27,0 1,26-54,-26 1,26 26,-79 0,27 53,-27-26,0 26,-53 0,53 26,0 27,0 53,0 53,26-1,27-52,0 26,-53-26,53 27,-53-54,0-26,-26 0,-54-53,1 0,26 0,27 0,-27-53,53 26,-27 27,27-53,27 1,26-1,79-27,106 1,27-27,-27-26,-27 26,-52 0,-53 0,-53 53,-106 0,-26 53,-27 27,-53 52,27 1,79-27,0 26,53-53,0 1,0 26,26-53,54 26,26-26,26 0,27 0,-54 0,1 0,-26 0,-54 0</inkml:trace>
  <inkml:trace contextRef="#ctx0" brushRef="#br0" timeOffset="112325.052">6191 2381,'27'0,"-27"-79,26 79,-26-53,0 79,0 80,0 0,0 26,0 27,0 0,0-27,0 27,0-54,53-25,-53-27,0 0,27-53,-27 26,52-26,-52 0</inkml:trace>
  <inkml:trace contextRef="#ctx0" brushRef="#br0" timeOffset="112707.8988">6376 2751,'27'0,"-1"0,27 0,-26 27,-27-1,0 27,-27 0,-26-26,27-1,26 27,-53-27,0 54</inkml:trace>
  <inkml:trace contextRef="#ctx0" brushRef="#br0" timeOffset="113051.7612">6641 2857,'-26'27,"-27"-1,53 27,-27-27,27 1,0 26,0-53,27 0,26 0,-27 0,27-27,-53 1,26-27,-26 27,0-1,0-26,-79 53,26 0,27 53,26-26</inkml:trace>
  <inkml:trace contextRef="#ctx0" brushRef="#br0" timeOffset="113523.5724">6853 2910,'0'53,"0"-27,0 27,53-53,0 0,-1 0,-52-26,27-1,-27 1,0-27,0 106,0 0,53-53,0 26,-27-26,27 0,-53-53,0 27,0 0,0-1,0-52,0 79,0-27,0 27</inkml:trace>
  <inkml:trace contextRef="#ctx0" brushRef="#br0" timeOffset="114783.0684">7355 2937,'27'0,"-1"0,27 0,-26 0,-1 0,27 0,-26-53,-1 53,-26-27,0 1,53 26,-53-53,0 26,-27 27,27-26,-26 26,0 0,-27 0,53 0,0 26,-27-26,27 80,0-54,0 1,0-1,0 27,27-53,-27 26,79-26,-53 0,1 0,-1 0,27 0,0 0,-26 0,26 0,-27 0,1 0,-27 27,0-1,0 1,0-80,0 26,52-25,1-1,0 53,27 0,-54 26</inkml:trace>
  <inkml:trace contextRef="#ctx0" brushRef="#br0" timeOffset="115435.8072">7885 2857,'0'0,"0"0,0 53,0-53,53 0,-53 27,26-27</inkml:trace>
  <inkml:trace contextRef="#ctx0" brushRef="#br0" timeOffset="116845.2431">1270 3889,'0'-26,"-26"26,-1 0,-52 0,52 53,27-27,-53 27,53 0,0 0,0 0,27-27,-1-26,1 0,26 0,-27 0,27-53,-53 27,26-27,-26 26,0 1,0-27,0 27,53 52,-53 27,53-27,-53 1,0 26,53 26,-53-26,27-53</inkml:trace>
  <inkml:trace contextRef="#ctx0" brushRef="#br0" timeOffset="117237.0864">1773 3863,'-27'0,"1"26,26 1,-53 25,53-25,-53-27,53 53,0 0,26-53,1 26,-1-26,27 0,-26 27,26-27,-53 53,-53-1,26-52,-52 53,52-53,27 53,-26-53</inkml:trace>
  <inkml:trace contextRef="#ctx0" brushRef="#br0" timeOffset="117617.934">2170 3783,'-27'53,"1"-53,-27 53,0 0,53-27,0 1,26-27,27 53,-26-53,-1 26,27 27,-53 0,0-26,-26 25,-27-25,26-27,-26 53,27-53,-1 0</inkml:trace>
  <inkml:trace contextRef="#ctx0" brushRef="#br0" timeOffset="117961.7964">2646 4021,'-53'0,"26"0,27 27,0-1,0 1,53-27,-26 0,-1 53,27-53,0 0,-53 0,-26-80,-1 54,-26-27,0 53,53-27,-26 27,26 0</inkml:trace>
  <inkml:trace contextRef="#ctx0" brushRef="#br0" timeOffset="118495.5828">2884 3942,'-26'26,"26"27,-53-26,53 26,-53-27,53 1,0 26,26-27,27-26,26 53,1-53,-1 0,1-53,-28 53,-25-53,-27 0,0 27,0 26,-53 0,53 0,-53 0,53 53,0 0,53-53,-27 79,27-79,0 0,-26 0,-1 0,27 0,-53-53</inkml:trace>
  <inkml:trace contextRef="#ctx0" brushRef="#br0" timeOffset="118643.5236">3201 3889,'27'-79,"26"52,-53 80,0-53</inkml:trace>
  <inkml:trace contextRef="#ctx0" brushRef="#br0" timeOffset="119495.1828">3889 4233,'0'-53,"-26"53,26-26,-79 26,52 0,1 0,-27 0,26 0,1 0,-27 26,0 53,53-52,0-27,53 0,0-27,0 27,0-52,0 52,-27 0,-26 52,0-25,53 26,-53-27,26-26,1 0,26 0,-27 0</inkml:trace>
  <inkml:trace contextRef="#ctx0" brushRef="#br0" timeOffset="119881.0284">4128 3916,'0'-53,"0"53,0 0,0 53,0-1,0 1,0 27,26-27,-26 0,79 26,-26-26,-26-27,26-26,0 53,26-53,-53 0,1 0,-27 0,53-53,-53 0,0 0,0 1,-27 52,27-53,-26 53,-27 0,53 26,0 27,0-27,0 1,26 26,27-53,27 26,-27-26,0 0,-27 0,-26 0</inkml:trace>
  <inkml:trace contextRef="#ctx0" brushRef="#br0" timeOffset="120166.914">3916 4048,'0'26,"53"-26,0 0,26 0,53-26,-26 26,-26 0,-28 0,1 0,0 0</inkml:trace>
  <inkml:trace contextRef="#ctx0" brushRef="#br0" timeOffset="120784.6668">5212 4180,'0'-53,"-53"53,27 0,-27 0,27 53,-27 0,26 0,27 0,-79-27,79 27,26-53,27 0,0-53,0 27,26-54,-26 28,0-1,-53-27,53 27,-53 0,0 1,0-1,0-27,0 27,0 53,0 0,0 53,0-26,0 26,0 0,0 26,0-26,0 26,0 1,0-1,53 0,-53-52</inkml:trace>
  <inkml:trace contextRef="#ctx0" brushRef="#br0" timeOffset="121889.2248">6006 3863,'-26'0,"-1"0,27 26,0 1,0 25,0-25,0-1,80 54,-28-54,-25-26,26 0,-27 0,1 0,-1 0,-26-26,53-1,-53-26,0 27,0-1,0-25,0 78,0 27,27-53,25 53,-25-53,-1 0,27 0,-26 0,-1 0,-26 0,0-53,0 26,0 1,0-27,0 27,-53 26,53-27,-53 27,53 27</inkml:trace>
  <inkml:trace contextRef="#ctx0" brushRef="#br0" timeOffset="122182.1076">6720 3863,'27'0,"-27"26,-27 27,27-27,0 1,53 26,-26-53,-1 0,27 0,0 0,-26 0,-27-27</inkml:trace>
  <inkml:trace contextRef="#ctx0" brushRef="#br0" timeOffset="122379.0288">6720 3519,'0'-53,"27"53,-1 0,-26 53,27 0</inkml:trace>
  <inkml:trace contextRef="#ctx0" brushRef="#br0" timeOffset="122625.93">7223 3572,'27'0,"-27"52,0 1,0 0,0 0,0 0,0-26,0-1,0 27,0 0,53-53</inkml:trace>
  <inkml:trace contextRef="#ctx0" brushRef="#br0" timeOffset="122938.8048">7461 3572,'0'0,"0"26,0 27,0 0,0 0,0 0,0 0,0-27,53 1,-26 25,26-52,-1 0,-25-26,26-27,-27 27,1 26,-27 0,53 0,-53 53,0-27,0 27</inkml:trace>
  <inkml:trace contextRef="#ctx0" brushRef="#br0" timeOffset="123179.7084">7064 3704,'27'0,"26"0,-27 0,27 0,27 0,-1 0,0 0,27 26,-53-26</inkml:trace>
  <inkml:trace contextRef="#ctx0" brushRef="#br0" timeOffset="129370.2312">8678 3624,'0'-26,"0"0,0-1,0 1,0 26,-53 0,53-53,-26 53,0 0,26 26,-53 27,53-26,-27 25,27 28,0-27,0 0,0 0,0 0,0 26,0-53,0 1,0 26,53-27</inkml:trace>
  <inkml:trace contextRef="#ctx0" brushRef="#br0" timeOffset="129597.1404">8414 3863,'0'-53,"26"53,54 0,-54 0,1 0,25 0,1 0,-26 0,26 0</inkml:trace>
  <inkml:trace contextRef="#ctx0" brushRef="#br0" timeOffset="129882.0264">8969 3598,'-26'0,"-27"0,0 26,0 27,0-26,0 52,53-26,-26 0,26 0,0-27,0 1,53 26,26-53,1 0</inkml:trace>
  <inkml:trace contextRef="#ctx0" brushRef="#br0" timeOffset="130110.9348">9022 3810,'0'0,"-26"26,26 27,0-26,-53 25,53-25,0-1</inkml:trace>
  <inkml:trace contextRef="#ctx0" brushRef="#br0" timeOffset="130315.8528">8837 3836,'0'0,"79"27,-26-27,0 0,0 0,27 0,-1 26,-53-26</inkml:trace>
  <inkml:trace contextRef="#ctx0" brushRef="#br0" timeOffset="130525.7688">9260 3704,'0'0,"0"53,0-27,0 1,0 52,0-26,0 0,0-27,-79 54,79-54,-53 1</inkml:trace>
  <inkml:trace contextRef="#ctx0" brushRef="#br0" timeOffset="130689.7032">9578 3836,'0'-53,"0"80</inkml:trace>
  <inkml:trace contextRef="#ctx0" brushRef="#br0" timeOffset="131117.532">8943 3783,'0'-26,"26"26,-26 26,0 54,0-27,0-1</inkml:trace>
  <inkml:trace contextRef="#ctx0" brushRef="#br0" timeOffset="131463.3935">8625 4339,'53'0,"0"0,0 0,27 0,-1 0,0 0,27-53,-26 53,-28 0,-25 0</inkml:trace>
  <inkml:trace contextRef="#ctx0" brushRef="#br0" timeOffset="151155.5136">4630 13255,'27'-53,"26"53,26 0,-26 0,53 0,52 27,-25-27,52 0,27 0,52 0,1 0,-27 0,-26 0,-27 0,0 0,0 0,-52 0,-1 0,-53 0,-26 0,-26 0,25 53,-52-27</inkml:trace>
  <inkml:trace contextRef="#ctx0" brushRef="#br0" timeOffset="151763.2704">8864 13652,'52'0,"1"0,0 0,27 0,52-53,0 53,27 0,26 0,27 0,-27-53,-26 53,-27 0,-52 0,-28 0,1 0,-79 27,-1-27</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6:15:12.085"/>
    </inkml:context>
    <inkml:brush xml:id="br0">
      <inkml:brushProperty name="width" value="0.05292" units="cm"/>
      <inkml:brushProperty name="height" value="0.05292" units="cm"/>
      <inkml:brushProperty name="color" value="#FF0000"/>
    </inkml:brush>
  </inkml:definitions>
  <inkml:trace contextRef="#ctx0" brushRef="#br0">28072 3016,'0'26,"0"27,0 27,0-27,0 26,0-26,0 26,27 1,-27-1,0 27,0 0,0-27,0 27,53-27,-53 1,0 25,53 28,-53-54,0 1,0-1,26 0,-26-26,0 0,0 26,0-26,0-26,0-1,0 27,0-26,0-1,0 27,0-26,0 52,0-53,0 27,0-26,0 26,0 0,0-1,0-25,0-1,0-26,0 53,-26-53</inkml:trace>
  <inkml:trace contextRef="#ctx0" brushRef="#br0" timeOffset="1208">27358 4947,'26'0,"54"0,-1 0,1 0,-28 0,28 0,-1 0,1 0,-1 0,0 0,-26-26,27 26,-54 0,27 0,0 0,0 0,26 0,-26 0,0 0,26 0,1 0,-1 0,1 0,-1 0,0 0,1 0,-1 0,-26 0,-27 0,1 0,52 0,-52 0,-1 0,27 0,-26 0,-1 0,27 0,0 0,0 0,0 0,0 0,26 0,0 0,-26 0,0 0,27 0,-1 0,27 0,0 0,-1 0,-25 0,-1 0,27 0,0 0,0 0,-27 0,0 0,1 0,-27 0,0 0,-27 0,27 0,-27 0,27 0,-26 0,52 0,-52 0,-1 0,1 0,52 0,-26 0,-27 0,27 0,27 0,-54 0,1 0,25 0,-25 0,26 0,-27 0,27 0,-26 0,-27-53,26 53,27 0,-27 0,1 0</inkml:trace>
  <inkml:trace contextRef="#ctx0" brushRef="#br0" timeOffset="1425">32491 4709,'26'53,"-26"-26,0-1,0 27,0 0,-26 0,-54 53,28-53</inkml:trace>
  <inkml:trace contextRef="#ctx0" brushRef="#br0" timeOffset="2078">32623 5344,'-26'0,"26"53,0-26,0-1,0 27,0 0,0 0,0-53,0-53,53-26,-53 52,0 1,26 26,1 0,-27 53,0-27,52-26,-52 53,27 0,26 26</inkml:trace>
  <inkml:trace contextRef="#ctx0" brushRef="#br0" timeOffset="2521">33020 5529,'0'53,"0"27,0-54,26 27,-26-26,53-27,-53 53,27-53,-1 0,27 0,-53-53,27 0,-27 26,0-26,0 80,53-27,-53 53,26-53,1 0,25 0,-52 0,0-53,0 0,0 0,0 26,0-25,-26 25,26-26,0-53</inkml:trace>
  <inkml:trace contextRef="#ctx0" brushRef="#br0" timeOffset="3644">28099 2989,'0'0,"0"80,-53-54,53 1,-27 26,27-27,-53-26,53 53</inkml:trace>
  <inkml:trace contextRef="#ctx0" brushRef="#br0" timeOffset="3885">28152 2910,'26'0,"54"53,-1-27,-26-26,0 0,26 0,-26 0</inkml:trace>
  <inkml:trace contextRef="#ctx0" brushRef="#br0" timeOffset="4531">29210 2884,'0'-53,"0"53,-26 0,26 53,0-27,-53 1,53 52,0-26,0-27,0 1,26-27,-26 53</inkml:trace>
  <inkml:trace contextRef="#ctx0" brushRef="#br0" timeOffset="4831">29395 3122,'0'0,"0"53,27-53,-27 26,26-26,54 0,-80 0,26-79,-26 52,26 27,27 0,-53 0,27 0,-27 53,53-26</inkml:trace>
  <inkml:trace contextRef="#ctx0" brushRef="#br0" timeOffset="5324">28945 2831,'0'0,"0"0,0 79,-26-52,26 52,0-26,0 0,0 0,0 0,0 26,0-53</inkml:trace>
  <inkml:trace contextRef="#ctx0" brushRef="#br0" timeOffset="5834">29977 2778,'0'26,"0"27,0 0,0 0,0-27,0 27,0 0,0 27,0-54</inkml:trace>
  <inkml:trace contextRef="#ctx0" brushRef="#br0" timeOffset="6796">28046 5212,'-53'0,"53"26,-27 54,27-54,27-26,-1 0,27 0,0 0,-53 0,0-79,0 26,-26 27,-1 26,1 0</inkml:trace>
  <inkml:trace contextRef="#ctx0" brushRef="#br0" timeOffset="9044">29263 8096,'53'53,"-53"0,0 0,0 0,26 26,-26 0,0 27,0 0,53-27,-53 54,0-54,27 0,-27 1,0-1,0 1,53-1,-53 0,0 1,0-27,0 0,0-1,0 1,0 0,0 0,0-26,0-1,0 27,0-27,26 1,-26 26,0-27,0 1,0 26,0-27,0 1,0 26</inkml:trace>
  <inkml:trace contextRef="#ctx0" brushRef="#br0" timeOffset="10243">27173 9842,'26'0,"54"0,-54 0,53 0,-26-53,0 53,0 0,0 0,26 0,27 0,0 0,0 0,-27 0,27 0,0 0,0 0,26 0,-26 0,0 0,0 0,26 0,-26 0,-27 0,0 0,27 0,0 0,26 27,-26-27,-26 0,25 0,1 0,27 0,-28 0,1 0,0 0,26 0,-52 0,-1 0,-26 0,0 0,26 0,1 0,-1 0,0 0,-26 0,27 0,-1 0,1 0,-1 0,-26 0,0 0,0 0,0 0,-27 0,0 0,27 0,-26 0,-1 0,54-27,-54 27,1 0,26 0,-27 0,0 0,27 0,0 0,0 0,0 0,-26 0,25-26,-25 26,52 0,-26 0,0 0,-26 0,-27-27,26 27,27 0,0 0,-27 0</inkml:trace>
  <inkml:trace contextRef="#ctx0" brushRef="#br0" timeOffset="10448">32808 9551,'27'0,"26"0,-27 80,-26-54,0 0,0 27,0 0,0 27,-79 25,-27 28,0-80</inkml:trace>
  <inkml:trace contextRef="#ctx0" brushRef="#br0" timeOffset="11136">32570 10292,'0'79,"0"-52,0-1,0 27,0 0,0-79,0-1,0 1,0-27,27 53,-27-27,53 27,-27 0,-26 27,53 26,-53 0,26-53,-26 53,27-1,26-52</inkml:trace>
  <inkml:trace contextRef="#ctx0" brushRef="#br0" timeOffset="11564">32914 10477,'0'80,"0"-54,53-26,-53 53,27-53,-27 26,26-26,27 0,-27-26,-26-27,27 53,26 0,-27 0,-26-26,0-27,0 26,0 1,0-54,0 54,0-1</inkml:trace>
  <inkml:trace contextRef="#ctx0" brushRef="#br0" timeOffset="12681">29236 8122,'-26'0,"26"27,-53 26,53-27,0 1,-26-27,26 79</inkml:trace>
  <inkml:trace contextRef="#ctx0" brushRef="#br0" timeOffset="12869">29316 8149,'26'0,"-26"0,80 0,-54 53,1-53</inkml:trace>
  <inkml:trace contextRef="#ctx0" brushRef="#br0" timeOffset="13663">29263 7355,'0'27,"-106"52,53-26,-26 53,26-27,-26 0,52-26,-26 0,53-26,-26-27,26 53,0-27,26 27,27-53,-26 0,-1 0,27 0,-27 0,27 0,0 0,0 0,26 0,-26 0</inkml:trace>
  <inkml:trace contextRef="#ctx0" brushRef="#br0" timeOffset="14332">29766 7540,'-27'0,"27"-53,-53 53,27 0,-27 0,-53 53,106-26,-53 26,53 0,0-27,-26 27,26-27,0 1,0 26,26-53,27 53,-26-53,25 0,1 0,-26 0</inkml:trace>
  <inkml:trace contextRef="#ctx0" brushRef="#br0" timeOffset="14631">29766 7884,'0'27,"0"26,0-27,0 27,26-53,1 0,-27-26,52-27,-52 26,27-26,26 0,-27 53,1 0,-27 0,53 53,-53-26,0-1,0 27</inkml:trace>
  <inkml:trace contextRef="#ctx0" brushRef="#br0" timeOffset="15569">29157 10133,'-26'0,"-1"27,27 26,-53-27,53 27,0-27,27 27,26-53,0 0,-53-26,0-27,0 0,0 0,0 53,-27 0,-26 0</inkml:trace>
  <inkml:trace contextRef="#ctx0" brushRef="#br0" timeOffset="21633">28125 12991,'0'53,"0"0,0-1,0 1,53 0,-53 27,0-1,0 0,0-26,27 0,-27 27,0 25,0 28,53-54,-53 1,0-1,0 0,52 1,-52 25,0-52,27 0,-27 0,0 0,53 0,-53-26,0-1,26 27,-26-27,0 27,53 27,-53-54,0 1,0 25,27-25,-27-54,0 1</inkml:trace>
  <inkml:trace contextRef="#ctx0" brushRef="#br0" timeOffset="23053">26511 14605,'53'0,"-26"0,26 0,-1 0,1 0,-26 0,-1 0,1 0,26 0,0 26,0-26,-1 0,28 0,-27 0,0 0,0 0,26 0,0 0,1 0,-1 0,27 0,-27 53,1-53,-1 0,27 0,-27 0,1 0,-1 0,27 0,-27 0,1 0,-1 0,27 0,-27 0,1 27,-1-27,-26 0,26 0,-26 0,26 0,-26 0,0 0,0 0,27 0,-27 0,26 0,-26 0,0 0,0 0,26 0,0 0,-26 0,27 0,26 0,-27 0,-26 0,0 0,26 0,-26 0,0 0,26 0,-26 0,0 0,27 0,-1 0,0 0,-26 0,27 0,-1 0,0 0,1 0,-1 0,0 0,1 0,-27 0,26 0,0 0,27 0,-26 0,-1 0,0 0,1 0,26 0,-27 0,0 0,1 0,-27 0,0 0,26 0,-26 0,0 0,-27 0,27 0,-26 0,-1 0,53 0,-79 52,27-52,-27 0</inkml:trace>
  <inkml:trace contextRef="#ctx0" brushRef="#br0" timeOffset="23294">32994 14658,'0'0,"0"0,0 26,0 53,0-52,0-1,0 27,-53-53,53 27</inkml:trace>
  <inkml:trace contextRef="#ctx0" brushRef="#br0" timeOffset="23939">33020 15002,'0'0,"0"26,0 27,0-27,0 27,0-26,0 26,0 0,0-80,0-26,0 0,0 0,0 27,26 26,-26-53,53 106,-53-27,0 1,0 26,0 0,27-53,-27 26</inkml:trace>
  <inkml:trace contextRef="#ctx0" brushRef="#br0" timeOffset="24373">33232 15187,'0'0,"0"53,53-53,-53 79,26-79,1 27,25-27,-52 0,27-53,-27 26,0 1,0-27,53 106,-53-27,26-26,1 0,-27-53,0-26,0-1,0 28,53-1,-53 26,26 27,-26-53</inkml:trace>
  <inkml:trace contextRef="#ctx0" brushRef="#br0" timeOffset="24964">33020 14578,'26'0,"-26"27,0 26,0 0</inkml:trace>
  <inkml:trace contextRef="#ctx0" brushRef="#br0" timeOffset="26047">28125 12964,'0'0,"-53"0,53 80,-26-54,26 27,0-27,-27-26,27 27</inkml:trace>
  <inkml:trace contextRef="#ctx0" brushRef="#br0" timeOffset="26265">28152 13044,'53'0,"-53"-53,79 53,-26 0,0 0,-27 0,27 0,-53 26,27-26</inkml:trace>
  <inkml:trace contextRef="#ctx0" brushRef="#br0" timeOffset="27261">26829 13123,'0'-53,"-53"53,53-26,-27 26,27-27,-26 27,-27 0,53 53,-26-26,26 25,-53 1,53 0,0 0,0 27,0-1,0-26,0-27,53-26</inkml:trace>
  <inkml:trace contextRef="#ctx0" brushRef="#br0" timeOffset="27574">26882 13493,'0'0,"0"53,0-26,53-27,-27-27,-26-26,53 27,-27-27,1 53,26 0,-53 53,26-27,-26 27,0 0,0-26</inkml:trace>
  <inkml:trace contextRef="#ctx0" brushRef="#br0" timeOffset="28258">26194 12938,'0'-27,"0"54,0 52,0 27,0 0,0 0,0 26,0 0,0-26,0-27,26 1</inkml:trace>
  <inkml:trace contextRef="#ctx0" brushRef="#br0" timeOffset="28924">27358 13229,'0'-53,"0"26,0 80,0 27,0 26,0-27,0 0,0 27,0-53,0 0,0-27</inkml:trace>
  <inkml:trace contextRef="#ctx0" brushRef="#br0" timeOffset="29742">27490 12885,'0'-27,"27"27,-1 0,-26 0,0 80,0-27,0-27,0 1,27-27,26 0,-1 0,-25 0,-1 0</inkml:trace>
  <inkml:trace contextRef="#ctx0" brushRef="#br0" timeOffset="30574">26855 13441,'0'0</inkml:trace>
  <inkml:trace contextRef="#ctx0" brushRef="#br0" timeOffset="32375">26935 13441,'0'-53,"-27"53,27 26,0 1,0-27</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5:20:03.40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9366 1032,'0'-27,"0"27</inkml:trace>
  <inkml:trace contextRef="#ctx0" brushRef="#br0" timeOffset="1476.8522">9525 688,'0'-27,"0"-26,0 53,0 27,-53-1,27 27,-27 26,26-26,-26 27,0 26,53-27,-26-26,26 0,0 0,0 0,26 26,27 0,-26-26,26 27,0-1,-53-26,26 0,-26-27,0 1,0-27,-53 0,27 0,-27 0,26 0,-26 0,53 0,-26 0,26-53</inkml:trace>
  <inkml:trace contextRef="#ctx0" brushRef="#br0" timeOffset="2060.7939">8149 608,'0'106,"-26"26,26-26,0-26,0-1,0 0,0 1,0-27,-53-27</inkml:trace>
  <inkml:trace contextRef="#ctx0" brushRef="#br0" timeOffset="2329.767">7620 1587,'79'0,"1"-79,-1 79,-26-27,26 27,-26 0,0 0,0 0,-26 0,26 0,-1 53</inkml:trace>
  <inkml:trace contextRef="#ctx0" brushRef="#br0" timeOffset="2624.7375">7964 1931,'26'53,"-26"0,0-27,0 27,0-26,0-1,0 27,0 0,0 0,0-27,0-26</inkml:trace>
  <inkml:trace contextRef="#ctx0" brushRef="#br0" timeOffset="2856.7143">7726 1825,'53'0,"0"0,-27 0,1 0,26 0,-1 0,1 0,0 0,27 0</inkml:trace>
  <inkml:trace contextRef="#ctx0" brushRef="#br0" timeOffset="4759.524">8890 2381,'0'-27,"0"1,0-27,0 27,26 26,27 26,-26 27,-27-27,53 27,-53 0,0 0,0-26,0-27,0-27,53-26,26-53,-79 80,53-27,-53 27,53-27,-53 26,26 1,-26 52,0 54,0-54,0 27,0-27,0 1,0 26,0-27,0 1,0-27</inkml:trace>
  <inkml:trace contextRef="#ctx0" brushRef="#br0" timeOffset="5019.4979">9234 2751,'-26'27,"26"-1,0 27,26-26,27-27,-27 0,1 0,-27-27,0 1,0 26,-53-53,0 0,53 26</inkml:trace>
  <inkml:trace contextRef="#ctx0" brushRef="#br0" timeOffset="6898.3101">8705 238,'0'-27,"0"27,0 0,0 53,53 0,-27 0,-26 0,53-53,-53 79,0-52,-26-27,26 0,0-80,26 80,-26-79,0 53,27 26,-27-53,0 26,26 27,-26 0,0 27,0-1,0 27,0 0,0 0,0 0,53-53,-53 53,53-53,-27 0</inkml:trace>
  <inkml:trace contextRef="#ctx0" brushRef="#br0" timeOffset="7138.2861">9155 502,'0'0,"-27"0,27 0,0 27,0 26,27-53,26 0,-27 0,-26-27,0 1,-26-27,-27 53,26 0</inkml:trace>
  <inkml:trace contextRef="#ctx0" brushRef="#br0" timeOffset="7699.23">9366 397,'-26'0,"26"-27,0 27,26 0,54 0,-27 0,-1 0,1 0,0 0,-26 0</inkml:trace>
  <inkml:trace contextRef="#ctx0" brushRef="#br0" timeOffset="7956.2043">9551 317,'0'-53,"0"27,0-1,0 54,0 26,0 0,0 26,0-26,0 0,0-27,0-26</inkml:trace>
  <inkml:trace contextRef="#ctx0" brushRef="#br0" timeOffset="8225.1774">10028 317,'0'53,"0"-26,0 25,0 1,0-26,0-1,0 27</inkml:trace>
  <inkml:trace contextRef="#ctx0" brushRef="#br0" timeOffset="8466.1533">9790 185,'0'0,"0"-53,26 53,53 0,-52 26,-1-26,27 27,-26-27,26 53,0-53</inkml:trace>
  <inkml:trace contextRef="#ctx0" brushRef="#br0" timeOffset="9687.0312">9948 185,'0'0,"53"0,-26 0,26 0,0 0,26 0,-26 0,0 26,-27-26,-26 27</inkml:trace>
  <inkml:trace contextRef="#ctx0" brushRef="#br0" timeOffset="10766.9232">11192 846,'26'0,"-26"-79,0 53,0-1,0-26,0 27,0-1,-26 27,-27 0,0 0,27 53,26 0,-80 26,80-26,0 27,-26-1,26 0,0 1,0-1,0 27,0-53,0 0,0-27</inkml:trace>
  <inkml:trace contextRef="#ctx0" brushRef="#br0" timeOffset="10986.9012">10769 1164,'26'0,"0"0,27 0,0 0,27 0,-1 0,0 0,1 0,-1 0,1 0</inkml:trace>
  <inkml:trace contextRef="#ctx0" brushRef="#br0" timeOffset="11299.8698">12065 767,'-53'0,"27"0,-1 0,-26 0,27 0,26 26,-53 1,53-1,-53 54,53-27,0 0,0-1,26 28,27-27,0-27,0 27,-26-53</inkml:trace>
  <inkml:trace contextRef="#ctx0" brushRef="#br0" timeOffset="11524.8474">12435 979,'0'0,"-26"53,26-27,-79 27,79-27,-53 27,26-53</inkml:trace>
  <inkml:trace contextRef="#ctx0" brushRef="#br0" timeOffset="11748.8249">12171 1005,'0'0,"0"0,0 53,106 0,-80-27,1-26,26 53,-27-53,27 53,26-53,-52 0</inkml:trace>
  <inkml:trace contextRef="#ctx0" brushRef="#br0" timeOffset="11988.801">12779 952,'53'0,"-26"0,-27 27,0 26,0-27,0 0,0 54,-53-27,26 0,-26 0,27-27,-27 27</inkml:trace>
  <inkml:trace contextRef="#ctx0" brushRef="#br0" timeOffset="12731.7267">13150 449,'79'-52,"-52"52,-1 0,27 0,-27 26,-26 0,53 27,-53 27,0 26,0-27,0 0,0 27,0-26,0-1,0 0,0-26,0-26,0 26,0-27,-53 27,1-79</inkml:trace>
  <inkml:trace contextRef="#ctx0" brushRef="#br0" timeOffset="14132.5866">13758 264,'0'-26,"53"26,-26 0,26 0,-53 26,0 27,0 0,-27 0,27-27,0 1,27-27,26 0,26 0,0 0,1 0</inkml:trace>
  <inkml:trace contextRef="#ctx0" brushRef="#br0" timeOffset="15272.4726">10716 449,'0'-26,"-27"26,1 0,-27 0,26 0,1 0,-27 0,27 0,26 26,0 54,0-54,0 1,0 26,26 0,-26 0,0 26,0 27,0 0,0-27,0 27,0-27,-26-26,26 0,0-27,0 27,0-26,52-27,28 53,52-53,-26 0</inkml:trace>
  <inkml:trace contextRef="#ctx0" brushRef="#br0" timeOffset="16358.364">14790 1032,'0'-27,"0"-26,0 0,0 0,-53 27,27 26,-1-53,-52 53,53 0,-27 0,0 53,0-53,26 79,-26-26,53-26,0-1,0 27,27-53,52 0,1 0,-1 0,27 0,-53-53,0 0,0 0,-53-26,26 26,-26 0,0 0,0 0,0 27,0-1,0 54,0-1,53 54,-53-27,0 26,0 0,0-26,0 27,0-1,0 27,0-27,0-26</inkml:trace>
  <inkml:trace contextRef="#ctx0" brushRef="#br0" timeOffset="16568.343">15584 1005,'0'27,"-26"25,-54 54,27-53,-26 0,52 0</inkml:trace>
  <inkml:trace contextRef="#ctx0" brushRef="#br0" timeOffset="16808.3189">15266 1084,'53'27,"-26"-1,26 1,26 26,-26 0,26-27,1 27,-27-53,0 53,-27-53</inkml:trace>
  <inkml:trace contextRef="#ctx0" brushRef="#br0" timeOffset="17340.2658">16193 1111,'26'-27,"53"-25,-52 52,26 0,0 0,0 0,26 0,-53 0,-26 26,0-26</inkml:trace>
  <inkml:trace contextRef="#ctx0" brushRef="#br0" timeOffset="17474.2524">16484 1349,'79'-26,"0"26,-26 0,-26 0</inkml:trace>
  <inkml:trace contextRef="#ctx0" brushRef="#br0" timeOffset="19030.0968">18944 635,'0'-27,"-26"27,-80 0,53 0,0 0,0 27,0-1,0 54,53-54,0 27,53 0,27-53,25 0,54 0,26 53,-52-53,-27 53,-80-53,-26 53,0-27,-53 53,-53-26,0 0,-26 0,0 0,52 0,28-53,52 53,0 0,0-53,52 0,54 53,0-53,-27 0,1 0,-1 0,54 0,-1-27,-53 27,-26 0,-26 0,25 27,-52-1</inkml:trace>
  <inkml:trace contextRef="#ctx0" brushRef="#br0" timeOffset="19945.0053">21220 846,'0'-53,"0"27,-53 26,0 0,0 0,-27 0,28 53,-1-27,26 54,27-54,0 1,0 52,0-26,27 0,52 0,-26 0,0-53,0 53,-27-53,1 0</inkml:trace>
  <inkml:trace contextRef="#ctx0" brushRef="#br0" timeOffset="20251.9746">21564 979,'0'-27,"0"80,0-26,0 25,0 1,0 27,0-1,0-26,0-26,26-27,-26 52</inkml:trace>
  <inkml:trace contextRef="#ctx0" brushRef="#br0" timeOffset="20580.9417">21802 1058,'-27'0,"1"0,26 53,-53-53,53 26,0 1,26 26,27-53,0 26,0-26,-53 53,53-53</inkml:trace>
  <inkml:trace contextRef="#ctx0" brushRef="#br0" timeOffset="20911.9086">22357 926,'0'-53,"27"79,-27 27,0 0,0 0,0 26,0 27,0-26,0-27,0-1,0 1,0 0</inkml:trace>
  <inkml:trace contextRef="#ctx0" brushRef="#br0" timeOffset="21660.8337">20638 608,'0'53,"0"0,0 26,0 1,0-1,0 1,0-1,26 0,-26 1,0 26,0-1,53-52</inkml:trace>
  <inkml:trace contextRef="#ctx0" brushRef="#br0" timeOffset="22645.7352">22595 397,'0'0,"53"-53,-26 53,-1 0,1 0,26 26,-27 27,-26 0,0-27,-53 1,0 26,0-27,27 27,-1-53,27 53,0-26,27 25,26-52,26 0,1 53,25-53,-25 0,-54 0</inkml:trace>
  <inkml:trace contextRef="#ctx0" brushRef="#br0" timeOffset="23559.6438">21908 1005,'0'0,"-27"0,-26 0,27 0,26 53,-53-53,53 53,-80-27,54 27,-27-26,27 26,26 0</inkml:trace>
  <inkml:trace contextRef="#ctx0" brushRef="#br0" timeOffset="24970.5027">16748 2619,'0'-26,"27"-27,52 53,-53 0,1 26,-27 27</inkml:trace>
  <inkml:trace contextRef="#ctx0" brushRef="#br0" timeOffset="25119.4878">16748 2857,'80'0,"-1"0,-26 0,-27 0,1 0,26 0</inkml:trace>
  <inkml:trace contextRef="#ctx0" brushRef="#br0" timeOffset="26932.3065">17859 2778,'27'0,"-1"0,27 0,-53 26</inkml:trace>
  <inkml:trace contextRef="#ctx0" brushRef="#br0" timeOffset="27120.2877">18177 2831,'53'0,"-27"0</inkml:trace>
  <inkml:trace contextRef="#ctx0" brushRef="#br0" timeOffset="27293.2704">18441 2831,'0'-27,"53"27,-26 0,-27 0,0 27</inkml:trace>
  <inkml:trace contextRef="#ctx0" brushRef="#br0" timeOffset="28128.1869">18785 1852,'0'0,"0"0,53 0,27 0,-1 0,-52 0,-1 0,27 0,-27 0</inkml:trace>
  <inkml:trace contextRef="#ctx0" brushRef="#br0" timeOffset="28737.126">19606 1772,'0'0,"0"53,-53-53,53 53,-53-53,53 53,-53-53,53 27,-27-27,-25 0,52 0,0-53,26-27,0 80,27 0,0 0,-26 0,-1 0,27 0,-26 0,-1 0,-26 0,0-26,-26 26,-27 0,53-27,0 1,26-27</inkml:trace>
  <inkml:trace contextRef="#ctx0" brushRef="#br0" timeOffset="30052.9944">19103 238,'-27'0,"1"0,26 0,-53 0,0 79,27-79,-1 27,-26-27,27 0,26-27,0 1,26-27,54 0,-27 53,-27 0,1 0,25 53,1-27,-26 27,26-53,0 53,-27-53,27 0,0 0,-53-53,0 0,0 0,0 0,-26 1,-1 25,-26 27,-53 27,106-1,-26 0,26 27,0-26,0-1,0-26</inkml:trace>
  <inkml:trace contextRef="#ctx0" brushRef="#br0" timeOffset="32287.7709">18918 2857,'0'-53,"53"53,0 0,26 0,0 0,-26 0,-26 0,-1 0,-26 27</inkml:trace>
  <inkml:trace contextRef="#ctx0" brushRef="#br0" timeOffset="32557.7439">19182 2725,'0'0,"0"0,0 26,0 27,0 0,0-26,0 26,0-27,0 27</inkml:trace>
  <inkml:trace contextRef="#ctx0" brushRef="#br0" timeOffset="32811.7185">19447 2884,'53'0</inkml:trace>
  <inkml:trace contextRef="#ctx0" brushRef="#br0" timeOffset="32991.7005">19711 2884,'53'0</inkml:trace>
  <inkml:trace contextRef="#ctx0" brushRef="#br0" timeOffset="33157.6838">19870 2884,'27'0,"-1"0,27 0</inkml:trace>
  <inkml:trace contextRef="#ctx0" brushRef="#br0" timeOffset="33375.662">20188 2831,'53'0,"0"0,-1 0,1 0,0 0,27 0</inkml:trace>
  <inkml:trace contextRef="#ctx0" brushRef="#br0" timeOffset="33615.638">20320 2751,'0'-53,"26"53,-26-52,0 131,0 0,0 1,0-1,0 0,0-26</inkml:trace>
  <inkml:trace contextRef="#ctx0" brushRef="#br0" timeOffset="34425.5571">21828 2566,'0'-26,"0"-27,0 26,0 1,0 26,-53 0,0 0,27 53,26-27,-53 1,53 26,0-27,26 1,-26 25,80-52,-54 53,54-53,-54 0</inkml:trace>
  <inkml:trace contextRef="#ctx0" brushRef="#br0" timeOffset="34777.5218">21775 2989,'0'-26,"80"26,-54 0,1 0,-1 0,27 0,-27 0,1 0</inkml:trace>
  <inkml:trace contextRef="#ctx0" brushRef="#br0" timeOffset="35121.4875">22146 2884,'26'0,"-26"26,0 27,0-53,0 26,0 1,53-27,0 53,26-53,-26 0,0 0,-53 26,0-26,-106 53,53-53,-26 27,-27-27,-26 0</inkml:trace>
  <inkml:trace contextRef="#ctx0" brushRef="#br0" timeOffset="35648.4348">21537 2381,'-79'0,"-1"53,54 0,-27 26,53-26,-53 0,53 0,0 26,0-26,53 0,-53 0,26 53,-26-80</inkml:trace>
  <inkml:trace contextRef="#ctx0" brushRef="#br0" timeOffset="36149.3847">22781 2540,'0'79,"0"-26,0 0,0 0,0 0,0 0,26 26,-26-26,0 0,0-27,27-26,-27 53</inkml:trace>
  <inkml:trace contextRef="#ctx0" brushRef="#br0" timeOffset="36539.3457">22966 2063,'26'0,"1"0,-27 27,0-1,0 27,0-26,0-1,0 54,0-54,53-26,-27 0,1 26,26-26,-27 0</inkml:trace>
  <inkml:trace contextRef="#ctx0" brushRef="#br0" timeOffset="37330.2665">23363 2751,'0'-53,"-27"53,27 0,27 0,52 0,-26 0,26 0,1 0,-27 0,0 0,26 0</inkml:trace>
  <inkml:trace contextRef="#ctx0" brushRef="#br0" timeOffset="37570.2426">23654 2540,'0'-80,"53"80,-53 53,0 27,0-27,-27-1,27 1,0 0,0 0,0-26</inkml:trace>
  <inkml:trace contextRef="#ctx0" brushRef="#br0" timeOffset="38042.1953">24342 2090,'0'-27,"0"54,0 26,0 53,0-1,0-25,0-1,0 1,0-27,0-1,0 1,0 0,26 0,-26-26,0 26</inkml:trace>
  <inkml:trace contextRef="#ctx0" brushRef="#br0" timeOffset="38500.1495">25188 2249,'0'-27,"0"27,-26 0,-53 0,26 0,26 80,-26-54,53 0,-53 27,53-26,0 26,0-27,27 1,26 26,-27-53,1 53,26-53</inkml:trace>
  <inkml:trace contextRef="#ctx0" brushRef="#br0" timeOffset="38771.1225">24765 2751,'53'0,"-27"0,1 0,26 0,-27 0,-26 0,53 0,-26 0</inkml:trace>
  <inkml:trace contextRef="#ctx0" brushRef="#br0" timeOffset="39050.0945">25188 2751,'80'0,"-54"53,-26-26,0 26,-26 0,26-53,26 0,27 0,-26 0,-27-27</inkml:trace>
  <inkml:trace contextRef="#ctx0" brushRef="#br0" timeOffset="39340.0655">25691 2302,'0'26,"0"27,0-27,0 1,0 26,0 0,0-27,0 27,0 26,0-26,0 0,0 0,0 0,0 0,0 0</inkml:trace>
  <inkml:trace contextRef="#ctx0" brushRef="#br0" timeOffset="39842.0153">25744 1984,'26'0,"1"0,-27 27,0-1,0 0,-27 27,-25 0,52 0,26-53,53 0,-26 0,0 0,0 0,0 0</inkml:trace>
  <inkml:trace contextRef="#ctx0" brushRef="#br0" timeOffset="41129.8866">26247 2725,'-27'0,"27"-27,27 27,26 0,26-26,0 26,1 0,-1 0,-26 0,-27 0,-26 0</inkml:trace>
  <inkml:trace contextRef="#ctx0" brushRef="#br0" timeOffset="41382.8612">26564 2540,'0'-27,"0"27,0 80,0-27,0-1,0 1,0 0,0 0,0 0</inkml:trace>
  <inkml:trace contextRef="#ctx0" brushRef="#br0" timeOffset="42112.7883">27702 2249,'0'-27,"-27"27,-25 0,-28 27,80-1,-26 27,26 0,0 0,0-27,0 27,53 0,-27 0,27-26,-27-27,54 52,-54-52</inkml:trace>
  <inkml:trace contextRef="#ctx0" brushRef="#br0" timeOffset="42903.7092">27570 2910,'26'0,"1"0,-1 0,27 0,-27 0</inkml:trace>
  <inkml:trace contextRef="#ctx0" brushRef="#br0" timeOffset="43107.6888">27861 2804,'0'53,"0"-26,0-1,0 27,0-27,0 1</inkml:trace>
  <inkml:trace contextRef="#ctx0" brushRef="#br0" timeOffset="43533.6462">27279 2143,'0'53,"0"26,0-26,0 0,52 26,-52-26,0 27,0-1,0 0,0 1,0-27,0 0</inkml:trace>
  <inkml:trace contextRef="#ctx0" brushRef="#br0" timeOffset="43894.6101">28205 2434,'0'-53,"0"106,-27 26,27 1,0-1,0 0,0 1,0-27,0 0,0-1,0-25,0-1,0 27</inkml:trace>
  <inkml:trace contextRef="#ctx0" brushRef="#br0" timeOffset="44390.5605">28363 1852,'0'0,"53"0,-53 26,53-26,-53 80,0-27,0-27,0 0,-26 54,26-54,0 1,26-27,1 0,-1 53,27-53</inkml:trace>
  <inkml:trace contextRef="#ctx0" brushRef="#br0" timeOffset="45278.4716">28681 2646,'0'-53,"26"53,27 0,-26 0,26 0,-27 0,1 0,25 0,-25 0,26 26</inkml:trace>
  <inkml:trace contextRef="#ctx0" brushRef="#br0" timeOffset="45543.4452">28840 2460,'0'-26,"26"26,1 0,-27 106,0-80,0 27,0 0,0 0,0 26,0-26,26-53</inkml:trace>
  <inkml:trace contextRef="#ctx0" brushRef="#br0" timeOffset="46130.3865">30215 2249,'-26'0,"-27"0,53-27,-53 27,0-53,0 53,53-26,-26 26,-27 0,0 0,-26 106,79-80,-27 27,27 0,0 0,0 0,0-27,0 27,53-26,0-27,26 79,27-79,-26 0</inkml:trace>
  <inkml:trace contextRef="#ctx0" brushRef="#br0" timeOffset="46369.3626">30374 2672,'-26'0,"26"0,-27 0,27 26,0 27,27-53,26 53,-27-53,1 0,-27-26,0-27,0 26,0 1,-53-53,26 79,-26 0,27 0,-1 26</inkml:trace>
  <inkml:trace contextRef="#ctx0" brushRef="#br0" timeOffset="46927.3068">29501 2063,'27'0,"-27"-26,26 26,27 26,-53 27,0 0,0 27,-27-27,27-1,0 1,-52 27,52-1,0-26,0 0,26 0,0 0,27-53</inkml:trace>
  <inkml:trace contextRef="#ctx0" brushRef="#br0" timeOffset="47321.2673">30983 2169,'0'-53,"0"80,-53 26,0 53,53-27,-27 0,27 1,0-1,0-26,0 0,0 0,0-53,0 53,27-27</inkml:trace>
  <inkml:trace contextRef="#ctx0" brushRef="#br0" timeOffset="47779.2215">31274 2063,'26'0,"27"0,-26 0,-1 0,-26 27,0 52,0-26,0-26,-26-27,26 53,0-1,0-25,26-27,53 0,-26 53,0-53,-26 0</inkml:trace>
  <inkml:trace contextRef="#ctx0" brushRef="#br0" timeOffset="49542.0453">22093 2778,'0'0,"0"0,26 0,27 0,-53 53,0-27,-26 27,26-26,-27-27,27 26,0 0</inkml:trace>
  <inkml:trace contextRef="#ctx0" brushRef="#br0" timeOffset="50882.9112">17754 4127,'52'-53,"-25"53,-1 0,54 0,-1 0,1 0,-28 0,-25 0,-1 0,-26 27</inkml:trace>
  <inkml:trace contextRef="#ctx0" brushRef="#br0" timeOffset="51137.8857">17912 3942,'0'0,"0"-26,27 26,-27 0,53 105,-53-78,0 26,0 0,0 0,0-1,0 1,0 0</inkml:trace>
  <inkml:trace contextRef="#ctx0" brushRef="#br0" timeOffset="51657.8336">19050 3889,'0'0,"-26"0,-1 0,-26 53,27-53,-27 53,26 0,27-27,0 27,0-26,53 26,0-27,27-26,-1 79,-26-79,26 0</inkml:trace>
  <inkml:trace contextRef="#ctx0" brushRef="#br0" timeOffset="51865.8129">19473 4101,'0'26,"-26"27,26 0,0 0,0 26,-27-52</inkml:trace>
  <inkml:trace contextRef="#ctx0" brushRef="#br0" timeOffset="52316.7677">18653 3757,'-26'0,"26"26,0 27,0 0,0 26,0-26,26 0,-26 0,27 53,-27-53,53-27,-53 27</inkml:trace>
  <inkml:trace contextRef="#ctx0" brushRef="#br0" timeOffset="52711.7282">19738 3836,'0'-26,"0"52,0 27,0 0,0 26,0-26,0 0,0 0,0 0,0 0,0 0,0-27,0 27</inkml:trace>
  <inkml:trace contextRef="#ctx0" brushRef="#br0" timeOffset="53117.6876">19950 3598,'53'0,"-1"0,-52 0,0 53,0 0,-26-53,26 53,0 0,26-53,54 26,-54-26,27 0</inkml:trace>
  <inkml:trace contextRef="#ctx0" brushRef="#br0" timeOffset="53965.6029">20611 4101,'0'-53,"27"26,-1 27,27 0,0 0,-27 0,27 0,0 0,26 0,-26 53,-26-53</inkml:trace>
  <inkml:trace contextRef="#ctx0" brushRef="#br0" timeOffset="54206.5788">20849 3889,'27'0,"-27"-26,79 26,-53 0,-26 26,0 27,0-27,0 54,0-27,0 26,0 0,0 1,0-54</inkml:trace>
  <inkml:trace contextRef="#ctx0" brushRef="#br0" timeOffset="54813.5181">22569 3942,'-26'-53,"-54"53,27 0,27 0,-27 27,53-1,0 27,0-27,0 1,0 26,0 26,0-52,53 25,0-52,-27 27</inkml:trace>
  <inkml:trace contextRef="#ctx0" brushRef="#br0" timeOffset="55099.4895">22754 4127,'0'-26,"53"26,0 0,-53 0,26 0,-26 53,0-27,0 27,-26 0,26-27,0 27,53-53,0 0,0 0,0 0</inkml:trace>
  <inkml:trace contextRef="#ctx0" brushRef="#br0" timeOffset="55760.4233">22093 3836,'26'-53,"-26"106,0-26,0 26,0-1,0 1,0 27,0-1,0 27,0 0,27-80</inkml:trace>
  <inkml:trace contextRef="#ctx0" brushRef="#br0" timeOffset="56173.3821">23521 3863,'-52'0,"-1"0,26 79,27-26,0 0,0-27,0 27,0 0,0 0,0-27,0 54,27-54,-27 1,0 26</inkml:trace>
  <inkml:trace contextRef="#ctx0" brushRef="#br0" timeOffset="56655.3339">23680 3545,'0'53,"80"-53,-54 0,27 0,-53 26,0 27,-53 0,27-26,26 26,0-27,26-26,27 27,-27-27,27 0,-26 0</inkml:trace>
  <inkml:trace contextRef="#ctx0" brushRef="#br0" timeOffset="57447.2547">24077 4101,'0'-53,"53"53,-27 0,27 0,0 0,0 0,0 0,0 0,0 0,-27 0,-26 53</inkml:trace>
  <inkml:trace contextRef="#ctx0" brushRef="#br0" timeOffset="57726.2268">24315 3916,'27'-53,"-27"79,0 1,0-1,0 53,0-26,0 0,0 27,0-1,0 0,0-52</inkml:trace>
  <inkml:trace contextRef="#ctx0" brushRef="#br0" timeOffset="58325.1669">25532 3836,'0'-53,"0"27,0 26,-53 0,27 0,-1 0,-25 53,52-27,-27 27,27-26,0 25,0-25,0 26,0-27,53-26,-27 53,54-53,-27 0,0 0</inkml:trace>
  <inkml:trace contextRef="#ctx0" brushRef="#br0" timeOffset="58669.1325">25850 3916,'26'0,"27"0,-26 0,-27 52,0 1,-53 0,53-26,26-27,54 0,-28 53,1-53,-26 26,26-26,-80 53,-26-53,-26 0,-27 26,-53-26,27 0</inkml:trace>
  <inkml:trace contextRef="#ctx0" brushRef="#br0" timeOffset="59144.085">25003 3730,'0'-53,"53"53,-53 53,0 27,0-27,0 0,0 26,0 0,0 1,27-1,-27 0,79-52</inkml:trace>
  <inkml:trace contextRef="#ctx0" brushRef="#br0" timeOffset="59629.0365">26485 3810,'0'0,"0"26,0 54,0-28,0 1,0 0,0 0,0 27,0-28,0 1,0 0,0-26</inkml:trace>
  <inkml:trace contextRef="#ctx0" brushRef="#br0" timeOffset="60034.9959">26696 3386,'27'0,"26"0,-53 0,0 53,0-26,0 26,-27 0,27-27,0 0,0 27,27-53,26 0,0 27,0-27,0 0,-1 0</inkml:trace>
  <inkml:trace contextRef="#ctx0" brushRef="#br0" timeOffset="60732.9261">27226 4074,'26'0,"53"0,1 27,-1-27,1 0,-27 0,-1 0,-78 0</inkml:trace>
  <inkml:trace contextRef="#ctx0" brushRef="#br0" timeOffset="60964.9029">27384 3942,'0'-26,"0"78,-26-25,26-1,0 54,0-54,0 1,0 26,0 26,0-53</inkml:trace>
  <inkml:trace contextRef="#ctx0" brushRef="#br0" timeOffset="61218.8775">27993 4154,'26'0,"27"0</inkml:trace>
  <inkml:trace contextRef="#ctx0" brushRef="#br0" timeOffset="62760.7232">28443 4286,'26'0,"54"0,-54 0,-26 0</inkml:trace>
  <inkml:trace contextRef="#ctx0" brushRef="#br0" timeOffset="62957.7035">29025 4233,'26'0,"-26"0,53 0,-53 53</inkml:trace>
  <inkml:trace contextRef="#ctx0" brushRef="#br0" timeOffset="63188.6805">29475 4286,'26'0,"27"-27,-27 27,27 0,0 0</inkml:trace>
  <inkml:trace contextRef="#ctx0" brushRef="#br0" timeOffset="63384.6609">30004 4259,'53'-26,"-27"26,-26 0,53 0,0 0</inkml:trace>
  <inkml:trace contextRef="#ctx0" brushRef="#br0" timeOffset="63578.6415">30401 4233,'26'0,"-26"0,27 0,25 0,1 0</inkml:trace>
  <inkml:trace contextRef="#ctx0" brushRef="#br0" timeOffset="63768.6225">30798 4233,'52'0,"-25"0,-1 0,-26 26,53-26,0 0,-26 0</inkml:trace>
  <inkml:trace contextRef="#ctx0" brushRef="#br0" timeOffset="63938.6055">31221 4259,'26'0,"1"0,-1 0,27 0,-53 53</inkml:trace>
  <inkml:trace contextRef="#ctx0" brushRef="#br1" timeOffset="75203.4789">7620 3148,'0'-26,"0"-27,0 79,-26 27,26 27,0-54,0 27,0-27,0 27,0-26,0 26,0-53,26 0,0 0,27 0,0 0,0 0,-26 0,26 0,0 0,-1 0,1 0,27 0,-27 0,0 26,-1-26,1 0,0 0,-26 0,26 0,0 0,26 0,-26 0,0 0,-27 0,27 0,0 0,-26 0,-1 0,53 0,-52 0,-1 53,27-53,-26 0,-1 0,27 0,-26 27,-1-27,27 0,-27 0,1 0,52 52,-26-52,0 0,0 0,0 0,26 0,1 0,52 0,-26 0,0 0,-1 0,1 0,27 0,-28 0,-25 0,-1 0,0 0,1 0,-1 0,1 0,-1 0,0 0,-26 0,0 0,0 0,26 0,-26 0,27 0,-1 0,27 0,-27 0,1 0,-1 0,0 0,1 0,-27 0,0 0,0 0,26 0,27-26,-27 26,1 0,-1 0,0-53,1 53,-1 0,0 0,27-26,-26 26,-1 0,0 0,1 0,-1 0,-26 0,0 0,26 0,-26-53,0 53,27 0,-1 0,-26 0,0 0,26 0,-26 0,-26-27,52 27,-26 0,0-53,0 53,0 0,-1-26,-25 26,26-53,0 53,-53-26,26-27,-26-27,0 54,0-1,0 1,0-27,53 0,-53 27,0 26,0 26,-53-26</inkml:trace>
  <inkml:trace contextRef="#ctx0" brushRef="#br1" timeOffset="76042.395">11033 2937,'0'-53,"-53"53,0 53,0-27,-26 27,0 26,-27 1,0-1,-26 27,-54 26,1 0,-53 27,0-53,-27 53,1-53,79-1,-27 28,27-54,26 1,27-28,52-52,27 53,27-53,-27 0,80 0,-27-26,26 26,-26-53,26 53</inkml:trace>
  <inkml:trace contextRef="#ctx0" brushRef="#br1" timeOffset="76282.371">7779 4418,'0'27,"0"-1,0 54,-27-28,27 1,0-26,0 26,0-27,53 54,27-80,25 0,1 0,-26 0</inkml:trace>
  <inkml:trace contextRef="#ctx0" brushRef="#br1" timeOffset="77152.284">3545 5397,'27'27,"-27"26,0 26,0 0,-27 27,27-53,0 0,-26 0,26 0,0 0,-26-53</inkml:trace>
  <inkml:trace contextRef="#ctx0" brushRef="#br1" timeOffset="77436.2556">3096 5503,'0'-26,"26"-27,1 26,25 27,28 0,-27-53,26 53,1 0,25-53,28 53,-54-53,0 53,-26 0,0 0,0 27</inkml:trace>
  <inkml:trace contextRef="#ctx0" brushRef="#br1" timeOffset="77744.2248">4128 5768,'0'53,"0"-27,0 0,0 27,26-53,-26 53,53-53,-27 0,-26-26,27 26,-27-80,0 54,0 0,0-27,0 26,-53 27,-53 0,80 0,-1 0,-26 0</inkml:trace>
  <inkml:trace contextRef="#ctx0" brushRef="#br1" timeOffset="78032.196">4604 5450,'0'-26,"53"26,-27 0,-26 0,0 79,0-53,53 27,-53 0,0 0,27 27,-27-1,0-26,0 0,0 0,0 0,0-27,0 1,0-27,-27-27</inkml:trace>
  <inkml:trace contextRef="#ctx0" brushRef="#br1" timeOffset="78232.176">4471 5926,'27'-26,"26"26,-27 0,27 0,0-53,0 53,-26 0,-1 0,53 0,-26 0</inkml:trace>
  <inkml:trace contextRef="#ctx0" brushRef="#br1" timeOffset="78737.1255">5265 5847,'-26'-26,"-27"26,26 0,1-53,-27 53,27 0,26 26,26 1,27-27,-27 0,1 0,26 0,-27 0,-26 52,0 1,53-53,-26 0,52 0,-26 0,0 0,0-53,26 1,-52-1,25-27,-52 1,0-1,0 1,0 26,0 27,-26-27,-53 53,52 0,27 53,-53 26,53-26,0 0,0 0,0 0,27 0,-27-27,26 27,27 0,-26 0,25-53</inkml:trace>
  <inkml:trace contextRef="#ctx0" brushRef="#br1" timeOffset="79574.0417">6297 4974,'0'-53,"-26"53,26 79,0 80,0-27,0 54,0-1,26-26,-26-27,0 0,0-53,0-26,0 0,0-26,0 26,27-53,-1 0</inkml:trace>
  <inkml:trace contextRef="#ctx0" brushRef="#br1" timeOffset="79904.0088">6376 5424,'27'0,"26"0,-53 53,26-1,-26-25,0-1,0 27,-53-26,0 26,-26-53,53 53,-27 0</inkml:trace>
  <inkml:trace contextRef="#ctx0" brushRef="#br1" timeOffset="80233.9758">6747 5477,'-53'26,"0"27,0 0,0 26,53-26,0 0,0-26,53 25,0-52,26 0,-26-52,0-1,0 0,-53 0,0-27,0 27,0 27,-26-27,-54 53,1 27,79-1,0 27,-26-27</inkml:trace>
  <inkml:trace contextRef="#ctx0" brushRef="#br1" timeOffset="80713.9277">7064 5556,'0'53,"0"-27,0 27,0-26,0 26,53-53,-26 0,-1 0,27-53,-26 26,-27 1,53 26,-53-53,0 79,0 1,0 26,52-53,-25 53,26-53,-53-53,79 26,-79 1,0-27,0 0,0 0,0 27,-26-27,26 26,-27 27</inkml:trace>
  <inkml:trace contextRef="#ctx0" brushRef="#br1" timeOffset="81913.8078">7646 5635,'27'0,"52"0,-26 0,-26 0,-1 0,27 0,-26 0,-27 0,52 0,1-53,-53 0,27 53,-27-26,0-27,0 27,0-1,0 27,-53 0,26 0,1 0,26 0,-53 0,53 27,-26 52,26-53,0 1,0 26,0-27,79-26,-26 0,0 0,0 0,0 0,0 0,-1 0,-25 0,26 0,0 0,-53 53,0-26,0 26,0-80,0-26,0 27,53 26,-27 0,1 0,26 0</inkml:trace>
  <inkml:trace contextRef="#ctx0" brushRef="#br1" timeOffset="83240.6751">9604 5609,'0'-27,"0"-26,-26 27,26-27,-27 27,-25-54,-28 80,54 0,-27 0,0 0,-26 53,52-53,-26 80,53-54,-26 27,26 0,0-27,53-26,26 0,27 0,-27 0,1 0,-1-26,-26-27,53 0,-53 0,0-53,-1 0,-52 1,0 52,0 0,0 26,0-26,-52 106,52 0,-53 27,53 52,-53 0,53-26,-53-27,53 1,0-27,26 0,-26-27,80-26,-27 0,-1 0,1-26,27-1,-54-52,-26-1,53 1,-53 0,0 26,0 53,-79 0,52 0,1 26,-27 27,53 26,0-26,0-26,0-1,53 54,26-80,-26 0,0 53,0-53,0 0,-53 26</inkml:trace>
  <inkml:trace contextRef="#ctx0" brushRef="#br1" timeOffset="83658.6333">10239 5794,'27'0,"26"0,-27-26,27 26,27-53,-54 26,27-52,-27-1,-26-25,106-107,-106 53,27 27,-27 53,0 26,0 0,-27 53,-52 0,52 79,-26 27,53 0,-79 26,79 27,0-53,0-27,0-26,0-27,0 27,27-53,25 53,1-53,0 0,27 0,-1 0,0 0,1 0,-54 0,1 0</inkml:trace>
  <inkml:trace contextRef="#ctx0" brushRef="#br1" timeOffset="83863.6127">11007 5556,'0'-27,"0"27,0 53,-27-26,27-1,0 54,-53-54,53 1,0 26,0-53,0 26,80-26,-27 0,0 0,-1-53,-52-26</inkml:trace>
  <inkml:trace contextRef="#ctx0" brushRef="#br1" timeOffset="84029.5961">11033 4947,'0'-53,"0"53,0 53,0-26,0-1</inkml:trace>
  <inkml:trace contextRef="#ctx0" brushRef="#br1" timeOffset="84964.5027">11245 5556,'0'-27,"26"27,-26 0,53 0,-26 80,26-80,-53 53,52-53,-52 53,27-53,-27 26,53-26,-27 53,1-53,26 0,-53-53,0-26,0 26,0 0,0 0,0 27,0-27,0 26,0-26,26 80,-26-1,0 54,0-54</inkml:trace>
  <inkml:trace contextRef="#ctx0" brushRef="#br1" timeOffset="85753.4237">11827 5609,'53'0,"-27"0,1 0,-1 0,27 0,-26 0,-27-53,0 26,0 1,0 0,0-27,0 26,-53 27,26 0,27 27,-26-27,26 53,-27-53,27 79,0-53,0 27,0-26,0 26,0 26,27-79,26 27,-27-27,1 0,25 0,-25 0,-1 0,54 0,-54 0,-26 26,0 27,-26-27,-1 27,1-53,26-53,0 0,0 1,0-1,26 0,1 53,52-53,-26 53,0 0,0 0,0 0,-27 0,-26 79,27-79</inkml:trace>
  <inkml:trace contextRef="#ctx0" brushRef="#br1" timeOffset="86120.3871">12806 5768,'0'0,"-53"0,106 0,-27 0,27-27,0-52,-26 26,-27 0,0 0,0 27,0 26,-53 0,0 26,-27 0,27 54,1-27,52 0,0-27,0 54,26-80,27 0,0 0,0 0,0 0,-27 26</inkml:trace>
  <inkml:trace contextRef="#ctx0" brushRef="#br1" timeOffset="86624.3367">13494 5715,'0'-27,"0"-26,0 53,-80 0,27 0,-26 0,0 0,-1 27,1-27,0 53,52-53,27 79,0-26,53-53,26 0,27 0,27 0,-28-53,1-26,-53 26,27-53,-80 27,0-1,0 27,0 0,0 0,0-26,-27 53,-26-1,53 80,-26 0,26 26,0 1,0-1,0 0,0 27,0 27,0-28,0 1,0-26,0-54</inkml:trace>
  <inkml:trace contextRef="#ctx0" brushRef="#br1" timeOffset="87365.2625">12012 5609,'0'0,"0"53,0-27,53-26,-27 80,27-80,-26 26</inkml:trace>
  <inkml:trace contextRef="#ctx0" brushRef="#br1" timeOffset="90191.9799">19262 4894,'0'-52,"0"25,-27 27,27 0,0 53,0-27,0 1,0-27,0 26,27-26,26 0,-27 0,27 0,53 53,-53-53,-27 0,27 0,0 0,26 53,-26-53,0 0,0 0,0 0,26 0,-26 0,-26 0,-1 0,27 27,0-27,-26 0,25 0,1 0,-26 0,-1 0,27 0,0 0,27 0,-1 0,27 0,0 0,26 0,-26 0,26 0,27 0,-1 0,-25 0,26 0,-27 0,0 53,-26-53,0 0,0 0,26 0,-26 0,-27 0,0 0,1 0,-1 0,1 0,-1 0,0 0,1 0,-1 0,0 0,-26 0,0 0,0 0,0 0,27 0,-1 0,0-27,-26 27,27 0,-28 0,28 0,-27 0,0 0,0 0,0 0,26 0,0 0,1 0,-1 0,0 0,1 0,-1 0,1 0,-1 0,27 0,0 0,26 0,-53 0,1 0,-1 0,0 0,27 0,-26 0,-1 0,27 0,-27 0,1 0,-1 0,0 0,1 0,-27 0,26-26,0 26,1 0,-1 0,0 0,1 0,-1 0,1 0,25 0,-25 0,-1 0,1 0,-1 0,0 0,1 0,-1 0,0 0,-26 0,0 0,27-53,-27 53,-27 0,27 0,0 0,-27 0,-26-27,53 27,-26 0</inkml:trace>
  <inkml:trace contextRef="#ctx0" brushRef="#br1" timeOffset="92291.7699">19129 5397,'0'-26,"0"-1,-26 27,26-53,-27 53,-25 0,-1 27,0-27,53 53,-53 0,53-27,-53 1,53 52,0-26,0-27,53 27,-27-26,27 26,27-27,-54 27,-26-27,0 27,0-26,-26-27,-27 53,0-53,0 0,26 0</inkml:trace>
  <inkml:trace contextRef="#ctx0" brushRef="#br1" timeOffset="93319.6671">19394 5635,'0'-26,"0"26,-53 0,53 26,0 54,-26-27,26 0,0-27,0 27,0 0,0-53,53 0,-27 0,0 0,27 0,-26 0,-1 0,-26-27,53 27,-53-79,0 53,0-1,0-26,0 0,0 27,0-1,53 27,-53 53,0-26,0 26,0 0,0-1,27 28,-27-54,52-26,-52 27,27-27,-1 0,27-27,-53 1,27 26,-27-53,0 53,53 79,-53-26,26-53,1 0,-27 0,79-53,-53-26,-26 26,80 27,-54 26,-26 26,27 0,-27 27,53-53,-27 0,27-53,-53 1,53-1,-53 0,53 53,-53-27,26 27,-26 53,53 0,-53 26,0-26,0 0,0 0</inkml:trace>
  <inkml:trace contextRef="#ctx0" brushRef="#br1" timeOffset="94375.5615">21087 5635,'0'0,"0"53,0-26,0-1,0 27,0-26,27-27,-1 26,54-26,-54 0,1 0,-27-26,0-54,0 54,-27-27,1 53,-54 0,80 26,0 27,27-53,26 27,52-27,-25 0,-1 0,27-27,-27-26,-26 0,0-26,-53 26,0 0,0 0,0 0,0 27,0 26,-79 0,52 26,27 54,0-1,0 0,0 1,0 26,0-27,0 0,0 1,0-27,0 0,0 26,0-53,-53 1,53 26,0-27,0 1</inkml:trace>
  <inkml:trace contextRef="#ctx0" brushRef="#br1" timeOffset="94578.5411">21405 5979,'26'-53,"1"53,-1 0,27 0,26-26,1 26,26 0,-27 0,0 0,-26 0,0-53</inkml:trace>
  <inkml:trace contextRef="#ctx0" brushRef="#br1" timeOffset="95103.4887">22595 5450,'27'-26,"-27"26,-27 26,27 27,-52 0,52-27,-53 54,53-27,0 0,0 0,0-1,0 28,0-27,0-27,0 1,53-27,-1 0</inkml:trace>
  <inkml:trace contextRef="#ctx0" brushRef="#br1" timeOffset="95605.4384">23151 5291,'0'-53,"0"80,-26 26,26 26,-80 1,80 25,0-25,0-27,0 0,0-27,27 27,26-53,-27 0,-26-26,53 26,-79 0,26 26,0 27,0 0,0-27,79 27,-26-26,0-27,0 0,0 0,26-53,-53 0,-26-27,0 1,0 0,0 26,-26 26,-1 27,-25-53,25 53,1 0,-27 53,53 27,-27-27,27 26,0-26,53 26,27-52,-28-27,28 79,-1-79,1 27,-54-27</inkml:trace>
  <inkml:trace contextRef="#ctx0" brushRef="#br1" timeOffset="95987.4002">22172 5556,'-53'0,"106"0,26 0,27 0,0 0,79 0,27 0,26-27,-53 27,1 0,-81 0,1 0,0 0</inkml:trace>
  <inkml:trace contextRef="#ctx0" brushRef="#br1" timeOffset="97068.2921">24474 5318,'0'-27,"0"-26,0 106,0 27,0-1,0 27,0 0,-53 26,53-26,0-27,0 1,0-27,0-1,0 1,0-26,0-27,0 0</inkml:trace>
  <inkml:trace contextRef="#ctx0" brushRef="#br1" timeOffset="97391.2599">24500 5450,'53'0,"0"0,0 0,-26 27,-1-27,-26 52,53-52,-53 27,0 52,0-52,-26-1,-27 27,-27 0,-26-26,54 25,-1-25,0-27</inkml:trace>
  <inkml:trace contextRef="#ctx0" brushRef="#br1" timeOffset="97743.2247">25374 5582,'-80'0,"-26"106,27-26,26-27,0-1,53 1,0-26,0 26,53-53,0 0,0 0,0-53,26 0,-52 0,-27-26,0-1,0 54,0-1,0 27,-53 0,0 0,53 27,0-1,-53 27,53-26,26-1</inkml:trace>
  <inkml:trace contextRef="#ctx0" brushRef="#br1" timeOffset="98253.1737">25718 5582,'26'0,"-26"53,0 0,0 0,0 0,0 0,0 0,26-27,27 27,-26-53,52-53,-79 27,53-27,-53-26,27 52,-27 1,0 26,0 26,0 27,0-26,0-1,0 0,52-26,-52 53,27-53,-1 0,-26-26,53-1,-53-25,0-28,27 1,-27-27,0 79,0 1,0 52,0 1</inkml:trace>
  <inkml:trace contextRef="#ctx0" brushRef="#br1" timeOffset="99573.0417">26405 5741,'-26'0,"52"0,27 0,0 0,0 0,0 0,0 0,26 0,-26 0,0 0,0-53,-53 27,0-1,0-26,0 27,0 26,-53 0,0 0,27 0,-1 26,27 1,-53-27,53 26,0 27,-26-26,26-1,0 27,0-26,0-1,0-26,0 53,79-53,-26 26,0-26,0 0,0 0,26 0,-52 0,-1 0,27 0,-53-53,0 80,0-1,0 1,27-27,-27 53,0-80,0 1,0-1,26 27,54-53,-1 53,-26 0,-53 0,26 0</inkml:trace>
  <inkml:trace contextRef="#ctx0" brushRef="#br1" timeOffset="101911.8078">28178 5609,'0'-53,"0"0,0 27,0-1,-53 27,-26 0,52 27,-26-1,27 27,26-27,-53 27,53 0,0-26,27-27,-1 0,0 0,27 0,-26 0,52-80,-79 27,27 53,-27-26,0 26,0 79,26 1,27-27,-26-27,-27 27</inkml:trace>
  <inkml:trace contextRef="#ctx0" brushRef="#br1" timeOffset="102285.7704">28601 5477,'0'-27,"0"1,0 26,-52 0,25 0,-26 26,0 1,53 25,0-25,27 26,52-53,-26 26,0-26,-27 0,-26 53,0 0,-26-26,-27-27,0 53,-26-53,26 26,26-26</inkml:trace>
  <inkml:trace contextRef="#ctx0" brushRef="#br1" timeOffset="102683.7306">28945 5503,'-26'0,"0"26,-27-26,26 53,-26-53,0 27,27-27,26 53,0-53,53 26,0-26,0 0,0 53,-1-53,-25 0,-27 27,0-1,-53-26,0 53,0-53,-26 0,-1 26,54-26</inkml:trace>
  <inkml:trace contextRef="#ctx0" brushRef="#br1" timeOffset="103051.6937">29369 5635,'-27'0,"27"27,-26-1,26 27,0-26,0-1,0 53,0-52,26-27,1 0,52-27,-52-25,-27 25,0-26,0 27,0 26,0-27,-27 27,-26 0,27 0</inkml:trace>
  <inkml:trace contextRef="#ctx0" brushRef="#br1" timeOffset="103449.654">29713 5556,'0'0,"-27"53,27 0,-79-27,79 27,-27-26,27-1,0 27,0-27,0 1,27-27,26 79,0-79,0 0,0 0,-1 0,1-26,-53-1,0-26</inkml:trace>
  <inkml:trace contextRef="#ctx0" brushRef="#br1" timeOffset="103627.6361">29924 5821,'0'0,"0"-27,-53 27,53 53,0 0,0 26,0-79,0 27,53-27,-53 26,27-26,26 0</inkml:trace>
  <inkml:trace contextRef="#ctx0" brushRef="#br1" timeOffset="103810.6179">30110 5582,'-53'-26,"53"-27,0 27,0-1,0 54,0 25,-53 28,0-27</inkml:trace>
  <inkml:trace contextRef="#ctx0" brushRef="#br1" timeOffset="104304.5684">30348 5926,'0'-26,"0"-27,0 27,-27 26,-52 0,52 0,-25 0,-1 0,53 52,26 1,1-53,-1 0,27 0,-27 0,1 0,26 0,0 27,-53 26,26-53,-26 53,106-53,-53 0,26 0</inkml:trace>
  <inkml:trace contextRef="#ctx0" brushRef="#br1" timeOffset="104723.5266">30798 5635,'0'-53,"0"0,0 27,0 26,-53 26,53 27,-27 27,27-27,-53 0,53 0,0 26,0-26,0-27,0 1,53-27,0 79,53-79,53 0,-54 0,1 0,0-53,-53 27,-53-27,0 26,-26 27,-27 0,-27 0,27 0,27 0,26 80,0-27,0-27,53 27,0-53,26 0,27 26,26-26,27 0,-53 53</inkml:trace>
  <inkml:trace contextRef="#ctx0" brushRef="#br1" timeOffset="105217.4771">32147 6112,'0'-53,"-27"53,-25 0,-28 0,1 0,-27 0,0 26,53-26,27 53,26 26,0-79,53 27,26-27,27 0,26 0,-26-53,0 26,-27-52,-26 26,-53-26,27-27,-27 53,0 0,0 27,0-54,-27 80,-26 80,53-27,0 0,0-1,0 1,0 27,0-27,0 0,0-1,-53 1,53-26</inkml:trace>
  <inkml:trace contextRef="#ctx0" brushRef="#br1" timeOffset="105624.4364">30401 5503,'53'0,"26"53,0-53,-26 26,27-26,-1 53,27-53,53 53,-1-53,-25 0</inkml:trace>
  <inkml:trace contextRef="#ctx0" brushRef="#br1" timeOffset="107131.2858">19050 6879,'0'-53,"0"0,0 53,0 79,0-26,0 0,0 0,53 0,-53 26,26-52,-26-1,80-26,-27 53,-27-53,1 0,26-26,-27-1,-26-26,53-26,-53 26,0 27,0-1,0 27,0 27,0 26,0-27,79 1,-26 52,-26-79,26 0,-27 0,0 0,27-27,-53 1,27-27,-27-26,0-1,0-26,0 27,0 26,0 27,0 52,0 27</inkml:trace>
  <inkml:trace contextRef="#ctx0" brushRef="#br1" timeOffset="107371.2617">20029 6773,'0'53,"0"-27,0 1,0 26,-53-27,53 1,0 26,0-27,53 27,0-53,0 53,0-53,26 0,-52 0</inkml:trace>
  <inkml:trace contextRef="#ctx0" brushRef="#br1" timeOffset="107579.241">20108 6535,'0'-27,"0"-25,0 78,0 27,0 53,0-27,0-26</inkml:trace>
  <inkml:trace contextRef="#ctx0" brushRef="#br1" timeOffset="107797.2192">20479 6641,'26'-53,"-26"53,0 79,0 1,0-1,0 0,0 1,0-27,0 0,0 26,0-53,0 1,0 26,0-53</inkml:trace>
  <inkml:trace contextRef="#ctx0" brushRef="#br1" timeOffset="108121.1868">20796 6641,'0'0,"53"0,-53 79,0 0,0-26,0 27,0-1,0 1,0-28,0 1,0-26,27-27,26 0,-1-27,-25-26,-1 53,-26-26,53 26,-26 0,-27 26,0 1,0 26,53-27,-53 1</inkml:trace>
  <inkml:trace contextRef="#ctx0" brushRef="#br1" timeOffset="108391.1598">20029 6879,'79'0,"1"0,26 0,52-27,1 27,26 0,0 0,-79 0,-53 0,0 0</inkml:trace>
  <inkml:trace contextRef="#ctx0" brushRef="#br1" timeOffset="109612.0377">22066 6932,'0'0,"27"0,26 0,0 0,26 0,0 0,-26 0,-26 0,26-53,-53 26,0 1,0-27,-27 53,1-26,-27 26,0 0,-53 0,53 52,0 1,0 27,53-27,0 0,0 0,80 26,-27-53,-1-26,28 53,-1-53,-26 0,-26 0,-1 0,27 0,-53 0</inkml:trace>
  <inkml:trace contextRef="#ctx0" brushRef="#br1" timeOffset="110036.9952">22966 6932,'-27'0,"1"0,-53 0,26 0,-27 53,27-53,0 53,53-27,0 53,27-52,26-27,26 0,1 0,-28 0,1-27,0 27,-53-52,27 52,-27 52,0 1,0 0,0-26</inkml:trace>
  <inkml:trace contextRef="#ctx0" brushRef="#br1" timeOffset="110353.9634">23416 6932,'0'0,"-53"0,-27 26,27 27,1-53,-1 53,0 0,53-27,26 27,54-53,-1 53,27-53,52 0,-52 0,-26 0,-27-53,0 0,-27 1,-26-1</inkml:trace>
  <inkml:trace contextRef="#ctx0" brushRef="#br1" timeOffset="110628.9359">23839 6879,'0'-80,"0"54,0 0,0 26,-53 26,53 27,-53 26,53 1,0-27,0 0,0-1,27 1,-27-26,53-27,-27 0,27 53,-27-53,1-27,26 1,-27-27,27 26,-26 27,-27 27,52-1,-52 27,0-26,0-1,27-26</inkml:trace>
  <inkml:trace contextRef="#ctx0" brushRef="#br1" timeOffset="111798.819">24897 6270,'27'-53,"-27"53,0 80,0-27,53 53,-53 52,0-52,0 0,0-27,0 1,0-1,0 0,0-52,0-1,26-26,27 0,-26 0,25-53,-25 1,26-1,-27-53,27 53,-26 26,26 27,-53 0,26 27,-26 26,0-27,53 27,-53-26,26-1,-26 27,0-27,27-26</inkml:trace>
  <inkml:trace contextRef="#ctx0" brushRef="#br1" timeOffset="112444.7544">25770 6747,'0'-27,"0"-26,0 0,0 27,-52 26,-1 0,26 0,-26 53,27-53,-27 79,53-52,-53 25,53 1,0-26,0-27,53 0,0 53,0-53,0 0,0 0,-1 0,-52 0,27 0,-27-53,0 26,0 27,0 53,53-26,-53 26,53 26,-53-52,53-27</inkml:trace>
  <inkml:trace contextRef="#ctx0" brushRef="#br1" timeOffset="112735.7253">26088 6905,'53'0,"-53"53,79-26,-79-1,27 27,26 0,-53 0,0-80,0 1,0 0,26-54,-26 27,0 27,53-27</inkml:trace>
  <inkml:trace contextRef="#ctx0" brushRef="#br1" timeOffset="113275.6713">26591 6932,'26'0,"27"0,-53 79,0 1,0-54,0 0,0 1,0 26,53-106,-27 26,27-25,-53-28,53 54,-53 26,0 53,0-27,0 1,0-1,53-26,27 0,-28-53,1 0,0 0,0 0,-26 53,-27-26,26 26,1 0,-27 26,52 27,-52-26,0-1,27 27,-27-26,0-1,0 27</inkml:trace>
  <inkml:trace contextRef="#ctx0" brushRef="#br1" timeOffset="114889.5099">27728 6852,'0'-26,"0"-1,0 27,-53 0,1 0,25 53,27-26,-53 26,53 0,0 0,53-53,0 0,-27 0,1 0,-27 0,79 0,-79-80,0 27,27 53,-1 0,-26 53,53-26,-53-1,27 27,-27-26,26-27,-26 52,53-52,-27 0,-26-52,53-1,-53 26,27 27,-27-53,26 53,27 0,0 0,-26 0,52 53,-79 27,0-54,0 27,0-27</inkml:trace>
  <inkml:trace contextRef="#ctx0" brushRef="#br1" timeOffset="115145.4843">28760 6985,'0'-27,"0"27,0 27,0 26,0-27,0 1,0-1,0 27,0-27,0 27,0 0,0-26</inkml:trace>
  <inkml:trace contextRef="#ctx0" brushRef="#br1" timeOffset="115355.4633">28972 6535,'0'-27,"0"54,0 26,0-27</inkml:trace>
  <inkml:trace contextRef="#ctx0" brushRef="#br1" timeOffset="115746.4242">29607 6958,'53'0,"-53"-26,0-27,-80 53,28 0,-28 0,1 0,-1 0,1 26,26 1,53 52,-26-26,26 0,0 0,26 26,27-52,26-27,-26 79,0-79,0 0,0 27,-26-27,-1 0,27 0</inkml:trace>
  <inkml:trace contextRef="#ctx0" brushRef="#br1" timeOffset="115917.4071">30057 7249,'26'0</inkml:trace>
  <inkml:trace contextRef="#ctx0" brushRef="#br1" timeOffset="116728.326">27808 6879,'0'26,"0"27,0-26,0-27</inkml:trace>
  <inkml:trace contextRef="#ctx0" brushRef="#br1" timeOffset="117623.2364">30004 7223</inkml:trace>
  <inkml:trace contextRef="#ctx0" brushRef="#br1" timeOffset="122084.7903">3598 9419,'0'26,"53"1,0-27,27 0,25 0,1 0,-26-53,-27 0,-1 0,-52 0,0 0,0 27,0-1,-52 27,-28 0,27 0,-26 0,-1 0,-25 53,78 0,27 53,0-53,0 0,0 0,53 0,0-27,0-26,26 79,-26-79,-26 0,26 0,-27 0,1 27</inkml:trace>
  <inkml:trace contextRef="#ctx0" brushRef="#br1" timeOffset="122894.7093">2725 7726,'0'26,"0"27,0 0,0 26,0 1,0-1,0 53,0-26,53-53,-53 0,0 0,-26 0,-1-53,1 26,-27-26</inkml:trace>
  <inkml:trace contextRef="#ctx0" brushRef="#br1" timeOffset="123066.6921">2805 7329,'0'-53,"26"0,-26 0,0 132,0 54,-26-28</inkml:trace>
  <inkml:trace contextRef="#ctx0" brushRef="#br1" timeOffset="123470.6517">3016 7990,'0'79,"0"1,53-1,-53-26,53 0,-53 26,27-52,-27 26,26-53,53 0,-79-27,53-26,-53-26,53 0,-53-27,0 0,27 0,-27 80,0 79,53 0,-53-1,0-25,0-1,26 27,27 0,-27 0</inkml:trace>
  <inkml:trace contextRef="#ctx0" brushRef="#br1" timeOffset="123928.6059">3598 8043,'27'0,"26"53,-53 0,0 0,26-27,-26 1,0 26,53-53,-53 26,53-26,-27 0,-26-53,53 0,-53 0,0 0,27 53,-27 53,53-26,-53-1,53 27,-27-26,-26-27,0-53,0-27,0-26,0 1,0 25,0 27,0 27,0 26,0 53</inkml:trace>
  <inkml:trace contextRef="#ctx0" brushRef="#br1" timeOffset="124228.5759">4419 8308,'0'0,"0"26,0 1,0 25,26-52,53 0,-26 0,0 0,-26-26,-27 0,0-27,0 0,0-27,0 27,-53 27,26 26,1-53,-27 53,26 0,27 53,-26 0,26-27,0 1</inkml:trace>
  <inkml:trace contextRef="#ctx0" brushRef="#br1" timeOffset="124520.5467">4948 7752,'0'-26,"0"26,0 52,26 1,-26 27,0 52,0-26,0 0,0-27,0 0,0 1,0-27,0 0</inkml:trace>
  <inkml:trace contextRef="#ctx0" brushRef="#br1" timeOffset="124716.5271">4868 8308,'0'-80,"0"54,0 26,53 0,-26 0,-1 26,54-26,-28 27,-25-27</inkml:trace>
  <inkml:trace contextRef="#ctx0" brushRef="#br1" timeOffset="126170.3817">6456 9498,'53'0,"0"27,-53 26,53-53,-53 79,0 0,0-26,-80 27,27-80</inkml:trace>
  <inkml:trace contextRef="#ctx0" brushRef="#br1" timeOffset="126653.3334">9022 9604,'27'0,"52"0,-26 0,26-26,27 26,53-80,-53 54,-27-54,27 1,-79 53,-27-27,0 26,0 27,-80 0,1 0,-27 53,27-26,-1 25,1 1,79 0,-27-26,27 26,0-27,27-26,26 53,26-53,0 79,1-79,-1 27,1-27,-1 53,-53-53</inkml:trace>
  <inkml:trace contextRef="#ctx0" brushRef="#br1" timeOffset="127456.2531">7805 7990,'27'0,"-27"-26,26 26,54-53,-28 53,1 0,27 0,-27 0,0 0</inkml:trace>
  <inkml:trace contextRef="#ctx0" brushRef="#br1" timeOffset="127755.2232">8678 7593,'53'0,"-53"-53,0 106,0 27,0-1,0 27,0-27,0 1,0-1,0-26,0-27,-53 27,27-26,-27-27</inkml:trace>
  <inkml:trace contextRef="#ctx0" brushRef="#br1" timeOffset="127936.2051">8678 7329,'0'-53,"27"0,-27-27,0 133,-27 80,27-54</inkml:trace>
  <inkml:trace contextRef="#ctx0" brushRef="#br1" timeOffset="128310.1677">8890 7964,'79'0,"-52"26,26 1,-53 25,53-25,-53 26,53-27,-53 27,26-53,-26-53,27 27,-27-27,52 0,-52 0,27 27,-27-27,53 53,-27 0,1 26,-27 27,53-26,-53 25,26-52,-26 53,0 0,0-26</inkml:trace>
  <inkml:trace contextRef="#ctx0" brushRef="#br1" timeOffset="128775.1212">9604 7911,'0'0,"0"26,0 54,0-28,27-25,-27 26,53-27,-53 1,26-27,27 0,0 0,-53-53,79 0,-79 0,0 0,27 53,-27-53,0 80,0 26,0-27,53 27,0-27,0-26,-53-53,26 1,-26-28,0 1,0-27,0 53,0 27,0 26,0 79,-53-26</inkml:trace>
  <inkml:trace contextRef="#ctx0" brushRef="#br1" timeOffset="129113.0874">10319 8043,'0'26,"0"-26,0 27,-27-27,27 53,0 0,0 0,27-27,-1-26,27 0,-26 0,-27-26,0-27,53 0,-53 26,0-26,-27 27,1 0,-27 26,53 26</inkml:trace>
  <inkml:trace contextRef="#ctx0" brushRef="#br1" timeOffset="129419.0568">10821 7646,'0'27,"0"26,0-1,0 1,0 0,0 0,0 53,0-27,0 1,0-1,0 1,0-54</inkml:trace>
  <inkml:trace contextRef="#ctx0" brushRef="#br1" timeOffset="129602.0385">10663 8043,'26'0,"27"-53,-26 53,25 0,1 0,-26 27,-1-27,-26 52,53-52</inkml:trace>
  <inkml:trace contextRef="#ctx0" brushRef="#br1" timeOffset="131516.847">12171 9445,'0'-53,"26"53,27 0,0 0,53 0,0 0,53 0,105 0,1 0,-27 0,-26 0,-54 0,-52 0,-27 0,-26 27,0-27,-53 26</inkml:trace>
  <inkml:trace contextRef="#ctx0" brushRef="#br1" timeOffset="131735.825">13970 9207,'26'0,"-26"27,53-1,-53 27,27-27,-27 27,0 0,0 27,-53-27,26 0,-25 26,52-53,-27-26</inkml:trace>
  <inkml:trace contextRef="#ctx0" brushRef="#br1" timeOffset="132605.7381">15531 8943,'0'-27,"0"27,-106 53,80-26,26 25,-53 28,53-54,0 1,0-1,53-26,53 80,-27-80,0 0,-26 0,-26 0,26-27,-53-26,0 27,0-27,0 0,-27-26,-26 52,27 27,-27-53,26 53,27 27,0-1</inkml:trace>
  <inkml:trace contextRef="#ctx0" brushRef="#br1" timeOffset="132956.703">16007 8969,'0'0,"0"79,53-52,0 26,27-53,-1 53,-26-53,0 0,-27 0,27 0,-26-53,-27 26,0-26,0 1,0 25,0 1,0 26,0 53,0-1,0 1,105 27,-78-54,26 27,-27-53</inkml:trace>
  <inkml:trace contextRef="#ctx0" brushRef="#br1" timeOffset="133257.6729">16880 9128,'53'26,"-26"1,-27 26,79-27,-79 27,27 0,-27-53,0 0,-53-53,53 0,0 0,0-26,0 26,26 0,1 53,26-26,-1 26,1 0,0 26,0 27,-53 0,27 0</inkml:trace>
  <inkml:trace contextRef="#ctx0" brushRef="#br1" timeOffset="134677.5309">18230 8784,'0'26,"0"27,0 0,0 27,-53-28,53 1,0-26,0 26,-27-27,27-52,0-1,0-26,0-26,0 26,0 27,0-27,27 53,52 0,-79 26,53-26,-26 80,-27-54,79 27,-79-27,26-26,-26 53,0 27,27-80,26 0,-27 0,27-80,-26 27,26-26,-27 0,27 26,-53 26,26 27,-26-53,27 53,-27 53,79-26,-79-1,27 54,-27-28,53-25,-53 26,0-27,0 1,0 26,0-27,26-26</inkml:trace>
  <inkml:trace contextRef="#ctx0" brushRef="#br1" timeOffset="135135.4851">19685 8916,'0'-26,"0"-1,0-26,-26 0,-1 53,-26 0,-26 0,26 0,0 27,0 26,53-27,0 27,0 0,79-26,-26-27,0 0,0 0,27 0,-28 0,-25-53,26 53,-53 0,0 26,53 27,-53-27,53-26,0 53,-27-53,1 0</inkml:trace>
  <inkml:trace contextRef="#ctx0" brushRef="#br1" timeOffset="135392.4593">20161 8519,'0'-26,"0"26,0 53,0-27,0 54,0-54,0 53,0-26,0 0,53 27,-53-27,53 26,-53-26,79-53</inkml:trace>
  <inkml:trace contextRef="#ctx0" brushRef="#br1" timeOffset="135907.4079">20664 8466,'0'80,"-26"52,26-26,0 0,0 0,0-1,0-25,0-1,0-52,0-27,105 0,-52-80,27-52,-27 0,-53 79,0 26,-27 54,27 26,0 0,53 52,0-52,53 0,-53-53,0 27,0-27,26 0,-53-53,-26 26,0-26,0-26,0 53,-53-27,1 53,25 0,-26-27,0 27,53 53,0 0,0 0,53 26,27-52,-1 26,0 0,54-27,-54-26,-26 79</inkml:trace>
  <inkml:trace contextRef="#ctx0" brushRef="#br1" timeOffset="136206.378">19764 8599,'53'-53,"53"53,0-53,-27 53,27 0,53 0,-53 0,0 0,-1 53,-25 0,52-27,-26 53,-27-79</inkml:trace>
  <inkml:trace contextRef="#ctx0" brushRef="#br1" timeOffset="137336.265">21616 8837,'0'-27,"0"80,53 0,-53 0,27 26,-27-26,79 0,-79 0,27-53,26 0,0-26,-1-1,-52-52,53 26,-53 27,53 26,-53-53,0 132,0-26,0 0,0 0,27 0,-27 0,26-53,27 0,-26 0,25-106,-25 26,26 1,0-27,-27 53,-26 27,53 26,0 0,-53 53,53-27,-53 1,53 52,-53-26,26 0,-26-27</inkml:trace>
  <inkml:trace contextRef="#ctx0" brushRef="#br1" timeOffset="137750.2236">22913 8757,'0'-26,"-53"26,53-53,-53 53,27 0,26 79,0-26,0-26,79 26,-26-53,-27 0,27 0,0 0,-26 0,52 26,-52 27,-1-26,27 25,-27-25,27-27</inkml:trace>
  <inkml:trace contextRef="#ctx0" brushRef="#br1" timeOffset="137996.199">23442 8334,'0'-53,"0"106,0 0,0 53,0-27,53 1,-53-1,0 0,0 27,0 53,0-27,0-52,0-28</inkml:trace>
  <inkml:trace contextRef="#ctx0" brushRef="#br1" timeOffset="138201.1785">23363 8943,'26'0,"1"0,26 0,-1 0,1 0,0 0,0 0,27 0,-27 0</inkml:trace>
  <inkml:trace contextRef="#ctx0" brushRef="#br1" timeOffset="138394.1592">23918 8890,'0'26,"0"1,0-1,0 53,0-26,0 0,0 0,0 0,0-26,0-1</inkml:trace>
  <inkml:trace contextRef="#ctx0" brushRef="#br1" timeOffset="138574.1412">24104 8440,'26'0,"-26"-27,0 80,0 0,-26 0,-1 0</inkml:trace>
  <inkml:trace contextRef="#ctx0" brushRef="#br1" timeOffset="138890.1096">24553 8863,'0'-26,"-26"-27,-1 53,-52 0,26 0,-26 0,26 0,26 26,-26-26,53 53,-52-53,52 53,0 0,0-26,0-1,52 27,-25-27,52 27,-26-26,0-27,0 79,-26-79,-1 0,27 0</inkml:trace>
  <inkml:trace contextRef="#ctx0" brushRef="#br1" timeOffset="139398.0588">24712 8996,'0'-27,"-26"-26,-54 53,27 0,53 53,0-26,0 25,0-25,0-27,53 79,0-79,-26 0,26 0,-53-53,52 53,-52-26,0 52,27 27,52-26,-26-27,0 0,0 53,26-53,1-27,-54 1,27-54,0-78,0-1,-53 0,53 0,-53 80,0 26,0 0,-27 0,-25 53,25 0,-52 53,52 27,-26 25,53 1,-79 26,79 1,0 52,0 0,0-79,0 0,0 26,79-52,1-28</inkml:trace>
  <inkml:trace contextRef="#ctx0" brushRef="#br1" timeOffset="140295.9689">26617 8599,'53'-53,"-53"-53,0 53,0 0,0 0,-53 0,27 53,-27-26,-27 26,-25 0,-1 79,0 27,0 53,0-27,53 0,53-52,0-1,0 0,27 1,26-1,52-26,1 0,27 0,-28-53,28 53,-1-53,-26 0</inkml:trace>
  <inkml:trace contextRef="#ctx0" brushRef="#br1" timeOffset="140909.9076">27226 9048,'0'-26,"0"0,-27 26,27-53,-26 26,-27 27,0 0,26 0,-25 0,-28 53,54-26,26 25,-27-25,27 26,27-53,-1 0,27 0,0 0,26 0,1-27,-1-26,-52 53,-27-26,52 26,-52 53,0-27,0 27,0-26,0-1,0 27,27-53,26-53,0 27,-27-27,54 26,-27-26,-27 53,-26 0,0 53,53 0,-53-26,0 52,0-52,0-1</inkml:trace>
  <inkml:trace contextRef="#ctx0" brushRef="#br1" timeOffset="141233.8752">27728 8943,'0'26,"27"27,-27 0,0 0,26 0,-26-27,27-26,-27 27,53-27,-27 0,27-27,0-26,0-53,-27 27,27 0,-53-27,53 53,-53 26,-26 54,26-1,0-26</inkml:trace>
  <inkml:trace contextRef="#ctx0" brushRef="#br1" timeOffset="141449.8535">28390 8757,'0'80,"0"-54,0 27,0-26,0 26,0-27,0 27,0 0,0 26,0-52</inkml:trace>
  <inkml:trace contextRef="#ctx0" brushRef="#br1" timeOffset="141615.837">28496 8519,'53'-26,"-53"-27,26 53,-26 53,0 0</inkml:trace>
  <inkml:trace contextRef="#ctx0" brushRef="#br1" timeOffset="142455.753">28654 8969,'27'0,"-1"0,27 0,-26 0,26 0,-27 0,53-26,1 26,26-27,-80 27,1-53,25 27,-52-27,0 26,0 1,-26 26,0 0,-27 0,26 0,-52 0,26 0,26 26,-25-26,52 80,-27-27,27-27,0 1,0-1,27-26,25 79,-25-79,26 27,26-27,-52 0,-1 53,27-53,-27 0,1 0,26 0,-27 0,27 26,27-26,-27 0</inkml:trace>
  <inkml:trace contextRef="#ctx0" brushRef="#br1" timeOffset="143939.6046">29554 8863,'26'0,"-26"53,0 0,0 26,0-26,-52 0,52 0,0 0,0-26,0-80,26 0,27 0,0 0,-27-26,27 26,-26 26,26-26,-27 27,0 26,-26 26,53 1,-53 26,27-27,-27 27,0-27,53 27,-53-26,0 26,0-27,26-26</inkml:trace>
  <inkml:trace contextRef="#ctx0" brushRef="#br1" timeOffset="144461.5523">30586 8784,'0'-27,"0"-26,0 53,-27 0,1 0,-53 53,52 0,27 0,-79 27,79-27,0-1,26 1,27 27,0-54,79-26,-26 0,0 0,0 0,26-53,-53 27,1-27,-80 26,26-25,-26 25,0 27,-53 0,0 0,27 79,26-52,0-1,0 54,0-80,0 26,53-26,0 27,-27-27,27 53,0-53,0 0</inkml:trace>
  <inkml:trace contextRef="#ctx0" brushRef="#br1" timeOffset="144650.5335">32068 9154,'0'27,"0"26,0-27</inkml:trace>
  <inkml:trace contextRef="#ctx0" brushRef="#br1" timeOffset="149199.0786">5398 11112,'0'-79,"-53"52,0 27,0 0,53 0,-80 53,80 0,-26 0,26 0,0 26,0-26,0-26,0 26,53-27,-27-26,1 0,52 0,1 0,-1 0,-26 0</inkml:trace>
  <inkml:trace contextRef="#ctx0" brushRef="#br1" timeOffset="149459.0526">5715 11297,'0'0,"26"0,27 0,0 0,-26 0,-1 0,27 0,-26 0</inkml:trace>
  <inkml:trace contextRef="#ctx0" brushRef="#br1" timeOffset="149670.0314">6138 11139,'0'-27,"0"54,0 26,0-1,0 1,0 27,0-27,0 0</inkml:trace>
  <inkml:trace contextRef="#ctx0" brushRef="#br1" timeOffset="150241.9743">4577 10901,'80'-53,"-54"26,27 27,-53 53,0 26,0 27,0 0,0 26,0-26,0 0,27-27,-27 1,79-27,-79-27</inkml:trace>
  <inkml:trace contextRef="#ctx0" brushRef="#br1" timeOffset="150832.9152">6350 10874,'0'-26,"26"-1,1 27,-27 0,0 27,26 52,-26 0,0 27,0 0,0-27,53 1,-53-27,53 26,-53-52,27-27,-27 52,26-52</inkml:trace>
  <inkml:trace contextRef="#ctx0" brushRef="#br1" timeOffset="151557.8427">6641 10583,'0'-53,"27"53,25 0,1 0,-53 27,27-27,-27 52,0 1,0 0,0 0,53-26,26-27,-26 0,26 0,1 0,-1 0,-26 0,0 0</inkml:trace>
  <inkml:trace contextRef="#ctx0" brushRef="#br1" timeOffset="151843.8141">7541 11112,'26'0,"53"0,-52 0,26 0,0 0,0 0,0 0,-27 53,-26-26,0 25</inkml:trace>
  <inkml:trace contextRef="#ctx0" brushRef="#br1" timeOffset="151979.8004">7726 11509,'53'0,"0"0,26 0,-26 0,-27 0</inkml:trace>
  <inkml:trace contextRef="#ctx0" brushRef="#br1" timeOffset="152874.711">9684 10768,'0'-26,"0"-27,0 53,-27-53,-26 53,0 0,27 53,-27-27,27 54,-27-27,53 0,0-1,0 1,0 27,53-54,26 27,-26-53,0 27,0-27,0 0,-27 52,1-52</inkml:trace>
  <inkml:trace contextRef="#ctx0" brushRef="#br1" timeOffset="153104.688">10160 11006,'0'27,"0"-1,0 27,0-26,0-1,0 1,0 25,0-25</inkml:trace>
  <inkml:trace contextRef="#ctx0" brushRef="#br1" timeOffset="153554.643">9208 10609,'-27'0,"27"27,0 52,0-26,0 0,53 0,-53 26,0 1,0-27,0 0,0 0,53 26,-53-26,26-27,1-26</inkml:trace>
  <inkml:trace contextRef="#ctx0" brushRef="#br1" timeOffset="153891.6093">10980 10583,'0'-53,"27"53,-27-53,0 106,0 0,0 26,0 1,0-27,0 26,0 27,0-53,0 0,0 0,0-27,0 27</inkml:trace>
  <inkml:trace contextRef="#ctx0" brushRef="#br1" timeOffset="154289.5694">11298 10424,'53'27,"-27"52,-26-26,53-27,-53 27,0 27,0-54,0 1,26 26,1-53,26 26,-27-26,54 53,-54-53</inkml:trace>
  <inkml:trace contextRef="#ctx0" brushRef="#br1" timeOffset="160119.9863">12674 11006,'0'0,"26"0,0 0,27 0,-53 0,0 53,0 27,0-54,-26-26,26 27,-27-27</inkml:trace>
  <inkml:trace contextRef="#ctx0" brushRef="#br1" timeOffset="162106.7877">15928 10504,'0'-27,"0"-26,0 53,-27-53,-25 53,25 0,1 53,-27-26,26 26,-26-27,27 27,26 26,-53-26,53-26,0 26,0-27,53-26,26 53,1-53,25 0,1 0,0 0,0 0,-27 0,1 0</inkml:trace>
  <inkml:trace contextRef="#ctx0" brushRef="#br1" timeOffset="162414.7569">16431 10636,'0'-53,"0"106,0-27,0 1,0 26,0 0,0 0,0-27,26 27,27 0,-27-53</inkml:trace>
  <inkml:trace contextRef="#ctx0" brushRef="#br1" timeOffset="162718.7265">16642 10715,'0'53,"0"-26,0-1,-53-26,53 53,-79-53,79 53,-26-53,26 26,0-26,52 0,1 0,0 0,0 0,0 0,27 0,-54 0</inkml:trace>
  <inkml:trace contextRef="#ctx0" brushRef="#br1" timeOffset="163366.6617">15399 10318,'26'-26,"-26"-53,0 52,0 27,0 0,0 80,0 78,0-25,0-28,0 28,0-27,0-1,0-25,0-1,0 0,0 1,27-80</inkml:trace>
  <inkml:trace contextRef="#ctx0" brushRef="#br1" timeOffset="163930.6053">17119 10292,'0'-53,"0"132,0 54,0-27,0 52,0-52,-27 26,27-52,0-27,0 0,0-27,27 27,-1-53</inkml:trace>
  <inkml:trace contextRef="#ctx0" brushRef="#br1" timeOffset="164334.5649">17383 10345,'27'26,"26"-26,-53 53,26-53,-26 53,0-26,0-1,-26 27,26-27,0 27,0 0,52-26,-25-27,26 0,26 53,1-53,-28 0</inkml:trace>
  <inkml:trace contextRef="#ctx0" brushRef="#br1" timeOffset="164805.5178">18441 10768,'0'-53,"27"53,52 0,-26-26,0 26,0 0,-53 0,53 26</inkml:trace>
  <inkml:trace contextRef="#ctx0" brushRef="#br1" timeOffset="164949.5033">18627 11086,'79'0,"-26"0,-27 0</inkml:trace>
  <inkml:trace contextRef="#ctx0" brushRef="#br1" timeOffset="165751.4232">19870 9895,'0'132,"0"-26,-106 53,106 0,0-27,-26 0,26 1,0 25,0-52,0 0,0-53,53-27,-53 27,26-53,-26 27,0-1,27-26</inkml:trace>
  <inkml:trace contextRef="#ctx0" brushRef="#br1" timeOffset="166261.3722">20717 10477,'0'-53,"-27"53,1 0,-27 0,27 0,-27 53,26-26,-26 52,53-26,27-27,-1 27,27-53,27 53,-1-53,-26 0,0 53,0-53</inkml:trace>
  <inkml:trace contextRef="#ctx0" brushRef="#br1" timeOffset="166554.3429">20426 11033,'26'0,"27"0,0 0,-26 0,-1 0,27 0,-27 0,1 0,26 0</inkml:trace>
  <inkml:trace contextRef="#ctx0" brushRef="#br1" timeOffset="166816.3167">21034 10768,'0'27,"0"-1,0 27,0 0,0 26,0-26,0-26,0-1,0 27,0-53</inkml:trace>
  <inkml:trace contextRef="#ctx0" brushRef="#br1" timeOffset="167116.2867">21140 10901,'0'0,"-53"0,53 52,0-25,27-27,26 0,0 0,0 0,-1 0,1 0,-26 0</inkml:trace>
  <inkml:trace contextRef="#ctx0" brushRef="#br1" timeOffset="167437.2545">21564 10504,'0'-53,"0"106,-27 0,27-1,0 28,0-1,0 1,0 25,0 54,27-27,-27-52,52-1,-52-26,0-26,0 26</inkml:trace>
  <inkml:trace contextRef="#ctx0" brushRef="#br1" timeOffset="168083.19">21722 9869,'53'0,"-26"0,-27 53,0-27,0 0,0 54,0-54,79 27,-26-53,-27 0,27 27,-26-27</inkml:trace>
  <inkml:trace contextRef="#ctx0" brushRef="#br1" timeOffset="168766.1217">22437 10636,'0'0,"53"0,-27 0,1 26,25-26,-25 27,-27-1,0 27</inkml:trace>
  <inkml:trace contextRef="#ctx0" brushRef="#br1" timeOffset="168912.1071">22516 11006,'53'0,"0"0,-27 0,27 0</inkml:trace>
  <inkml:trace contextRef="#ctx0" brushRef="#br1" timeOffset="169388.0594">23495 10001,'0'26,"0"27,0 27,0-1,-26 0,26 27,0 27,0-28,0 28,52 25,-52-52,80-26,-80-27,26-1,-26-25,53-27,0-27</inkml:trace>
  <inkml:trace contextRef="#ctx0" brushRef="#br1" timeOffset="169951.0032">24818 10451,'0'-53,"-79"53,-27 53,26 0,27 0,-26-1,53 1,26-26,-53 26,53-27,0 1,53 26,0-53,26 53,27-53,-27 0,0 26,-52-26,-1 0</inkml:trace>
  <inkml:trace contextRef="#ctx0" brushRef="#br1" timeOffset="170684.9297">25215 9895,'-27'0,"1"0,-27 53,-26 26,26-26,0 0,26-26,27-1,-53 27,53-26</inkml:trace>
  <inkml:trace contextRef="#ctx0" brushRef="#br1" timeOffset="170903.9079">24897 9948,'0'0,"0"26,53 27,-53 0,53 0,-26 0,-27-26,79-1,-53-26</inkml:trace>
  <inkml:trace contextRef="#ctx0" brushRef="#br1" timeOffset="171126.8855">24844 10027,'0'0,"53"0,0 0,27 0,-1 0,0 53,1-53,-1 53,0-53,-26 0</inkml:trace>
  <inkml:trace contextRef="#ctx0" brushRef="#br1" timeOffset="172086.7896">25083 10874,'0'0,"0"53,0 0,0-27,0 1,0 26,0-27,0 1,0 26</inkml:trace>
  <inkml:trace contextRef="#ctx0" brushRef="#br1" timeOffset="172373.7609">25241 10927,'-26'26,"-1"-26,27 27,-53-27,53 26,27-26,52 0,-79 53,80-53,-54 0,27 0,-53 53,53-53</inkml:trace>
  <inkml:trace contextRef="#ctx0" brushRef="#br1" timeOffset="172866.7116">25982 10107,'0'26,"0"27,0 27,0 25,0 1,-26 0,26-27,0 1,0 26,0-27,0 0,0-26,0 0,53-53</inkml:trace>
  <inkml:trace contextRef="#ctx0" brushRef="#br1" timeOffset="173400.6582">26485 10027,'0'27,"0"-27,53 26,-27 27,-26 0,0 0,0 0,-53-27,53 1,53 26,-26-53,26 0,-1 0,28 0,-27 0</inkml:trace>
  <inkml:trace contextRef="#ctx0" brushRef="#br1" timeOffset="174457.5525">25109 10689,'0'-27,"26"27,-52 0,26 53,0-26,0-1,0 27,0-26,53 26</inkml:trace>
  <inkml:trace contextRef="#ctx0" brushRef="#br1" timeOffset="174854.5128">25426 10874,'-26'0,"-27"0,0 0,27 27,-1-27,-26 0,53 26,-26-26</inkml:trace>
  <inkml:trace contextRef="#ctx0" brushRef="#br1" timeOffset="177012.297">21352 10742,'-53'0,"27"0,-1 0,-26 0,53 26,-26-26,26 27,-27-27,27 53,-53-27,27-26,26 27,-27-27,-26 0</inkml:trace>
  <inkml:trace contextRef="#ctx0" brushRef="#br1" timeOffset="180160.9821">2858 12382,'0'-26,"26"26,-26 53,0-27,53 27,-53 26,0-26,0 27,0-27,0-27,0 27,0-27,0 27,0 0,0 0</inkml:trace>
  <inkml:trace contextRef="#ctx0" brushRef="#br1" timeOffset="180619.9362">2858 12303,'0'-53,"0"26,52-25,28 25,-54 27,1 0,26 0,0 0,-1 0,-25 0,52 79,-79-52,0 26,0 0,-26 26,-1-26,-52 0,0 0,-1 0,-26-27,27-26,26 80,0-80,133 26,-27-26,-1 0</inkml:trace>
  <inkml:trace contextRef="#ctx0" brushRef="#br1" timeOffset="180963.9018">3281 12806,'0'52,"0"-52,0 80,0-27,0 0,53-53,26 0,-26 0,0-27,26-52,-79 26,0 26,0 1,-53-27,27 27,0 26,-27-53,26 53,1 0,26 26,0 27,0-26</inkml:trace>
  <inkml:trace contextRef="#ctx0" brushRef="#br1" timeOffset="181420.856">3810 12726,'26'53,"-26"0,0-27,53 27,-53 0,0-26,27-1,26 27,-27-53,1 0,26-26,0-1,26-26,-26-26,26 0,-52-1,-27 54,26 26,-26-27,0 54,0-1,0 27,79 0,-79-27,27-26,-27 0,0-26,0-53,0 26,0 26,-53-26,53 27,-26 26,-27 0,53 26</inkml:trace>
  <inkml:trace contextRef="#ctx0" brushRef="#br1" timeOffset="182817.7164">4683 12858,'27'0,"-1"0,53-52,1 52,26 0,-27-53,27 53,-53-53,0 53,0-27,0 27,-27-53,-26 27,53-27,-53 26,0 1,-27 26,27-26,-26 26,0 0,26 0,-53 0,53 52,-27 1,27-26,0 26,-53 0,53 0,0-27,27 1,-1-27,1 0,26 0,-1 0,1 0,0 0,27 0,-27 0,-1 0,-25 0,26 0,-53 0,0 52,0 1,0-26,0-1,0 27,-27-53,27-26,0-1,0 1,0-27,0 0,27 53,-27-26,79 26,-52 0,-1 0,27 0,26 0</inkml:trace>
  <inkml:trace contextRef="#ctx0" brushRef="#br1" timeOffset="183739.6242">7011 12567,'0'-26,"-26"-27,26 0,-53 53,27 0,-54 79,80-52,-26 26,26 26,0-52,0 26,26-53,1 0,52 0,-26 0,-27 0,-26 0,27 0,-27-53,0 26,53 54,-27-27,27 26,27-26,-27 53,-1-53,1 53</inkml:trace>
  <inkml:trace contextRef="#ctx0" brushRef="#br1" timeOffset="184120.586">7858 12382,'0'0,"0"-53,-53 53,-26 0,26 0,26 53,27-26,-52-1,52 27,0-27,0 1,52 52,-25-79,-1 27,27-27,-26 26,-80 27,0-53,0 0,0 53,27-53,26 53</inkml:trace>
  <inkml:trace contextRef="#ctx0" brushRef="#br1" timeOffset="184502.5479">8546 12250,'-26'0,"-27"53,0-53,-27 79,54-79,26 53,-27-53,27 53,0-27,27-26,-1 27,27-27,27 0,-54 79,27-26,-53-26,0 26,-79-27,26-26,0 79,0-79,0 27</inkml:trace>
  <inkml:trace contextRef="#ctx0" brushRef="#br1" timeOffset="184977.5004">9234 12541,'-79'0,"52"26,1 1,26 26,0 0,0-27,26-26,27 53,0-53,0 0,0 0,-27 0,1 0,-27-79,-27 26,1 26,-27-26,26 53,-25-26,25 26,1 0,26 0,-53 0,106 0,26 0,-53 0</inkml:trace>
  <inkml:trace contextRef="#ctx0" brushRef="#br1" timeOffset="185591.4389">9922 12435,'0'-26,"0"-27,-53 53,27 0,-54 53,27-27,0 27,0 26,27-26,26 0,0 0,0 0,79-53,27 0,0 0,-27 0,27-53,-53 27,0-27,0 53,-53-53,0 53,0 53,0-27,0 1,26 26,27 0,0-53,-26 0,26 0,0 0,-27 0,-26 26,0-26</inkml:trace>
  <inkml:trace contextRef="#ctx0" brushRef="#br1" timeOffset="185749.4232">10451 12144,'0'-53,"0"0,0 53,0-26,0 79,0 26,0-26</inkml:trace>
  <inkml:trace contextRef="#ctx0" brushRef="#br1" timeOffset="186558.3423">11218 12753,'-26'-53,"-27"-27,53 54,-53 26,53-53,-53 53,27 0,-27 0,0 53,53 0,0-27,-53 1,53 26,26-53,27 0,-26 0,-1 0,27-53,-26 53,26-53,-27 53,0 0,54 26,-80 1,26-1,1-26,-27 80,79-80,-79 26</inkml:trace>
  <inkml:trace contextRef="#ctx0" brushRef="#br1" timeOffset="186962.3019">11642 12171,'-27'0,"27"26,-26 27,26 26,0 1,0-1,0 0,0 1,0-27,0 26,79-52,1 25,52-52,27 0,-27 0,-26-26,-53 0,0-27,-53 26,0-26,0 27,-53 26,-27 0,27 0,0 0,27 0,26 0,-53 0,53 79,0-52,53-27,26 53,1-53,-1 52,0-52,27 53,-26-53</inkml:trace>
  <inkml:trace contextRef="#ctx0" brushRef="#br1" timeOffset="187464.2517">13282 12700,'0'-80,"0"54,-79 26,-1-53,-25 53,-1 0,0 53,26 0,-25 0,52 0,53-27,-53 27,79 0,27-53,27 0,-1 0,27-53,0 0,-1 27,-52-27,0 0,-53 0,27-27,-27 28,0-1,0 0,0 0,0 0,-27 132,27-52,0 26,0 0,0 26,27 0,-27 1,0-1,0 0,0 1,0 26,0-53</inkml:trace>
  <inkml:trace contextRef="#ctx0" brushRef="#br1" timeOffset="187757.2224">11245 12462,'53'0,"-27"0,27-80,0 80,0 0,53-26,-53 26,-27 0,1 0,26 0,-27 26,27-26</inkml:trace>
  <inkml:trace contextRef="#ctx0" brushRef="#br1" timeOffset="188718.1263">14314 12462,'0'-27,"0"27,0 79,0-26,0 0,0 0,0 27,0-1,79-53,-52 27,-1-53,27 27,-26-27,26 0,-27 0,-26-53,53 26,-53-52,0 26,0-26,0 52,0 27,0 53,79-26,-52 26,26-27,26-26,-26 53,-27-53,1 0,26 0,-53-53,0-26,0 26,0-27,-53 27,26 1,27-1,-52 26,-1 27,53 53</inkml:trace>
  <inkml:trace contextRef="#ctx0" brushRef="#br1" timeOffset="188988.0993">15399 12435,'0'53,"-27"0,-26 26,53-26,-26 0,26 0,0 0,26-27,27-26,27 53,52-53,-53 0,1 0,-27-26,-27-27,-26 27,0-27</inkml:trace>
  <inkml:trace contextRef="#ctx0" brushRef="#br1" timeOffset="189168.0813">15505 12144,'0'-53,"0"80,0 26,0 26,-53 27,53-53</inkml:trace>
  <inkml:trace contextRef="#ctx0" brushRef="#br1" timeOffset="189384.0596">16166 12171,'0'26,"0"27,0 26,0 27,0-27,0 1,0-1,0 1,0-27,0-1,27-52,-27 53,79-53</inkml:trace>
  <inkml:trace contextRef="#ctx0" brushRef="#br1" timeOffset="189700.0281">16484 12276,'0'80,"0"-27,0 26,0 0,0 27,0 27,0-54,0-26,0-27,52 27,1-53,-26 0,-1-26,54-27,-27 0,-27 53,-26-27,53 27,-27 0,-26 27,0 26,0-27,0 1</inkml:trace>
  <inkml:trace contextRef="#ctx0" brushRef="#br1" timeOffset="189948.0033">16034 12409,'0'0,"79"0,1 0,25 53,28-53,-28 0,1 0,0 0,0 26,-53-26</inkml:trace>
  <inkml:trace contextRef="#ctx0" brushRef="#br1" timeOffset="190932.9048">17859 12329,'0'80,"0"-1,53-26,-53 0,0 0,0 26,0-52,27-1,26-26,-53 0,26-26,-26-54,53 27,-53-26,27 0,-27 26,52 0,-25 53,-1 0,-26 26,80 27,-80-26,26 25,-26-25,53-1,-53 27,0 0,0-26,0-1,-26-26</inkml:trace>
  <inkml:trace contextRef="#ctx0" brushRef="#br1" timeOffset="191209.8771">18785 12118,'-52'0,"52"-27,0 27,0 53,0-26,0 25,0 1,0-26,26 26,-26 0,0 26,0-26,26 0,-26 0,0 0</inkml:trace>
  <inkml:trace contextRef="#ctx0" brushRef="#br1" timeOffset="191560.842">19156 12038,'0'27,"0"52,0 27,0 26,0 27,-27 0,27-53,0-27,0-26,0 0,0-53,80 0,-54 0,27-53,-26 0,26 0,-27 0,0 53,-26 0,53 79,-53-26,0 0,0-26,0 26</inkml:trace>
  <inkml:trace contextRef="#ctx0" brushRef="#br1" timeOffset="191815.8164">18759 12462,'-26'0,"26"0,105 0,54 0,0 0,0 0,-1 0,-52 0,-26 0</inkml:trace>
  <inkml:trace contextRef="#ctx0" brushRef="#br1" timeOffset="193030.695">18706 12197,'0'-79,"0"26,0 0,53 26,-53 27,0 27,0-1,0 80,26-27,-26 1,53 26,-53-1,0 28,0-27,0-1,0-25,0-27,0 0,0-53,0 0,0 26</inkml:trace>
  <inkml:trace contextRef="#ctx0" brushRef="#br1" timeOffset="193375.6605">18521 12462,'0'0,"0"26,0-26,26 0,54 53,-27-53,26 0,0 0,-26 0,0 0</inkml:trace>
  <inkml:trace contextRef="#ctx0" brushRef="#br1" timeOffset="194418.5562">20399 11800,'0'27,"0"78,0-25,0 26,0-1,0 28,0-1,0-53,0 27,-53-26,53-27,0-1,0-52,106-79,-79 26,26 0,-27-26,27 26,-53 0,53 0,0 53,-53 53,53 0,-53 0,53 0,0 0,-53-27,53 27,-53-26,52-1</inkml:trace>
  <inkml:trace contextRef="#ctx0" brushRef="#br1" timeOffset="195062.4918">21325 12409,'0'-27,"0"-26,0 27,-26 26,-27 0,27 0,-27 0,53 0,-80 53,80 0,-26-27,26 27,0-27,0 27,0-53,53 0,-27 0,1 0,-1 0,54 0,-80 0,26 0,-26 27,53-27,-53 53,53-53,-53 79,79-79</inkml:trace>
  <inkml:trace contextRef="#ctx0" brushRef="#br1" timeOffset="195327.4653">21537 12647,'27'0,"25"26,28 54,-80-27,0-27,26 0,-26 54,0-133,0 0,0 0,0 0,0 0,0-26</inkml:trace>
  <inkml:trace contextRef="#ctx0" brushRef="#br1" timeOffset="195873.4107">21828 12673,'80'-26,"-28"26,-25 0,-27 53,53 0,-53 0,0-1,0 1,0-26,0 52,26-79,-26-53,53 0,0 0,-26 1,-27-28,79 54,-53 26,-26 53,0-27,0 1,0 25,0-25,53 26,-26-80,26-26,-27 1,27-28,-26 27,-27 27,52 26,-52-53,53 53,-53 26,27 27,-27-26,53 26,-53-27,0 1,0 25,0-25</inkml:trace>
  <inkml:trace contextRef="#ctx0" brushRef="#br1" timeOffset="197212.2768">23151 12514,'0'-26,"0"26,-26 0,-27 0,0 26,26-26,-26 53,53-26,-53 26,53 0,0-27,0-26,53 0,0 0,0 0,0 0,0 0,26-53,-52 27,26-27,-53 79,0 1,0-1,0 27,0-26,0-1,0 1,26-27,1 0,-27-27,79 1,-79-27,53 26,-53 1,26 26,27 0,-53 26,27 1,-27 26,53-27,26 27,-52 0</inkml:trace>
  <inkml:trace contextRef="#ctx0" brushRef="#br1" timeOffset="197430.255">24051 12567,'0'0,"0"53,0 0,0-26,0-1,26 54,-26-28,0 1,0-26</inkml:trace>
  <inkml:trace contextRef="#ctx0" brushRef="#br1" timeOffset="197625.2355">24183 12329,'26'0,"-79"27,1-1,25 27</inkml:trace>
  <inkml:trace contextRef="#ctx0" brushRef="#br1" timeOffset="197918.2062">24791 12594,'0'-27,"0"1,-79 26,53 0,-1 26,-26 27,53-26,-26-1,26 27,0 0,53-26,0 25,52-52,28 80,-54-80,-26 26,0-26</inkml:trace>
  <inkml:trace contextRef="#ctx0" brushRef="#br1" timeOffset="198413.1567">26061 12488,'0'0,"-26"0,26 79,0-26,0 0,26-53,54 27,-1-27,1 0,25 0,1 0,0-27,-79 27,-27-79,0 26,0 53,-53 0,0 0,0 0,26 0,27 26,0 1,0-1,0 54,0-27,80 0,-54-1,-26-25,53-1,-53 27,0-26,-53 26,-26-53,-1 0,1 0,53 0</inkml:trace>
  <inkml:trace contextRef="#ctx0" brushRef="#br1" timeOffset="198630.135">26220 12118,'0'26,"0"1,0-1,53-26</inkml:trace>
  <inkml:trace contextRef="#ctx0" brushRef="#br1" timeOffset="199904.0076">9260 13732,'0'52,"0"1,0 53,0 27,-26-54,26 80,0-27,0-26,0-27,0 27,0-53,0-27,0-26,0-53,0 27,0 0,0-27,0 26,0 1</inkml:trace>
  <inkml:trace contextRef="#ctx0" brushRef="#br1" timeOffset="200429.9549">9340 13573,'79'-53,"-26"53,-26 0,25-27,-25 27,-1 0,27 0,0 53,-26-26,26 52,-53-26,26 0,-26 0,0 0,0 26,-53-26,-26 27,-54-54,28-26,-1 53,0-53,53 0,27 0,-27 0,53-53,26 53,-26-26,27 26,26 26,-53 0</inkml:trace>
  <inkml:trace contextRef="#ctx0" brushRef="#br1" timeOffset="200863.9116">9657 14525,'27'0,"-1"53,-26 0,0-26,53 26,-53-27,0 0,27-26,-27-52,53-1,-53 0,52 0,-25 0,26 26,-27 27,27 0,-53 27,27-1,-27 27,26-26,-26-1,0 27,0-26,0-1</inkml:trace>
  <inkml:trace contextRef="#ctx0" brushRef="#br1" timeOffset="201149.8829">11060 14393,'26'0,"27"0,26 0,-26 0,0 0,-26 0,-27 26,0-26</inkml:trace>
  <inkml:trace contextRef="#ctx0" brushRef="#br1" timeOffset="201275.8703">11192 14605,'53'0,"26"0,-26 0,26 0,-52 0</inkml:trace>
  <inkml:trace contextRef="#ctx0" brushRef="#br1" timeOffset="202521.7458">14049 14102,'0'0,"-53"0,1 0,-1 0,0 0,-27 0,27 0,53-79,-52 79,52-27,0-26,0 27,0 26,79 0,-26 0,0 0,0 0,26 53,-53 26,27 0,-53 1,0-1,0-26,-26 26,-1-26,-52 27,0-54,-1-26,1 0,53 0,-27 0,53 0,-27 0,27-53,0 27,0 26,53 0,53 0,26 0,0 0,27 26,-79-26,-1 53,-26-53,-27 53,27 0,-79-53</inkml:trace>
  <inkml:trace contextRef="#ctx0" brushRef="#br1" timeOffset="203204.6775">14870 13652,'53'53,"-53"53,0 53,0 26,0 0,0 27,52-1,-52-52,53-27,-53-26,53-53,-53 0,27-53,-27 53,0-79,0-1</inkml:trace>
  <inkml:trace contextRef="#ctx0" brushRef="#br1" timeOffset="204171.5808">16642 14261,'0'-53,"-26"0,-1 0,-52 53,0 0,26 26,-27-26,1 53,0 0,52-26,-26 26,53-27,-26 27,26-27,0 1,26 26,54-27,-1 54,53-27,-26-27,-27-26,27 53,-53-53,-26 0,26 0,-53-79,0 52,0 27,0 80,0-54,0 27,26-53,-26 53,27-53,-27-27,52 1,-52-53,27-1,-27 54,53 26,-53-27,26 27,-26 0,27 27,-27 26,53 0,-53-27,26 27,-26-27,0 1,53 26</inkml:trace>
  <inkml:trace contextRef="#ctx0" brushRef="#br1" timeOffset="204545.5434">17595 13917,'0'-27,"0"54,0 26,0 26,26 53,-26-26,0 26,0 27,53 26,-53-26,0-27,53 1,-53-27,0-27,53-26,-53-27,0-26,0-53,0 27,-26-27</inkml:trace>
  <inkml:trace contextRef="#ctx0" brushRef="#br1" timeOffset="206072.3907">17939 13229,'0'-27,"0"27,79 0,-26 27,0-27,0 53,0-53,-53 53,26-53,-26 53,0 26,0-79,0 53,-79-53,79 26,0 1,26-27,27 0,0 53,0-53,26 0,-52 26</inkml:trace>
  <inkml:trace contextRef="#ctx0" brushRef="#br1" timeOffset="206831.3148">21034 14711,'27'0,"-1"0</inkml:trace>
  <inkml:trace contextRef="#ctx0" brushRef="#br1" timeOffset="208293.1686">18441 13599,'27'0,"-1"0,27 0,-53 27,27-27,-1 0,27-27,-53 1,0 26,-26 0</inkml:trace>
  <inkml:trace contextRef="#ctx0" brushRef="#br1" timeOffset="211973.8004">14499 14525,'0'0,"0"-26,0 26,0 53,-26 0,26 26,0-52,0-27,0-53,0 26,0 1,0-27</inkml:trace>
  <inkml:trace contextRef="#ctx0" brushRef="#br1" timeOffset="213428.655">17992 13255,'-27'-53,"27"80,0-1,0 1</inkml:trace>
  <inkml:trace contextRef="#ctx0" brushRef="#br1" timeOffset="214681.5296">18733 13573,'0'0,"0"26</inkml:trace>
  <inkml:trace contextRef="#ctx0" brushRef="#br1" timeOffset="215560.4418">17965 13229,'0'-27,"0"27,0 53,53-26</inkml:trace>
  <inkml:trace contextRef="#ctx0" brushRef="#br1" timeOffset="217201.2777">18256 13652,'27'0,"26"0,-27 0,27 0,0 0,0 0,0 0,-27 0,1 0,26 0,-27 0,1 0,25 0,-25 0,-27-26,0-1,0 1,0-27,0 26,0 1,0 26,0 26,0 27</inkml:trace>
  <inkml:trace contextRef="#ctx0" brushRef="#br1" timeOffset="219217.0761">17965 13282,'0'-27,"0"27,53 0,-26 0,26 0,-27 0,27 0,0 0,-53 0,53 0,-27 27,27-27,-53 53,0-27,0 27,0-26,-26-27,26 52,0-25,-27-27,27 26,0 27,0-26,-26-27,26 26,-53-26,53 53,-27-53,27 0,53 0,-26 0,26 0,-27 0,27 0,-27 0,1 0,26 0,-27 0,1 0,26 0,-27 0,1 0,26 0,-27 0,0 0,-26-26,27 26,-27-27,0 1,53 26,-53-53,0 26,0 1,-27 26,-26 26</inkml:trace>
  <inkml:trace contextRef="#ctx0" brushRef="#br1" timeOffset="226739.3238">20055 8361,'0'26,"0"27,0-27,0 27,0-26,0 26</inkml:trace>
  <inkml:trace contextRef="#ctx0" brushRef="#br1" timeOffset="227887.209">20108 8308,'0'-53,"0"132,0-52,0-1,0 0,0 27,0-26,0 26,0 0,0 26</inkml:trace>
  <inkml:trace contextRef="#ctx0" brushRef="#br1" timeOffset="228705.1272">20690 8308,'0'0,"0"26,0 27,0 26,0-52,0-1,0 27,-26 0,26-26</inkml:trace>
  <inkml:trace contextRef="#ctx0" brushRef="#br1" timeOffset="232172.7804">4471 8149,'0'0,"0"53,0 0,0 0,0 0,-26-1</inkml:trace>
  <inkml:trace contextRef="#ctx0" brushRef="#br1" timeOffset="313201.0108">9260 13573,'0'26,"27"-26,-27 27,0-1,0 27,0-26,0 52,0-53</inkml:trace>
  <inkml:trace contextRef="#ctx0" brushRef="#br1" timeOffset="357605.0108">23521 13758,'-26'0,"26"26,0 54,0-1,0-52,0 26,0 0,0 52,-53 28,53-28,0 28,-53-1,53 27,0 0,-26-27,26 27,0-1,0 1,-53 0,53 0,0-54,0 54,0-53,-53 26,53-26,0-26,0-1,0 0,0 1,0-1,0-26,0 0,0 26,0-26,-53 0,53 0,0 26,0-26,0-26,0-1,-26 27,26 0,0 0,0 0,0 0,0-27,-53-79</inkml:trace>
  <inkml:trace contextRef="#ctx0" brushRef="#br1" timeOffset="358864.0108">20082 15822,'0'0,"0"53,26-53,27 0,-53 26,53-26,27 0,-54 0,0 0,27 0,0 0,0 0,0 0,0 0,26 0,27 0,0 0,0 0,0 0,0 0,26 0,-26 0,0 0,-1 0,1 0,53 0,-53 0,0 0,26 0,0 0,-26 0,53 0,0 0,-27 53,27-53,-1 0,-25 0,52 0,27 0,-27 53,0-53,53 0,-26 0,-1 0,1 0,0 0,26 0,-26 0,-1 53,27-53,-26 0,0 0,-1 0,27 53,-52-53,-28 0,1 0,-53 0,53 0,-80 0,0 0,-26 0,-26 0,26 0,-27 0,27 0,0 0,-79 0,-1 0,1 0</inkml:trace>
  <inkml:trace contextRef="#ctx0" brushRef="#br1" timeOffset="360095.0108">23495 14208,'-79'26,"26"27,26 0,-26-53,27 0,-1 0</inkml:trace>
  <inkml:trace contextRef="#ctx0" brushRef="#br1" timeOffset="360294.0108">23257 14287,'53'0,"-53"0,79 0,-52 0,26 53,-27-53,0 27,27-27,-26 0</inkml:trace>
  <inkml:trace contextRef="#ctx0" brushRef="#br1" timeOffset="361773.0108">22595 15875,'0'-27,"0"-26,0 0,0 0,0 27,0-27,0 0,0-26,0 26,0 26,0 1,0-53,0 52,0 1,0-27,27 26,-27-52,0 26,0 0,0 27,53-1,-53-52,0 26,26 53,-26-53,0 27,0-27,0 26,0 27,0-26,0-1,-26 27,-27 0,53 53,0 0</inkml:trace>
  <inkml:trace contextRef="#ctx0" brushRef="#br1" timeOffset="362061.0108">22675 14578,'-27'0,"1"0,-1 0,-25 0,52 27,26-27,27 0,-27 0,-26 26,27-26,-27 27,0 26,53-1,-53-25,0-1,53 27</inkml:trace>
  <inkml:trace contextRef="#ctx0" brushRef="#br1" timeOffset="363800.0108">24315 16007,'0'-26,"0"-1,0-52,0 26,0 26,0-26,0 0,0 1,0 25,0 1,0-27,0 0,0 26,0 1,0-27,0 0,0 27,0-27,0 26,0 1,0-27,0 26,0 1,-26-27,26 27,0-1,0-26,0 27,0-1,-27-26,27 27,0-1,-26 27,26 0,0-26,0 0,0-27,0 26,0 1,0-27,0 26,0-26,0 27,0-27,0 79,0 1,-53-1,53 27,0-26,-27-1,27 27,0-79,0-1,27 27</inkml:trace>
  <inkml:trace contextRef="#ctx0" brushRef="#br1" timeOffset="364138.0108">24236 14552,'-27'0,"-52"0,53 0,26 0,0 0,0-53,0 53,0 26,79 54,-79-27,79 0,-26 26,0-53,0-26,0 53,0-53</inkml:trace>
  <inkml:trace contextRef="#ctx0" brushRef="#br1" timeOffset="366154.0108">21749 15954,'0'0,"0"-26,0-1,0-26,0 27,0-1,0-26,0 27,0-53,0 52,-53-26,53 0,0 27,0-27,0 26,0-25,0 25,0-26,0 27,0-1,0-26,0 0,0 0,0 27,-27 26,27-53,0 27,0-1,0 27,0-53,-26 53,-1 0,-52 0,53 0,52 27,53-1,-52-26,26 53,0-53,0 27,26-27,0 52</inkml:trace>
  <inkml:trace contextRef="#ctx0" brushRef="#br1" timeOffset="367791.0108">25559 16033,'0'0,"0"-52,0-1,0 0,0-27,0 54,0-27,0 26,0 1,0-27,0 27,0-1,0-26,0 27,0-27,0 0,0 0,0-26,0 26,0 0,0 0,0 26,-27 27,27-52,-53 52,27 0,26-27,26 27,1 0,-27 27,79-27,-105 0,26 0,-27 0,27-27,-53 27,27 0,26-53,-79 53,26 0,53 27,26-1,27-26,0 27,0-27,0 52,-27-52,-26 27,53-27,-53 53,0-27,-26-26,-1 0</inkml:trace>
  <inkml:trace contextRef="#ctx0" brushRef="#br1" timeOffset="369213.0108">20849 15901,'0'0,"0"-53,0 0,0 0,0 27,0-27,0 0,0 27,0-27,0 26,0 1,0-1,0-52,0 26,0 27,0-1,0-26,0 53,0-53,0 27,0-27,0 0,-26 53,26-53,0 27,-53 26,26 0,27 53,-26-53,26 26,0 0</inkml:trace>
  <inkml:trace contextRef="#ctx0" brushRef="#br1" timeOffset="369521.0108">20743 15081,'0'0,"0"0,-53-27,27 27,0 0,26 0,26 53,27-53,0 0,-53 27,53-27,-53 53,53-53,-53 79,0-52,0 26</inkml:trace>
  <inkml:trace contextRef="#ctx0" brushRef="#br1" timeOffset="371515.0108">26670 16113,'0'-53,"0"26,0 1,0-27,0 27,0-1,0-26,0-26,0 52,0 1,0-27,0 0,0 27,0-27,0 0,0-27,0 28,0 25,0 1,0-27,-26 53,26-27,0 27,52 0,-25 0,-1 0,-79 0,1 0,-28 0,1 0,26 53,0-53,27 0,52 0,27 0,0 0,0-26,-27 26,27 0,-26 0,-27 26,0 1,0-1,0 27,-27-27</inkml:trace>
  <inkml:trace contextRef="#ctx0" brushRef="#br1" timeOffset="372783.0108">19288 15795,'0'-26,"53"26,0 0,26 0,1 26,26-26,-1 27,1-27,-26 53,-1-53,27 53,-53-53,0 0,-27 0,27 26</inkml:trace>
  <inkml:trace contextRef="#ctx0" brushRef="#br1" timeOffset="374366.0108">19764 15795,'0'0,"27"0,-27-26,0-1,0-52,0 53,0-27,0 0,0-27,0 54,0-1,0 1,0-27,0 27,0-1,0-26,0 27,0 26,-27 0,-26 0,27 0,0 0,52-53,0 53,27-53,0 53,-26 0,-27 26,0 1,53-1,-53 27,0-26,0 26,53-53,-27 0,27 0,26 0</inkml:trace>
  <inkml:trace contextRef="#ctx0" brushRef="#br1" timeOffset="376272.0108">27596 16113,'0'0,"0"-27,0-26,0 1,0 25,0-26,0 27,0-54,0 54,0-1,0-26,0 27,0 0,0-27,-26 26,26 1,0-27,0 0,-27 53,27-27,-53 54,53 26,0-106,27 26,-27 1,0 26,0 26,0 27,0-26,26-27,-26 53,53-27,26-26,-52 0,26 0,-27 0</inkml:trace>
  <inkml:trace contextRef="#ctx0" brushRef="#br1" timeOffset="377635.0108">28469 15848,'0'0,"53"27,26-27,-26 0,0 53,27 0,-80 26,0-26,-53-27,0 27,-27-26,1 26,53-53</inkml:trace>
  <inkml:trace contextRef="#ctx0" brushRef="#br1" timeOffset="378220.0108">29871 15848,'0'0,"0"53,27 27,-27-28,26 28,-26-54,0 1,53-27,-53 53</inkml:trace>
  <inkml:trace contextRef="#ctx0" brushRef="#br1" timeOffset="380027.0108">29924 15822,'0'-27,"27"27,-1 27,-26 52,53-26,-53 26,53 1,-53-1,27 1,-27-54,53 0,-53-26,0-26,0-53,26 26,-26-27,0 1,0 53,53-27,-27 53,54 79,-27-53,-27 27,-26-26,53-1,-53 27,26-53,-26 53,0-26,27-27,26 0</inkml:trace>
  <inkml:trace contextRef="#ctx0" brushRef="#br1" timeOffset="380506.0108">31036 15954,'-53'27,"53"52,0-26,0 0,0 0,26 0,-26-1,53-25,0 26,0-53,-27 0,1-27,-27 1,79-27,-79 27,0-1,0 27,0 27,27 52,26-53,-27-26,-26 53,53-53,-27 0,27-79,-53-27,0-53,0-26,0 53,0 52,0 1,0 26,0 27,-53 52,53 27,0 0,0-27</inkml:trace>
  <inkml:trace contextRef="#ctx0" brushRef="#br1" timeOffset="381638.0108">23363 13652,'53'-26,"-53"26,0 26,-80 1,80 26,-26-27,26 27,-27-53,27 26,0-26,0-53,0 27,0-27,27 53,-27-53</inkml:trace>
  <inkml:trace contextRef="#ctx0" brushRef="#br1" timeOffset="381809.0108">23363 13652,'26'0,"1"0,-27 27,53-27,-1 0,-25 0,-1 0,54 0,-27 0,-27 0,1 0,26 26,-1-26</inkml:trace>
  <inkml:trace contextRef="#ctx0" brushRef="#br1" timeOffset="382380.0108">24421 13202,'53'-53,"-53"27,-26 26,-27 0,26 0,1 53,-27 0,0 0,26 53,27-53,-53-1,53-25,0 26,27-53,-1 26,27-26,0 0,27 0,-27 0,-1 0,-25 0</inkml:trace>
  <inkml:trace contextRef="#ctx0" brushRef="#br1" timeOffset="382726.0108">24633 13546,'0'0,"26"0,27 27,-53-1,27 27,-1-53,-26-26,0-1,53 1,-53-27,0 26,26 27,-26-26,53 26,0 0,-53 26,53 27,-53-26,0 26,0-27,0 27,0-26</inkml:trace>
  <inkml:trace contextRef="#ctx0" brushRef="#br1" timeOffset="383819.0108">22754 16324,'0'53,"80"-26,-28-27,1 0,0 0,0 0,-53-53,0-26,-26 79,-1-27,-26 27,0 0,1 0,25 0,27 0,-26 0</inkml:trace>
  <inkml:trace contextRef="#ctx0" brushRef="#br1" timeOffset="384714.0108">23998 13229,'0'-27,"-27"27,27 0,0 80,0-27,0 0,0 0,0 26,53 27,-53-53,53-27,-53 27</inkml:trace>
  <inkml:trace contextRef="#ctx0" brushRef="#br1" timeOffset="385516.0108">25294 13308,'0'-53,"27"53,-27-53,0 106,0-26,0 26,0 26,0 0,0 1,0-1,0-26,0 0,0-27,0 27,0-53</inkml:trace>
  <inkml:trace contextRef="#ctx0" brushRef="#br1" timeOffset="386957.0108">22834 16351,'0'-53,"0"27,0-1,-27 27,27 53,-53-53,53 26,0 1,27-27</inkml:trace>
  <inkml:trace contextRef="#ctx0" brushRef="#br0" timeOffset="452966.0108">1720 14843,'0'-27,"0"-26,0 106,0 27,0 26,0-27,0 0,0 1,26-1,-26-26,27 0,26 0,-27-53,27 0,-27 0,1 0,26-27,-27-78,27 25,-53 1,53 26,-53 0,0 106,0-27,53 1,-53 26,53-27,-53 1,53-27,-53 53,79-53,-52-27,-27-26,0-26,53-1,-53-25,0 25,-27-26,27 53,-26 27,26-27,-53 53,53-26,0 79,0 26,0 27</inkml:trace>
  <inkml:trace contextRef="#ctx0" brushRef="#br0" timeOffset="453399.0108">2619 15266,'0'27,"-26"52,26-53,26-26,27 0,27-52,26 25,-27-52,0 26,-52-27,-27 27,0 27,0-27,0 53,-53 0,0 0,-53 106,53-53,0 26,53-52,0-1,0 27,27-53,52 53,0-53,27 0,0 53,26-53,-79 0</inkml:trace>
  <inkml:trace contextRef="#ctx0" brushRef="#br0" timeOffset="454082.0108">4498 14896,'0'-27,"0"-52,-53 79,27 0,-27 0,0 53,-27 0,1 53,26-1,0 28,53-54,0 0,0-26,0 0,53-53,53 27,0-27,0 0,-1 0,1 0,-26 0,-27 0,-1 0,-52-53</inkml:trace>
  <inkml:trace contextRef="#ctx0" brushRef="#br0" timeOffset="454832.0108">5080 15240,'0'-53,"-53"26,53 1,-26-27,-27 53,-27 53,27-27,27 27,-27 27,53-27,0-27,0 27,27-53,25 0,-25 0,26 0,-27 0,1 0,-27-53,79 53,-79-53,0 80,0 25,0-25,53-27,-27 0,27 0,-53-27,27 27,-27-26,53 26,-53 0,53 0,-27 0,27 0,-53 26,27-26,-1 0,27-26,-53 0,26 26,27 0,0 52,0 28,26-27,-52-53</inkml:trace>
  <inkml:trace contextRef="#ctx0" brushRef="#br0" timeOffset="455642.0108">6694 15504,'0'0,"53"-26,-27-27,27 0,0-26,-53-1,0 1,0-1,-26 54,-27 26,0 0,0 0,-26 0,52 0,27 53,0 0,0 0,27 0,105-27,-26-26,26 80,-26-80,-27 0,-52 52,-133-52,53 27,0-27,-26 0,52 53,1-53,52 0</inkml:trace>
  <inkml:trace contextRef="#ctx0" brushRef="#br0" timeOffset="455873.0108">7461 15002,'0'-53,"0"0,0 26,0 1,0 52,0 27,0 0,27 0,-1 53,27-53,-53 0,53 0,-53 0,0-27,53 27,-53-27,0 1,0-1,0 27</inkml:trace>
  <inkml:trace contextRef="#ctx0" brushRef="#br0" timeOffset="456241.0108">7858 15346,'27'-53,"-27"106,0-27,0 0,0 1,26-27,-26 79,53-79,-53 27,26-27,-26 0,27 0,-27-80,0 54,53 26,-53-53,26 53,-26 26,53-26,-53 27,53-27,-53 53,53-53,0 0,-53 26</inkml:trace>
  <inkml:trace contextRef="#ctx0" brushRef="#br0" timeOffset="456512.0108">7276 15213,'0'0,"27"0,52 0,-26 0,0 0,26 0,-26 0,26 0,-26 0,0 0,-26 0,-1 0</inkml:trace>
  <inkml:trace contextRef="#ctx0" brushRef="#br0" timeOffset="457801.0108">8678 15451,'53'-53,"-53"1,0-1,-53 53,27 0,-1 0,-25 0,-28 0,-26 53,53-27,0 27,53-27,-26 27,26 0,26-53,27 0,27 0,-1 0,-26 0,0-53,0 27,-27-1,-26-52,53 26,-53 0,0 0,0 0,-26-26,26 52,0 1,-27 26,27-79,0 132,0 26,0 0,0 27,0 0,0-27,0 1,53-1,-53-52,53-27,-53 26,53-26,26-53,-52 0,-27-26,79-27,-79 53,0 27,0 26,0 26,0 27,27-27,-27 1,79-27,-79 53,27-53,-1 0,-26-27,53 1,-53-27,0 0,0 0,0 0,53 80,-27-27,27 26,-26-26,26 53,-53-26,0-1,0 27,-53-27,26 27,27 27,-53-27,53-1,0 1,0 0,0 27,-26-54</inkml:trace>
  <inkml:trace contextRef="#ctx0" brushRef="#br0" timeOffset="458483.0108">10107 15293,'0'-53,"0"26,0 1,27 26,25 53,-25 0,-27 26,53 0,-53 1,0-1,53 27,-53-27,0-26,0-26</inkml:trace>
  <inkml:trace contextRef="#ctx0" brushRef="#br0" timeOffset="458775.0108">10478 15240,'0'0,"0"79,0 27,0 0,0 0,0-27,0-26,0 26,0-52,52-27,1 0,-26-27,26-26,-27-26,27 26,-53 0,0 80,27-1,-27 27,0 0,52 0,-52-27,27-26</inkml:trace>
  <inkml:trace contextRef="#ctx0" brushRef="#br0" timeOffset="459144.0108">11351 15531,'0'-80,"0"54,0 26,-53-53,0 53,0 0,-26 0,52 0,-26 26,53 1,0 52,27 1,52-80,-26 0,-27 0,1 0,26 0,-27 0,27 26,-53 1,27 25,-27-25,52-27,1 53</inkml:trace>
  <inkml:trace contextRef="#ctx0" brushRef="#br0" timeOffset="459397.0108">11827 14975,'0'53,"0"0,0 26,0 27,0-26,0 25,0 1,0-26,0-1,0-26,0 0</inkml:trace>
  <inkml:trace contextRef="#ctx0" brushRef="#br0" timeOffset="459593.0108">11642 15398,'26'0,"-26"-26,80 26,-1 0,-26 0,-27 0,27 0,27 26,-54-26</inkml:trace>
  <inkml:trace contextRef="#ctx0" brushRef="#br0" timeOffset="460058.0108">9922 15504,'53'0,"-27"-53,1 53,52 0,-52 0,25 27,1-27,0 0,27 26,26-26,52 0,-25 0</inkml:trace>
  <inkml:trace contextRef="#ctx0" brushRef="#br0" timeOffset="461161.0108">12832 15213,'-53'0,"53"53,-53-26,53 26,0 26,0 0,0 1,27-1,-1-26,27 0,-26-53,26 26,-27-26,27 0,-53-26,53-27,-53 26,0 1,0-27,0 106,0-27,0 1,53 26,-27-53,27 26,-26-26,-1 0,27 0,-53-26,27-1,-27-52,0-27,0 0,0 1,0 52,0 26,-53 27,53-53,-27 53,27 27,0-27,53 0</inkml:trace>
  <inkml:trace contextRef="#ctx0" brushRef="#br0" timeOffset="461454.0108">13520 15213,'-26'53,"-27"0,53 0,-27 26,27 1,0-1,0-26,53 0,-26-53,-27 53,79-53,-26 0,0-53,-53 0,53 0,-53 0,0 80,0 26,0-1,53 28,-53-54,26-26,-26 53,27-53</inkml:trace>
  <inkml:trace contextRef="#ctx0" brushRef="#br0" timeOffset="461788.0108">14367 15637,'0'-53,"0"0,-53 0,27 53,-1-27,-26 27,27 0,-1 0,27 27,-53 26,53-27,0 1,27 26,26-27,0-26,0 0,-1-26,1 26,0 0,-53 0,53 52,-53-25,106 26,-80-27,1-26</inkml:trace>
  <inkml:trace contextRef="#ctx0" brushRef="#br0" timeOffset="462056.0108">14870 15346,'0'26,"0"0,0 27,0 0,0 27,0 25,0-25,0-1,0 1,0-1,0-26,26-53</inkml:trace>
  <inkml:trace contextRef="#ctx0" brushRef="#br0" timeOffset="462237.0108">14764 15610,'79'0,"1"0,-1 0,27 0,-27 0,0 0,1 0</inkml:trace>
  <inkml:trace contextRef="#ctx0" brushRef="#br0" timeOffset="463259.0108">2752 16086,'0'-53,"-27"53,27 27,-79-1,26 54,0-1,0 53,0-52,53-1,-53-26,53 26,-53-52</inkml:trace>
  <inkml:trace contextRef="#ctx0" brushRef="#br0" timeOffset="463455.0108">2249 16139,'26'-53,"-26"106,0 27,0-27</inkml:trace>
  <inkml:trace contextRef="#ctx0" brushRef="#br0" timeOffset="463645.0108">2778 16748,'53'-27,"-53"27,0 53</inkml:trace>
  <inkml:trace contextRef="#ctx0" brushRef="#br0" timeOffset="464707.0108">3545 16272,'0'-53,"0"53,-52 0,-1 0,0 0,0 0,26 0,-26 79,53-53,-53 1,53 26,0 0,0-53,53 0,0-27,0 1,27-27,-54 26,27-25,-53 78,0 0,0 27,53-53,-27 53,27-53,0 0,0 0,0 0,0-53,26 27,-52-27,26 0,-53 27,0-27,0 26,-27 27,27 0,-106 53,106 0,-26 53,26 0,0 26,0 0,0-26,0-26,-53 25,53-25,-53-1,27-52,-1-27,-26 26,27-26,-1 0,-26 0,53-53,0 0,0 53,133-79,25 26,54 0,26 0,-53 0,-52-26,-27-1,-27 28,-79-1,0 26,0-26,-53 0,-26 53,-1 0,27 53,0 0,53-26,0-1,0 27,0-27,53-26,0 53,27-53,-1 0,0 0,1 0,-1 0,-26 0</inkml:trace>
  <inkml:trace contextRef="#ctx0" brushRef="#br0" timeOffset="465757.0108">5530 16377,'-27'0,"27"0,-53 53,53-26,0-1,0 27,0-26,0-27,80-27,-80 1,53-27,-53 0,0 26,0 1,-27 26,-26 0,27 0,26 0,-53 53,53-27,0 1,79 26,1-53,52 0,53 0,-26-53,0-27,-27 1,-53 0,-26-1,-53 1,0 0,0 26,-53 0,-26 53,26 0,0 0,27 0,-27 0,53 53,-27 26,27 0,0 27,80 26,-27 27,0-26,-53-54,26 0,-26-26,0 27,0-54,0 0,0 27,-53-53,53 27,-26-27</inkml:trace>
  <inkml:trace contextRef="#ctx0" brushRef="#br0" timeOffset="465967.0108">6191 16721,'0'-26,"27"26,26 0,0-53,26 53,0 0,1 0,-1 0,0 0</inkml:trace>
  <inkml:trace contextRef="#ctx0" brushRef="#br0" timeOffset="466653.0108">7329 15901,'0'-26,"0"-1,-53 107,53-1,0 0,-79 27,79-26,-27-1,27 27,-53 0,53-53,0-1,0-25,0 26,0-53,0-27</inkml:trace>
  <inkml:trace contextRef="#ctx0" brushRef="#br0" timeOffset="467137.0108">7541 16033,'0'-52,"0"104,26 1,-26 0,0 0,53 27,-53 25,0-25,0-27,0 0,0-27,0 27,26-53,-26 26,53-26,-53 53,80-53,-27 53,0-53,0 0,-1 0,1 0,-53-26,27 26,-27-53,0 0,-53 53,0-53,0 53,0 0,0 0,27 27,26-1,26-26,27 53,27-53,-1 0,27 0,-53 53,-27-53</inkml:trace>
  <inkml:trace contextRef="#ctx0" brushRef="#br0" timeOffset="467467.0108">7011 16192,'0'-53,"0"53,53 0,0 0,27 27,26-27,52 0,1 53,26-53,-26 0,0 0</inkml:trace>
  <inkml:trace contextRef="#ctx0" brushRef="#br0" timeOffset="468428.0108">8837 16086,'0'-53,"0"1,0 78,0 53,0 1,0 26,0-1,0 1,0 53,0-53,0-27,27-26,-27 26</inkml:trace>
  <inkml:trace contextRef="#ctx0" brushRef="#br0" timeOffset="469139.0108">8573 16695,'0'-53,"79"27,-53 26,27-53,0 53,53 0,0 0,-27 0,1 0,-1 53,-26-27,-53 0,79 27,-79-26,0 26,0-27,0 1,-26-27,26 53,26-1,1-52,26 0,26 0,-53 0,-26-26,53 26,-53-79,0 26,-26 26,-27-26,0 53,0-26,0 26,27 0,26 0,53 0,0 0,26 0,-26 0,0-27,26-52,-26 0,-53 26,53-27,-53 54,0-27,53 53,-27 26,27 27,-53-26,53 26,-53 26,0-26,0 26,0-26,0 0,0-26,0 52,0-26,0-27,0 27,53-53</inkml:trace>
  <inkml:trace contextRef="#ctx0" brushRef="#br0" timeOffset="469352.0108">9816 16827,'-53'-53,"53"27,27 26,-1 0,27 0,0 0,26-53,-52 53,26 0,0 0,-1 0,28 26,-27-26,-27 0</inkml:trace>
  <inkml:trace contextRef="#ctx0" brushRef="#br0" timeOffset="469868.0108">10530 16721,'0'0,"-79"0,26 0,27 0,26 27,-53-1,53 27,0-26,26-1,1-26,26 53,26-53,-53 0,1 0,-27-26,79-27,-79 26,0 1,0-27,0 79,0 27,53-53,-26 27,26-27,26 0,0 0,-26-27,-26-26,26 0,-53-26,53-27,-53-53,0 80,0 53,-27 26,27-53,-53 53,27 0,-1 0,27 53,-79-1,79 1,-27 27,27 26,0-27,0-26,0 0,53 0,-53 0,53 0,-53-1,53 28,-53-54,53-26</inkml:trace>
  <inkml:trace contextRef="#ctx0" brushRef="#br0" timeOffset="470908.0108">11536 16086,'53'-53,"-27"1,-26-1,0 79,53 1,-53 25,0 28,0 52,0-53,0 1,0 26,0 0,0-54,0 1,0 0,0-26,0-1</inkml:trace>
  <inkml:trace contextRef="#ctx0" brushRef="#br0" timeOffset="471322.0108">11721 16113,'0'-27,"27"27,-1 27,0-27,27 53,-26-53,26 79,-53-26,0 0,-27-53,-52 79,26-79,0 27,0-27,0 0,53 26</inkml:trace>
  <inkml:trace contextRef="#ctx0" brushRef="#br0" timeOffset="471773.0108">12303 16483,'-53'0,"53"0,0 53,0-26,0-1,0 27,27-27,-1-26,27 53,-26-53,-1 0,27-53,-53 27,0-27,0-26,0-1,-79 27,-1 0,54 53,-27 0,26 0,27 27,0-1,0-26,80 27,-54-27</inkml:trace>
  <inkml:trace contextRef="#ctx0" brushRef="#br0" timeOffset="472234.0108">12515 16457,'26'79,"-26"-52,0-1,0 27,27-53,-27 26,53-26,0 0,-27 0,27 0,-27 0,1-26,-27-27,79 0,-79 0,0 0,0 0,0 27,0 26,0 79,0-26,0 0,27-26,-27 26,53-53,-53 26,26-26,1 0,-27 0,0-79,52-1,-52-26,0 27,0 53,0-27,0 26,-26 27,26 0,53 53</inkml:trace>
  <inkml:trace contextRef="#ctx0" brushRef="#br0" timeOffset="473459.0108">13229 16483,'0'0,"27"0,26 0,-27 0,27 0,0 0,0 0,26 0,-26-26,-26 26,25-27,-25-26,-27 27,53-27,-53 27,0-1,-27 27,27-53,-26 53,-1 0,-25 0,25 0,1 0,26 27,0-1,-27-26,27 27,0 25,-53 1,53-26,0 26,0-27,0 1,80-27,-80 53,53-53,-27 0,0 0,27 0,-26 0,-1 0,27-27,-26 27,26-26,-27 26,0 26,-26 1,0 52,0-53,0 1,0-1,53-26,-53 0,0-26,27-27,-27 27,53-1,-27-26,1 53,26 27,0-1</inkml:trace>
  <inkml:trace contextRef="#ctx0" brushRef="#br0" timeOffset="474577.0108">15425 16192,'0'27,"0"26,0 26,0-26,0-27,0 27,53-26,53-27,0 53,26-53,27-27,0-26,-27 0,-53 0,1-26,-80 26,0 27,0-27,-27 53,1 0,-1 0,27 53,-53-27,53 1,0 52,0-26,0 0,53 0,-26 0,26-27,-53 27,53-53,-53 53,0-27,-27-26,-52 53,26-53,0 0,0 0,-26 0</inkml:trace>
  <inkml:trace contextRef="#ctx0" brushRef="#br0" timeOffset="474800.0108">15981 15954,'0'0,"53"0,-27 0,1 0,26 0,-53 0,-53 106,26-106</inkml:trace>
  <inkml:trace contextRef="#ctx0" brushRef="#br0" timeOffset="476639.0108">4948 17700,'0'-26,"0"-27,0 53,0-27,-53 27,-27 0,54 0,-27 0,27 0,-1 0,-26 27,27-27,-27 79,53-52,-27 26,27 0,0-27,53-26,0 0,27 0,-1 0,0 0,-26-53,27 0,-27 27,-1-27,-52-27,27 1,-27 0,0-1,0 27,0 27,0-27,0 53,0 27,-53 78,53 1,-53 26,53-26,-26-26,26 26,0-27,0 27,0-53,0-27,53-26,26 0,0 0,1-26,26-54,-27 1,0 0,-52-27,-27 53,0 26,0 27,-53 0,0 0,26 53,27-26,-26 26,26-27,0 1,0 25,0-52,0 80,53-80,-53 26,53-26,0 0,0 27,-27-27,27 0</inkml:trace>
  <inkml:trace contextRef="#ctx0" brushRef="#br0" timeOffset="477285.0108">5741 18018,'0'-53,"27"53,26 0,0-27,0 27,26-79,-26 0,26 26,-26-53,0 27,-53-1,0-26,0 1,0-1,0 53,0 26,-53 27,27-53,-27 53,26 0,1 0,-27 53,27 0,26 27,-53 25,53 28,0-54,0 0,-53-26,53 0,0 27,0-54,53 1,-27-27,27 53,26-53,27 0,27 0,-28-27,1-26,-79 27,-27-1,53-26,-53 27,-27 26,1-53,-27 53,53 53,0-27,0 27,0 0,0 0,0 0,26-27,1 27,52-53,-52 0,25 0,-25 0,52-26,-52-27,26-26,-53-54</inkml:trace>
  <inkml:trace contextRef="#ctx0" brushRef="#br0" timeOffset="477458.0108">6720 17065,'0'-53,"27"27,-27 52,0 27,-27 0</inkml:trace>
  <inkml:trace contextRef="#ctx0" brushRef="#br0" timeOffset="478214.0108">6773 17594,'0'-26,"0"0,0 78,27 1,52 27,1-27,25 26,-25-26,-1-27,-26-26,-26 53,25-53,1-53,-53 1,0-28,0 1,0-27,53-26,-53 26,0 26,0 54,0-27,-26 53,26 27,0 25,26-25,-26 26,80 53,-80-80</inkml:trace>
  <inkml:trace contextRef="#ctx0" brushRef="#br0" timeOffset="479505.0108">7752 17727,'-26'0,"-27"0,79 0,27 0,-26 0,26 0,0 0,26 0,-26-27,-27 27,27 0,-53-26,53 26,-53-27,27 27,-27-53,0-26,26 53,-26-1,0-26,-26 53,-27 0,26 0,27 27,-26-27,26 53,-53-27,53 1,-27-27,27 52,0-25,0-1,0 27,0-26,0-27,0 26,53-26,-26 0,26 0,26 0,-52 0,25 0,-25 0,26-53,0 0,-27 53,-26-26,53 26,-53 0,53 0,-53 53,53 0,-53-27,53 27,-53-26,53-27,-53 26,0-26,0-26,0-27,0 26,0 1,0-27,26 53,1 0,52 0,-26 26,0-26</inkml:trace>
  <inkml:trace contextRef="#ctx0" brushRef="#br0" timeOffset="479826.0108">9208 17833,'0'26,"52"-26,1 0,0 0,0 0,-26-53,26 27,-27-27,-26 26,26 1,-26-27,-26 53,-27 0,-26 0,26 79,-27-52,28 52,25-26,27-26,0-1,0 53,53-79,26 0,1 0,-1 27,-26-27,-27 0,27 0</inkml:trace>
  <inkml:trace contextRef="#ctx0" brushRef="#br0" timeOffset="480306.0108">10160 17727,'-53'0,"0"0,0 26,-26 1,26-27,0 79,27-79,26 27,53-27,26 0,0 0,1-27,25 1,-52-27,-26 0,-27-27,53 1,-53-27,0 27,0 26,0 26,0-25,0 78,0 0,0 27,0 27,0-27,0 0,53-1,-53 1,0 27,0-27,0 0</inkml:trace>
  <inkml:trace contextRef="#ctx0" brushRef="#br0" timeOffset="481314.0108">11456 17224,'0'-26,"-26"26,26-53,0 79,0 27,0 0,0 0,0 26,0-52,0-1,0 1,0-27,106-80,-80 80,-26-79,80 79,-27 0,26 0,-79 53,26-27,-26 1,0 26,0-27,0-26,0 53,-79-53,26 0,-26 0,52 0,1-26,26-1,0-26,53 27</inkml:trace>
  <inkml:trace contextRef="#ctx0" brushRef="#br0" timeOffset="481722.0108">11986 17303,'26'0,"53"0,-79 53,80-53,-54 27,1-27,26 0,-27 0,1 0,-27-53,0 26,0-52,0 53,0-1,0 27,0 27,0 52,53-26,-53 0,0 0,0 26,0-26,0 0,0 0,-27 0,1 0,-27-27,-27 27,27-53,0 27,1-27</inkml:trace>
  <inkml:trace contextRef="#ctx0" brushRef="#br0" timeOffset="482736.0108">13996 17224,'0'0,"0"-53,53 27,-53-1,-26 27,26-53,-79 53,26 0,26 27,1-27,-27 53,53-27,-53 54,53-1,0 0,0 1,0-1,0 0,0 1,0-1,0-26,0-26,-27 25,1-52</inkml:trace>
  <inkml:trace contextRef="#ctx0" brushRef="#br0" timeOffset="482938.0108">13467 17674,'80'-27,"-54"27,27-79,26 79,54-53,-27 53,132-53,-159 0,-26 53,26 0,-52 0</inkml:trace>
  <inkml:trace contextRef="#ctx0" brushRef="#br0" timeOffset="483148.0108">14499 17277,'0'-26,"-26"26,26 79,-53-26,53-27,0 27,0 0,0-26,0-1,0 27,26-53</inkml:trace>
  <inkml:trace contextRef="#ctx0" brushRef="#br0" timeOffset="483329.0108">14552 17145,'0'-53,"53"53,-27 26</inkml:trace>
  <inkml:trace contextRef="#ctx0" brushRef="#br0" timeOffset="483650.0108">14764 17409,'0'53,"53"0,-53-26,26 25,-26 1,0 0,53-26,-53 26,27-53,-27-27,0-26,52 0,-52 0,0 1,0-1,0 26,0 1,27 26,-1 0,54 0,-54 0,1 0,26 0</inkml:trace>
  <inkml:trace contextRef="#ctx0" brushRef="#br0" timeOffset="484138.0108">15558 17251,'0'-27,"0"27,-53 0,0 0,26 0,-26 0,27 0,26 53,26 53,27-80,0 27,27-26,-54 26,0-27,-26 27,0 0,-26-53,-53 0,-1 26,54-26,-1 0</inkml:trace>
  <inkml:trace contextRef="#ctx0" brushRef="#br0" timeOffset="484392.0108">15849 17145,'0'-27,"0"-26,0 27,26 52,-26 27,53 27,-53-1,0 0,0-26,26 27,-26-27,0-27,0 0,53 27,-53 0</inkml:trace>
  <inkml:trace contextRef="#ctx0" brushRef="#br0" timeOffset="484576.0108">15822 17489,'27'0,"-1"-53,0 53,27 0,-26 0,-1 0,27 0,-26 0,-27 26,26-26</inkml:trace>
  <inkml:trace contextRef="#ctx0" brushRef="#br0" timeOffset="486303.0108">17701 16457,'0'-53,"0"26,0 1,0-27,-27 53,27-26,-26 26,-1-53,-26 53,27 26,26 1,-79 52,79 0,-27 27,27-26,0-1,0 0,0 1,0-1,0-26,0 26,0-52,0-1,0 54,0-54</inkml:trace>
  <inkml:trace contextRef="#ctx0" brushRef="#br0" timeOffset="486514.0108">17277 16880,'0'-26,"0"-1,0 27,53 0,-26-53,26 53,0 0,26 0,27 0,-27 0,0 0,-26 0</inkml:trace>
  <inkml:trace contextRef="#ctx0" brushRef="#br0" timeOffset="487594.0108">17939 16827,'0'0,"26"0,1 0,26 0,-27 0,1 0,-1 0,-26 0,53 0,-53-53,0 27,0-1,-27 27,27-53,-26 53,0 0,-27 0,-27 0,54 0,-1 0,27 27,0-1,0 1,0 52,0-26,53-26,27 25,-27-52,-1 0,54 0,-26 0,25 0,1-26,-26 26,26-53,-80 53,-26-53,0 80,0-27,0 26,0 1,0 25,0 1,26-26,1-27,26 0,0 0,-27 0,27-27,-26-26,-27-26,52 53,-52-1,0 27,0 80,0-28,0 1,0 0,27-53,-27 27,53-27,-27 0,27 0,-26 0,26-53,-27 0,-26-26,79-27,-79 53,0 26,0 1,0 26,-26 53,26 0,-26-53</inkml:trace>
  <inkml:trace contextRef="#ctx0" brushRef="#br0" timeOffset="488919.0108">16986 17092,'0'0,"53"106,-53-1,0 28,0 25,0-25,0-1,0-53,0-26,0 0,0-26,0-27,0-27,53-26,0 0,-27 1,54-28,-27 27,0 0,0 53,-53-26,53 26,-53 26,52 27,-52 0,53 0,-53 0,27 26,-27-52,0-1,0 27</inkml:trace>
  <inkml:trace contextRef="#ctx0" brushRef="#br0" timeOffset="489813.0108">18124 17700,'0'-26,"-53"-27,53 26,-26 27,26-26,-27 26,-26 0,27 0,-27 0,-27 79,80-52,-26-1,26 27,0-26,0-1,0 27,0 0,0-53,53 0,0 0,0 0,-53-26,53 26,-53-27,26 27,-26-53,53 0,-53 0,0 27,27 26,25 0,-52 26,0 27,0 27,0-54,0 1,53-27,0 52,-26-52</inkml:trace>
  <inkml:trace contextRef="#ctx0" brushRef="#br0" timeOffset="490193.0108">18389 17833,'26'0,"27"0,-27 0,54 0,-54 79,-26-26,0-27,0 1,0 26,53-53,-53-53,0 26,0-26,0 27,0-27,0 27,0-1,0-26,27 53,26 0,-27 0,27 0,-27 0,27 53,-26-53</inkml:trace>
  <inkml:trace contextRef="#ctx0" brushRef="#br0" timeOffset="490705.0108">19050 17886,'0'26,"26"27,-26 26,0-52,53-27,-53 0,53-53,-53 26,53-26,0 1,-53 78,0 0,27-26,-27 80,53-54,-27-26,-26-53,26 27,-26-1,80-25,-27 25,-27 27,27 0,-26 53,-27 0,0-27,0 1,0 26,0-27</inkml:trace>
  <inkml:trace contextRef="#ctx0" brushRef="#br0" timeOffset="491987.0108">20108 17700,'0'-26,"-26"-27,-1 53,-52 0,79 26,-53-26,53 53,-26-26,26 26,0 26,26-79,1 0,26 0,-27 0,0 0,1 0,52-53,-79 0,27 53,-27 80,0-54,0 1,53 25,-53 1,26-79,-26-27,53 27,-53-1,26 27,1 0,26 0,-53 27,26 25,-26-25,53 26,-53 0</inkml:trace>
  <inkml:trace contextRef="#ctx0" brushRef="#br0" timeOffset="492205.0108">20717 17859,'0'53,"0"0,0 0,0 0,0 26,0-26,0-27</inkml:trace>
  <inkml:trace contextRef="#ctx0" brushRef="#br0" timeOffset="492399.0108">20876 17674,'0'-53,"0"132</inkml:trace>
  <inkml:trace contextRef="#ctx0" brushRef="#br0" timeOffset="492694.0108">21378 17938,'0'-26,"-26"26,-27 0,0 0,-26 0,52 0,1 0,26 26,0 54,0-27,53-53,0 53,0-53,26 53,-53-53</inkml:trace>
  <inkml:trace contextRef="#ctx0" brushRef="#br0" timeOffset="493099.0108">22066 17912,'0'-53,"-26"0,-1 53,-26 0,1 0,-1 0,53 0,0 80,0-54,0 27,0-27,0 27,26-53,1 0,25 53,-25-53,-27 27,-79 26,-54-53,-26 52,27-52,53 0</inkml:trace>
  <inkml:trace contextRef="#ctx0" brushRef="#br0" timeOffset="493675.0108">21299 18573,'79'-52,"-52"52,52 0,1 0,25 0,1 0,0 0,0 0,0 26,-53-26,-27 0,-26 26</inkml:trace>
  <inkml:trace contextRef="#ctx0" brushRef="#br0" timeOffset="494058.0108">22622 18071,'0'0,"0"26</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6:20:49.0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1323 12832,'0'-26,"0"-27,0 53,-79 0,52 0,1 0,-27 26,-27-26,27 53,27-53,-27 26,27 1,26 26,53 0,-1-53,1 106,-26-80,26 0,-53 54,0-27,0 26,0 1,-27-28,1 28,-27-54,0-26,27 53,-27-53,0 0,26-53,27-26,0 52,0-25,27 52</inkml:trace>
  <inkml:trace contextRef="#ctx0" brushRef="#br0" timeOffset="435">1508 13202,'0'27,"0"-1,0 1,0 26,0 0,53-53,0 0,0 0,-53-27,0-26,0 27,0-27,0 26,0-26,-27 27,-25-27,-1 53,26 0,27 27,-53 25,53-25,-26 26,26-27,0 27</inkml:trace>
  <inkml:trace contextRef="#ctx0" brushRef="#br0" timeOffset="878">1667 13520,'79'0,"-26"-27,-26 27,26-52,-27 25,27-26,-27 0,-26 27,80-54,-80 27,0 1,0-1,0 0,0 26,-27 27,1 0,26 0,-53 53,53-26,0 26,-53 52,53-25,0-1,0 1,0-28,0 1,0-26,0 26,0-27,53-26,-53 53,26-53,54 0,-54 0</inkml:trace>
  <inkml:trace contextRef="#ctx0" brushRef="#br0" timeOffset="1110">2249 12911,'0'-26,"0"52,0 54,0-1,-26 27</inkml:trace>
  <inkml:trace contextRef="#ctx0" brushRef="#br0" timeOffset="1267">2275 13573,'0'26,"0"27</inkml:trace>
  <inkml:trace contextRef="#ctx0" brushRef="#br0" timeOffset="1430">2461 13176,'53'0,"-53"53,-53 26</inkml:trace>
  <inkml:trace contextRef="#ctx0" brushRef="#br0" timeOffset="1680">1482 14155,'26'0,"27"0,26-53,1 53,-1 0,-26-26,0 26,26 0,-52 0</inkml:trace>
  <inkml:trace contextRef="#ctx0" brushRef="#br0" timeOffset="2618">3889 13335,'0'-53,"-53"0,-26 53,53 0,-1-27,-26 27,53 0,-79 0,79 53,0 0,26 0,1-53,-1 0,27 0,-26 0,-1 0,27 0,-27 0,1 0,26 0,-27 27,1-27,-27 26,79-26</inkml:trace>
  <inkml:trace contextRef="#ctx0" brushRef="#br0" timeOffset="2850">4286 13123,'53'0,"-26"0,26 26,-53 1,26 26,-26-27,0 27,0 0,-26 0,-54 0,1 26,-53-26,52-53</inkml:trace>
  <inkml:trace contextRef="#ctx0" brushRef="#br0" timeOffset="3120">3493 13097,'0'0,"-53"0,0 52,26-25,-26 26,53 0,0 26,0-26,0 0,106 26,-26-52,-28-27</inkml:trace>
  <inkml:trace contextRef="#ctx0" brushRef="#br0" timeOffset="5296">6244 13070,'0'79,"0"-26,0 0,0 0,0 0,-26 27,26-28,0-25,0-1,0 27,0-26,0-1</inkml:trace>
  <inkml:trace contextRef="#ctx0" brushRef="#br0" timeOffset="5591">5927 13149,'0'-26,"53"26,0 0,-27 0,0 0,54 0,-1 0,1 0,-1 0,-26 26,0-26</inkml:trace>
  <inkml:trace contextRef="#ctx0" brushRef="#br0" timeOffset="5917">6853 13202,'53'0,"0"-26,-27 26,27 0,-27 0,27 26</inkml:trace>
  <inkml:trace contextRef="#ctx0" brushRef="#br0" timeOffset="6059">6985 13493,'53'-26,"0"26,26-53,-52 53,-1 0</inkml:trace>
  <inkml:trace contextRef="#ctx0" brushRef="#br0" timeOffset="6885">7964 12779,'0'27,"-53"25,53-25,0-1,53-26,0 53,26-53,-26 53,0-53,0 53,-53-26,0-1,0 27,0-27,-53 27,27-53,-27 53,-27-53,54 27,-1-27</inkml:trace>
  <inkml:trace contextRef="#ctx0" brushRef="#br0" timeOffset="7145">7990 12726,'0'-26,"53"26,0-27,0 27,-26 0,26 0,-1 0,-25 0</inkml:trace>
  <inkml:trace contextRef="#ctx0" brushRef="#br0" timeOffset="7357">9102 13149,'26'0,"-26"27,0 26,0 0,-26 26</inkml:trace>
  <inkml:trace contextRef="#ctx0" brushRef="#br0" timeOffset="8835">10319 12832,'0'0,"0"53,0 0,0 0,0 0,26 52,-26-52,0-26,53 26,0-27,0-26,-53 0,79-53,-79 0,53-26,-53 0,0-1,53 54,-53-1,0 54,0-1,0 27,27-26,-27-1,53-26,-53 53,52-53,-52-53,53 0,-53 0,0 0,0 0,0 27,0 0,0-27,-53 26,27-26</inkml:trace>
  <inkml:trace contextRef="#ctx0" brushRef="#br0" timeOffset="9075">11298 12753,'53'0,"-53"-53,79 53,0 0,-26 0,-26 0,26 53</inkml:trace>
  <inkml:trace contextRef="#ctx0" brushRef="#br0" timeOffset="9217">11536 13097,'53'0,"0"-53,0 53,-27 0</inkml:trace>
  <inkml:trace contextRef="#ctx0" brushRef="#br0" timeOffset="10139">12885 12250,'53'0,"-26"0,26 0,-27 0,0 0,-26 0,80 53,-80-27,0 27,0 0,-53 26,26-52,-25 26,25 0,27-27,53-26,0 0,0 0,53 0,-27 0,0 0,-26-53,-26 53</inkml:trace>
  <inkml:trace contextRef="#ctx0" brushRef="#br0" timeOffset="10417">13758 12303,'27'26,"-27"27,0-26,0-1,0 1,53 25,-27 1,27-53</inkml:trace>
  <inkml:trace contextRef="#ctx0" brushRef="#br0" timeOffset="10597">13970 12409,'0'0,"0"26,26-26,-26 53,27-53,-27 79,53-26,-53-26</inkml:trace>
  <inkml:trace contextRef="#ctx0" brushRef="#br0" timeOffset="10960">14129 12038,'0'0,"0"27,0 26,0 0,0-27,-53 27,53-27,-80-26,54 27,0-27,-27 0,26 0,27 0,-53-27,53-26,-53 53,53-26,-26 26,-1 0,27 53,0-27,-52 1</inkml:trace>
  <inkml:trace contextRef="#ctx0" brushRef="#br0" timeOffset="11407">13123 12885,'0'-27,"27"27,-1 0,27 0,53 0,53 0,0-52,26 52,-27 0,1 0,-53 0,-27 0,1 26,-54-26,-26 26,27-26</inkml:trace>
  <inkml:trace contextRef="#ctx0" brushRef="#br0" timeOffset="11814">13653 13255,'0'0,"0"53,0 0,79-53,-53 80,1-80,26 52,-27-52,-26 53,0-26,0 26,-26-53,-27 26,0-26,-26 0,26 0</inkml:trace>
  <inkml:trace contextRef="#ctx0" brushRef="#br0" timeOffset="11993">13679 13255,'53'-53,"-27"53,27-26,-26 26,-1 0,54 0,-28 0,-25 0</inkml:trace>
  <inkml:trace contextRef="#ctx0" brushRef="#br0" timeOffset="12247">14923 13149,'52'0,"-52"53,0-26,-26 26,0-53,-27 26</inkml:trace>
  <inkml:trace contextRef="#ctx0" brushRef="#br0" timeOffset="14042">16775 12541,'-53'-53,"26"53,-26-53,-26 53,26 0,27 53,26-27,-80 27,80 27,-26-27,26 0,0 0,0-1,0-25,0-1,0 27,26-53,1 27,52-27,-26 0,26 0,1 0,-1-27</inkml:trace>
  <inkml:trace contextRef="#ctx0" brushRef="#br0" timeOffset="14347">17039 12885,'0'0,"27"0,-27 26,0 27,26-53,-26-26,53-1,-53-26,0 27,26 26,-26-26,53 26,0 0,-26 0,-1 0,-26 0,80 52,-80-25,0-1,26 54,-26-27,0-27</inkml:trace>
  <inkml:trace contextRef="#ctx0" brushRef="#br0" timeOffset="14663">17833 12938,'0'0,"53"0,-27 0,54 0,-27 0,0 0,-27 0,-26 0</inkml:trace>
  <inkml:trace contextRef="#ctx0" brushRef="#br0" timeOffset="14805">18071 13149,'79'0,"-26"0,0 0,-26 0</inkml:trace>
  <inkml:trace contextRef="#ctx0" brushRef="#br0" timeOffset="16695">19526 12091,'0'-26,"0"105,0 0,0 1,0 26,0 26,0-53,0 1,0-54</inkml:trace>
  <inkml:trace contextRef="#ctx0" brushRef="#br0" timeOffset="16934">19182 12858,'80'0,"-54"0,27 0,26 0,27 0,0 0,0-26,-27 26,-26 0,-26 0,-27 0</inkml:trace>
  <inkml:trace contextRef="#ctx0" brushRef="#br0" timeOffset="17166">19659 13229,'0'26,"0"80,0-79,0-1,0 1,0 52,0-53</inkml:trace>
  <inkml:trace contextRef="#ctx0" brushRef="#br0" timeOffset="17401">19315 13070,'0'0,"53"0,-27 0,0 0,27 0,27 0,-27 0,26 0,0 0,1 0,-1 0</inkml:trace>
  <inkml:trace contextRef="#ctx0" brushRef="#br0" timeOffset="18291">21564 12409,'0'-53,"-27"53,-26 0,27 26,-27 54,0 78,53 1,-53-27,53 54,0 52,0-27,0-25,53-28,-53-52,53 26,-53-52,0-27,0 0,-27-53,1 0,-27 0,53 0,0-53</inkml:trace>
  <inkml:trace contextRef="#ctx0" brushRef="#br0" timeOffset="19267">20902 14446,'0'-53,"0"106,0 0,0 0,27 0,-27 0,0 26,0-26,0 0,0-27,0 27,0-53,0-26,0-1,0 1,26-27,0 26,-26-25,80 25,-54-26,-26 106,0-26,0-1,0 0,0 27,0-26,0-1,80 27,-27-53,0 27,-1-27</inkml:trace>
  <inkml:trace contextRef="#ctx0" brushRef="#br0" timeOffset="19507">21537 14896,'-26'0,"26"0,0 26,26-26,27 0,-27 0,27 0,-53-26,0-27,0 53,-53-27,1 27,25 0,-26 0,27 0</inkml:trace>
  <inkml:trace contextRef="#ctx0" brushRef="#br0" timeOffset="20715">20902 11747,'0'-26,"0"26,27 0,-27 53,26 0,-26-27,0 27,0 0,0-27,0 1,0 26,53-53,-53-27,53-52,-53 26,79 0,-79 0,27 0,-27 0,0 53,0 53,0-26,0-1,0 27,0-27,53 1,-53 26,53-27,-27-26,27 53</inkml:trace>
  <inkml:trace contextRef="#ctx0" brushRef="#br0" timeOffset="20946">21484 11906,'0'-53,"0"53,0 26,0 27,0-53,53 27,0-27,-53 0,0-27,-26-26,26 27,-27 26</inkml:trace>
  <inkml:trace contextRef="#ctx0" brushRef="#br0" timeOffset="21367">21934 11959,'53'0,"0"0,26 0,-26 0,0 0,0 0,-53 0</inkml:trace>
  <inkml:trace contextRef="#ctx0" brushRef="#br0" timeOffset="21598">22013 11853,'0'-26,"0"78,0-25,0 26,0 0,0 0,0 0</inkml:trace>
  <inkml:trace contextRef="#ctx0" brushRef="#br0" timeOffset="21830">22410 11800,'0'0,"0"27,0-1,0 27,0-27,0 1,0 26,0-27,0 1</inkml:trace>
  <inkml:trace contextRef="#ctx0" brushRef="#br0" timeOffset="22289">22146 11668,'79'0,"0"0,-52 0,26 0,0 0,26 0,-26 0,0 0,0 0,0 26</inkml:trace>
  <inkml:trace contextRef="#ctx0" brushRef="#br0" timeOffset="23595">22992 12806,'0'26,"27"53,-27-26,53 27,-53-1,79 0,-52-26,25-26,-52 26,53-53,-26 0,26-53,-53-27,0-25,0-28,53 1,-53 53,0-1,0 27,0 0,0 106,0 0,0-26</inkml:trace>
  <inkml:trace contextRef="#ctx0" brushRef="#br0" timeOffset="23839">23786 12567,'0'0,"0"53,0 27,0 26,-53 26,53-26,0-27,0 0,0 1,53-54,26-26,27 0,-26 0</inkml:trace>
  <inkml:trace contextRef="#ctx0" brushRef="#br0" timeOffset="24050">24395 12567,'0'27,"0"-1,0 27,26 27,-26-1,0 53,27-52,-27-1,0-26,0-27</inkml:trace>
  <inkml:trace contextRef="#ctx0" brushRef="#br0" timeOffset="24239">24209 12911,'27'0,"26"0,0 0,26 0,0 0,-26 0,27 27,-54-27</inkml:trace>
  <inkml:trace contextRef="#ctx0" brushRef="#br0" timeOffset="24440">24791 12700,'53'26,"-53"54,27-1,-27 27,0 0,0 26,0-26,0-27,0 0,0-26,-80 0</inkml:trace>
  <inkml:trace contextRef="#ctx0" brushRef="#br0" timeOffset="24980">25374 13414,'26'0,"53"0,1 0,26 0,26 0,0-53,-52 53,-28-26,1 26,-53-80,27 54,-54-27,-52 53,-27 0,-26 0,26 0,27 26,26 27,26 0,27 0,0 0,27 26,79-26,-1 27,54-1,53-26,-27 0,-26 0,-106-53</inkml:trace>
  <inkml:trace contextRef="#ctx0" brushRef="#br0" timeOffset="26062">25215 12171,'0'-53,"0"53,26 0,54 0,-27 0,-1 0</inkml:trace>
  <inkml:trace contextRef="#ctx0" brushRef="#br0" timeOffset="26370">25797 11879,'0'-26,"26"26,-26 26,0 27,0 27,-26 52,26-53,0 1,-27-1,27-26,0 0,0 0,-52-27,25 27,1-53</inkml:trace>
  <inkml:trace contextRef="#ctx0" brushRef="#br0" timeOffset="26550">25744 11641,'53'-26,"-53"-1,26 27,-26 0</inkml:trace>
  <inkml:trace contextRef="#ctx0" brushRef="#br0" timeOffset="26949">26141 12329,'53'53,"-53"-26,0 26,0-27,0 27,0 0,0-106,0 26,53-25,-53-1,26-27,-26 27,53 27,-53-27,27 53,-27 26,26-26,-26 53,53-26,-27 52,-26-52,27-27,-27 53,53-1</inkml:trace>
  <inkml:trace contextRef="#ctx0" brushRef="#br0" timeOffset="27437">26485 12171,'0'0,"79"26,-79 27,53 26,-53-26,27-26,-27 26,0-27,52-26,-52 26,27-26,-27-26,0-27,53 0,-53-26,0 52,0 1,0 52,53 27,0 0,-27-53,27-26,-53-27,0-27,0 1,0-27,0 27,0 26,0 0,0 27,0 52</inkml:trace>
  <inkml:trace contextRef="#ctx0" brushRef="#br0" timeOffset="27856">27226 11985,'0'53,"26"-53,-26 80,0-54,0 27,0 0,0-27,0 1,0 26,53-133,-53 27,26 1,-26-28,53 27,-53 0,0 27,27 26,-27 53,53-27,-53 27,0-26,26-27,-26 53,0-1</inkml:trace>
  <inkml:trace contextRef="#ctx0" brushRef="#br0" timeOffset="28762">27384 11694,'0'-26,"0"-1,0 54,-26 52,-27 80,53 0,-53-53,53 26,0-53,0 1,27-28,-27 1,52 0,28-26</inkml:trace>
  <inkml:trace contextRef="#ctx0" brushRef="#br0" timeOffset="28980">27173 12382,'26'0,"1"-53,26 53,-27-53,27 53,0-26,0 26,0 0,0 0,26 0,-26 0,-27 0,27 26,-26-26</inkml:trace>
  <inkml:trace contextRef="#ctx0" brushRef="#br0" timeOffset="29925">28787 13308,'0'-26,"0"-27,-27 0,1 26,-27-25,-27 52,-25 0,-1 0,0 0,27 0,-1 52,1-25,52 26,27 0,0-27,0 1,0-27,80 53,-1-53,27 0,-27 0,-26 0,0-27,27-52,-54-1,27-52,-53 53,53-1,-53-25,0-28,0 54,0 26,0 26,0 1,-27-27,27 132,0 1,0-1,0 27,27 26,-27-52,0 26,0-1,53 1,-53-26,26-54</inkml:trace>
  <inkml:trace contextRef="#ctx0" brushRef="#br0" timeOffset="30150">29263 12726,'0'27,"0"78,0-25,-27-1,27 1,0 25,0-25,0-27,0 0</inkml:trace>
  <inkml:trace contextRef="#ctx0" brushRef="#br0" timeOffset="30336">29051 13044,'80'0,"-1"0,0-53,1 53,-1 0,1 26,-28-26,1 0</inkml:trace>
  <inkml:trace contextRef="#ctx0" brushRef="#br0" timeOffset="33593">3651 15663,'0'-26,"0"-1,-26 27,-1 0,1 0,-27 0,0 0,27 0,-27 53,26 0,-26-27,27 27,-1-26,27 26,-53-53,53 53,0-27,0 53,53-26,0-53,27 27,-1-27,0 0,1 0,-27 0,26 0,-26 0,-27 0,-26-53,53 26,-26 27,-1 0</inkml:trace>
  <inkml:trace contextRef="#ctx0" brushRef="#br0" timeOffset="33960">4022 15954,'53'27,"-53"-1,53 53,-53-26,26-26,-26-1,53 27,-27-79,-26-54,0 54,0-27,0 26,0-52,27 79,26 0,-53 27,26-27,-26 52,27-25,-27 26,0-27,0 54,0-54</inkml:trace>
  <inkml:trace contextRef="#ctx0" brushRef="#br0" timeOffset="34260">4842 15981,'0'-27,"53"27,-53-53,26 53,27-26,27 26,-80 0,0 26,0 1</inkml:trace>
  <inkml:trace contextRef="#ctx0" brushRef="#br0" timeOffset="34403">4974 16324,'53'0,"0"-52,-27 52,27 0</inkml:trace>
  <inkml:trace contextRef="#ctx0" brushRef="#br0" timeOffset="35228">6694 14843,'0'0,"0"79,0 1,0 52,0-26,0 0,0-54</inkml:trace>
  <inkml:trace contextRef="#ctx0" brushRef="#br0" timeOffset="35498">6324 15795,'26'0,"27"0,0 0,0-79,0 79,26 0,27-27,0 27,-27 0,0 0,1 0,-27 0,26 0,-52 0</inkml:trace>
  <inkml:trace contextRef="#ctx0" brushRef="#br0" timeOffset="35970">6800 16113,'0'26,"0"1,26 26,-26-27,53 1,-53 25,53-52,-26 53,25-53,-52 27,53-27,-53 53,0-27,0 1,-26-27,-27 53,0-53,27 0,-1 0</inkml:trace>
  <inkml:trace contextRef="#ctx0" brushRef="#br0" timeOffset="36150">6853 16007,'26'0,"1"0,52 0,-26 0,0 0,0 0</inkml:trace>
  <inkml:trace contextRef="#ctx0" brushRef="#br0" timeOffset="37949">8281 14869,'0'-26,"-26"-1,0-26,-54 27,54 26,26-53,-27 53,-26 0,53-26,-26 26,26 26,0 27,0 26,0 1,0 26,0-1,0 28,26 25,-26-25,0-1,53 27,-53-53,0 26,0-26,0 0,0-27,0 0,0 1,0-27,0 26,0-26,0-27,0 1,0 52,0-26,0-26,27-27,-27 26,0 27,53-53,0 26,-1-26,-25 0,26 0,-27 0,1 0,52 0,-52 0</inkml:trace>
  <inkml:trace contextRef="#ctx0" brushRef="#br0" timeOffset="41596">9419 15107,'0'-26,"0"-1,0 27,0 27,-53-27,53 79,-26-26,26 27,0-1,0 0,0 54,0-1,26 0,27 27,0 0,26-1,-26-25,-53-54,80 1,-80-28,0 1,0-26,0-27,-53 0,0 0,26 0,1 0,-27 0,0 0,53 0,53 0,0-53</inkml:trace>
  <inkml:trace contextRef="#ctx0" brushRef="#br0" timeOffset="42119">9895 17118,'-26'80,"26"-27,0-1,26-52,27 0,-26 0,-1 0,27-52,-53-1,0 0,0 26,0-26,-26 27,-27 26,26 0,1 0,-53 0,79 26,-27-26</inkml:trace>
  <inkml:trace contextRef="#ctx0" brushRef="#br0" timeOffset="43529">8758 14261,'0'-27,"26"54,-26-1,80-26,-80 80,52-28,-52-25,27 26,-27-27,0 1,0 26,0 0,0-27,-53-26,0 0,27 53,-1-53</inkml:trace>
  <inkml:trace contextRef="#ctx0" brushRef="#br0" timeOffset="43747">8731 14287,'27'0,"-27"-26,53 26,0 0,-27 0,27 0,-27 0,27 0,0 0,0 0</inkml:trace>
  <inkml:trace contextRef="#ctx0" brushRef="#br0" timeOffset="44077">9340 14023,'0'53,"0"26,0 0,0 1,0 25,-53 1,53-26,0-1,0-26,0-27,0 27,26-53</inkml:trace>
  <inkml:trace contextRef="#ctx0" brushRef="#br0" timeOffset="44497">9604 14155,'0'53,"0"0,0 0,0 0,0-1,27 1,-27-26,26-27,54 0,-27 0,-53 0,26-53,-26 26,0-25,53-1,-53 26,0 1,0 52,0 1,0 52,0-26,0 0,0 0,-26 0,26 26,-27 27,27-27,-53-26</inkml:trace>
  <inkml:trace contextRef="#ctx0" brushRef="#br0" timeOffset="45877">10557 15346,'-53'0,"27"0,-27 79,-27 27,1 0,26 26,0 27,53-54,0-25,0-27,0-27,79-26,1 0,-1 0,1 0,-1-26,-53-27,-26 0,0 0,0 27,0-27,-53 26,27 27,-27 0,-26 0,52 0,-26 27,53-1,0 27,0-53</inkml:trace>
  <inkml:trace contextRef="#ctx0" brushRef="#br0" timeOffset="46193">10980 16007,'0'26,"0"27,0-26,80 26,-27-53,-1 0,1 0,-53-27,27 27,-27-53,0 27,-53-27,0 53,-26-53,26 53,26 0,-26 0,53 0</inkml:trace>
  <inkml:trace contextRef="#ctx0" brushRef="#br0" timeOffset="47077">12462 16113,'0'26,"0"-26,26 53,27-53,0 0,0 0,0-26,26 26,-79-53,27 26,-27-26,0 27,0 0,-53 26,26-53,1 53,-53 0,26 0,26 26,-26 27,53-27,-26 27,26-26,0-1,26 27,1-26,26 26,-27-53,27 52,-26-52,25 27,-25-27,-1 0</inkml:trace>
  <inkml:trace contextRef="#ctx0" brushRef="#br0" timeOffset="47984">11536 14790,'53'-53,"0"53,0 0,-27 0,1 0,25 0,-25 0</inkml:trace>
  <inkml:trace contextRef="#ctx0" brushRef="#br0" timeOffset="48734">12091 14525,'0'27,"0"26,0 26,0-26,0 26,0 1,0-27,0 0,0-1,0 1,-26-26,-53 52,52-79,1 0,-1 0,-52 0</inkml:trace>
  <inkml:trace contextRef="#ctx0" brushRef="#br0" timeOffset="48907">12039 14208,'0'-27,"0"27,0 53,-27-26</inkml:trace>
  <inkml:trace contextRef="#ctx0" brushRef="#br0" timeOffset="49574">12330 14684,'0'53,"0"-27,0 1,0 26,0-27,0 1,0 26,0-27,0 1,0-54,0 1,0-27,0 26,0 1,53 26,-53-53,26 53,27 53,0 0,-53-27,53 54,-53-28,0 1</inkml:trace>
  <inkml:trace contextRef="#ctx0" brushRef="#br0" timeOffset="49971">12859 14287,'0'53,"-27"26,-26 54,0-27,53 26,-52 27,52-27,0-53,0-26,52 27,-25-54,52 27,-26-53,0 0,-26 0</inkml:trace>
  <inkml:trace contextRef="#ctx0" brushRef="#br0" timeOffset="50797">13176 14287,'0'0,"0"-26,53 26,-26 0,-1 0,-26 26,53-26,-53 53,0 0,0-27,0 27,-26 0,-1 0,-26-26,27-27,26 26,0 27,26-53,27 0,0 0,26 0,-26 0,-26 0,26 0,-53-26</inkml:trace>
  <inkml:trace contextRef="#ctx0" brushRef="#br0" timeOffset="51127">13626 14367,'0'-53,"53"53,-53 26,0 1,0-1,0 53,0-26,0 0,26 0,-26-26,27 26,26-53</inkml:trace>
  <inkml:trace contextRef="#ctx0" brushRef="#br0" timeOffset="51350">13864 14419,'0'-26,"0"26,0 53,0-27,0 27,0 0,0 0,27 0</inkml:trace>
  <inkml:trace contextRef="#ctx0" brushRef="#br0" timeOffset="51694">14076 14102,'0'0,"0"79,-27-52,27 26,-53-27,1-26,52 0,-80-53,27 27,27 26,-1-80,-26 80,27 0,-27 0,0 0,53 27,-53-1,53 27,0 27,0-54</inkml:trace>
  <inkml:trace contextRef="#ctx0" brushRef="#br0" timeOffset="52181">13388 14790,'26'0,"54"0,26 0,52 0,-52 0,-26 0,-28 0,1 0,-53 0,0 26</inkml:trace>
  <inkml:trace contextRef="#ctx0" brushRef="#br0" timeOffset="52568">13626 15002,'0'-27,"0"27,0 27,53-1,-27 53,54-26,-27-26,-53 26,0-27,0-26,-53 0,0 53,0-53,0 0,0 0</inkml:trace>
  <inkml:trace contextRef="#ctx0" brushRef="#br0" timeOffset="52777">13705 15002,'27'0,"-27"-27,26 27,27 0,0 0,-26 0,-1 0,27 0,0 0,0-53</inkml:trace>
  <inkml:trace contextRef="#ctx0" brushRef="#br0" timeOffset="53031">14208 14552,'80'0,"-28"26,-52 27,53 0,-53 0,0 26,0 1,0-1,0 0,-53 27,1-26,25-27,-26 0,0-53</inkml:trace>
  <inkml:trace contextRef="#ctx0" brushRef="#br0" timeOffset="53346">14790 14208,'0'-27,"0"54,0 26,-26 26,26 0,0-26,0 53,0-53,0 0,0 0,0 0,0 0,0 0</inkml:trace>
  <inkml:trace contextRef="#ctx0" brushRef="#br0" timeOffset="53586">14552 14605,'27'0,"52"0,0 0,-52 0,26 0,0 0,26 0</inkml:trace>
  <inkml:trace contextRef="#ctx0" brushRef="#br0" timeOffset="54688">15690 16113,'0'-53,"0"26,-27-25,27 25,-53-26,1 53,25-26,-26 26,-26 0,52 0,1 53,-27-27,26 27,27-27,0 1,0 52,27-79,26 0,26 0,-26 0,0 0,0-53,0 0,-53 1,53-28,-53-26,0 0,0 27,0 26,0 0,0 27,0-54,0 80,0 27,0 26,0 0,0 0,0 0,0 52,0-25,0-1,0-26,0 0,53 0,-53-27,53-26,-27 27,27-27</inkml:trace>
  <inkml:trace contextRef="#ctx0" brushRef="#br0" timeOffset="54914">16087 15478,'-27'0,"27"53,-53 26,53 0,-26 27,26-26,0-27,0 26,0-26,0 0,0-27,79 27,-52-26</inkml:trace>
  <inkml:trace contextRef="#ctx0" brushRef="#br0" timeOffset="55094">15849 15954,'52'-26,"-25"26,26 0,-27 0,1 0,26 0,-27 0,1 0,-27 0</inkml:trace>
  <inkml:trace contextRef="#ctx0" brushRef="#br0" timeOffset="55710">16589 15160,'0'-26,"53"-1,0-26,-26 53,26 0,26 53,-26-26,-53 26,53 26,-53 1,53-1,-53 0,0 54,0 25,53 1,-53 0,0 0,0-1,0-52,0 26,26-26,-26-53,0-26,0 26,0-53,-26 0,-27 0,26-53,-26 53,27-53,26 0,0 0</inkml:trace>
  <inkml:trace contextRef="#ctx0" brushRef="#br0" timeOffset="56115">17992 16166,'0'0,"0"-27,79 27,-26 0,0 0,26 0,-26 0,-26 0,26 27,-53 26</inkml:trace>
  <inkml:trace contextRef="#ctx0" brushRef="#br0" timeOffset="56264">18309 16563,'53'0,"0"0,-27 0</inkml:trace>
  <inkml:trace contextRef="#ctx0" brushRef="#br0" timeOffset="58394">20638 16536,'26'0,"0"-26,54 26,-1-53,80 53,-27-53,53 53,-26-53,0 53,-53 0,-27 0,-26 0,0 0,-27 0,-26 26</inkml:trace>
  <inkml:trace contextRef="#ctx0" brushRef="#br0" timeOffset="59962">21537 15531,'0'-27,"-26"27,-27 0,26 27,-52 52,26-26,-26 53,26-27,0 27,53-27,0 1,0-27,0-27,53-26,26 80,0-80,1 0,-27-27,-27 1,-26-1,53-26,-53 27,0-27,0 53,0-53,-106 53,80 0,-1 0,1 0,-27 0,53 26,26-26,-26 27,27-27,-1 0</inkml:trace>
  <inkml:trace contextRef="#ctx0" brushRef="#br0" timeOffset="60262">21960 15901,'0'53,"0"0,27 0,26-53,-27 0,1 0,-1 0,-26 0,0-79,0 79,-26-80,-27 80,26-26,-26 26,1 0,52 26,-53-26,53 53</inkml:trace>
  <inkml:trace contextRef="#ctx0" brushRef="#br0" timeOffset="60802">21511 16404,'-27'26,"27"1,0-1,-26 27,26 0,0-26,0 25,53-25,-27-27,27 53,0-53,-27 53,1-27,-27 27,0-53,-27 27,-26-27,-26 52,26-52,0 0</inkml:trace>
  <inkml:trace contextRef="#ctx0" brushRef="#br0" timeOffset="60996">21616 16404,'0'-27,"53"27,-26 0,-1 0,27 0,0 0,0 0,0 53,26-53,-26 0</inkml:trace>
  <inkml:trace contextRef="#ctx0" brushRef="#br0" timeOffset="63132">23601 15240,'0'-27,"0"-26,-27 53,27-26,-53 26,27 0,-27-27,27 27,-1 0,-26 0,0 0,27 0,-1 0,-25 0,25 0,27-53,-26 53,26 53,0 0,0 0,0 27,0 25,0-25,0 52,53-26,-53 0,52 26,-52-26,80 26,-80-26,79 26,-79-26,53 0,-53 0,0-27,53 1,-53-1,0-26,0 0,0 0,0 0,0 0,0-27,0-26,0 53,0-27,0 27,0-53,0 27,26-1,-26 27,53-53,-26 27,26-27,-27 52,1-52,26 0,-27 0,1 0,25 27,-25-27,26 0,0 0,-27 0,1 0,-1 0,27 53,-27-53,27 0,-26 0,-1 0,1 0,-27 0</inkml:trace>
  <inkml:trace contextRef="#ctx0" brushRef="#br0" timeOffset="64848">25426 16113,'-26'53,"26"-27,0-26,53 0,26 0,1 0,-1-26,-52-27,25 26,-52-26,0 27,0 0,-26-54,0 80,-27 0,-27 0,-26 53,53 0,27-27,26 1,-53 26,53-27,0 1,27 26,25-27,1-26,0 79,27-79,-27 27,0-27,-1 53,1-53,-26 0</inkml:trace>
  <inkml:trace contextRef="#ctx0" brushRef="#br0" timeOffset="65829">24262 15107,'27'0,"-1"0,1 0,26 0,-27 0,1 0,25 0,1 0</inkml:trace>
  <inkml:trace contextRef="#ctx0" brushRef="#br0" timeOffset="66236">24765 14869,'0'0,"0"53,0 0,0 0,0 0,26 53,-26-53,0-27,0 1,0 26,-26-53,0 0,-27 0,-27 0,54 0,26-27</inkml:trace>
  <inkml:trace contextRef="#ctx0" brushRef="#br0" timeOffset="66403">24791 14446,'0'-27,"53"27,-53-26,0 52</inkml:trace>
  <inkml:trace contextRef="#ctx0" brushRef="#br0" timeOffset="66813">24950 15002,'0'52,"27"1,-27-26,0-1,0 27,0 0,0-26,53-27,-53-27,26 1,-26-54,79 27,-79 0,53-26,-53 53,27-1,-27 27,79 53,-79-26,0-1,27 27,-27-27,0 1,53 26,-53 26</inkml:trace>
  <inkml:trace contextRef="#ctx0" brushRef="#br0" timeOffset="67705">25744 14605,'-53'0,"27"53,-27 26,26 0,27 1,-79 26,79-1,0 1,0 0,0-27,0-26,26 0,27-53,0 53,0-53,0 0</inkml:trace>
  <inkml:trace contextRef="#ctx0" brushRef="#br0" timeOffset="68354">25929 14790,'53'0,"0"0,-27 0,1 0,26 0,-27 0,-26 79,27-79,-27 53,0 0,-27-53,-26 53,27-53,-27 53,0-53,53 26,0-26,53 0,-27 53,1-53,52 0,-52 0,-1 0,-26-26</inkml:trace>
  <inkml:trace contextRef="#ctx0" brushRef="#br0" timeOffset="68597">26405 14869,'0'53,"0"-26,0-1,0 27,0 0,27-53,-27 26</inkml:trace>
  <inkml:trace contextRef="#ctx0" brushRef="#br0" timeOffset="68824">26511 14949,'0'0,"0"53,0-1,53 28,0-80</inkml:trace>
  <inkml:trace contextRef="#ctx0" brushRef="#br0" timeOffset="69227">26802 14711,'0'0,"0"52,-26-52,26 53,-27-53,27 27,-26-27,-27 0,27 0,-1 0,-26 0,27 0,-1 0,-26-80,0 54,1 26,52 0,0 26,0 27,0 0</inkml:trace>
  <inkml:trace contextRef="#ctx0" brushRef="#br0" timeOffset="69926">27040 14684,'0'-26,"0"52,0 1,-79 52,79-26,-26 26,26 1,-53 25,53-25,-27-27,27 0,-53 0,53-27,0 0,0-26</inkml:trace>
  <inkml:trace contextRef="#ctx0" brushRef="#br0" timeOffset="70330">27120 15028,'0'0,"0"53,26 26,-26-52,80-1,-27 54,-53-54,-27 27,-52-53,26 0,0 0,26 0</inkml:trace>
  <inkml:trace contextRef="#ctx0" brushRef="#br0" timeOffset="70520">27120 15054,'0'-52,"26"52,27 0,0 0,-53 0,53 0,-53 52,53-52</inkml:trace>
  <inkml:trace contextRef="#ctx0" brushRef="#br0" timeOffset="70825">27623 14816,'0'27,"0"-1,0 27,0 0,0 0,26 26,-26-26,0 0,0-26,0 26,0-27,0 27,-26-53,-80 53,53-53</inkml:trace>
  <inkml:trace contextRef="#ctx0" brushRef="#br0" timeOffset="71215">27993 14711,'0'-27,"0"80,0 0,0 26,0 1,0-1,0-26,0 0,0 0,0-27,0 27,26-53,-26 27,53-27</inkml:trace>
  <inkml:trace contextRef="#ctx0" brushRef="#br0" timeOffset="71387">27861 14975,'53'0,"52"-26,-52 26,0 0,-26 0,26 0,-53 53</inkml:trace>
  <inkml:trace contextRef="#ctx0" brushRef="#br0" timeOffset="72484">24474 16642,'26'-53,"1"53,26 0,53 0,105 0,80 0,53 0,0 0,27 0,26 0,-53 0,26-53,-132 53,-53 0,-79 0,-27 0,-158 0,-27 0</inkml:trace>
  <inkml:trace contextRef="#ctx0" brushRef="#br0" timeOffset="73209">24950 17303,'53'0,"-26"0,-1 0,27 0,-27 0,1 0,26 53,-27-53,27 0</inkml:trace>
  <inkml:trace contextRef="#ctx0" brushRef="#br0" timeOffset="73533">25532 17198,'0'26,"0"1,0-1,0 27,0-27,0 27,0 0,0-26,0-1,0 1,0 52,-53-79,27 0,-27 26,-26-26,52 0</inkml:trace>
  <inkml:trace contextRef="#ctx0" brushRef="#br0" timeOffset="73706">25506 16933,'0'-26,"53"-27,-53 26,0 1,0 26</inkml:trace>
  <inkml:trace contextRef="#ctx0" brushRef="#br0" timeOffset="74259">25956 17118,'0'27,"0"52,0-26,0-27,0 1,0 26,0 0,53-80,-53-52,0 52,26 1,-26-27,26 27,27-27,0 53,-26 0,26 53,0 0,-53-27,0 27,0-27,0 1,0-1</inkml:trace>
  <inkml:trace contextRef="#ctx0" brushRef="#br0" timeOffset="76079">26696 17012,'0'0,"-26"53,26-26,-26 26,26 26,-80-26,80-27,-26 27,26-26,0-1,0 27,0 0,26-53,-26 27,53-27</inkml:trace>
  <inkml:trace contextRef="#ctx0" brushRef="#br0" timeOffset="76509">26723 17092,'53'0,"-27"0,1 0,26 26,0 27,-53-26,0 26,0-27,-27-26,27 26,-53-26,53 53,0-26,53-27,-26 0,-1 0,27 0</inkml:trace>
  <inkml:trace contextRef="#ctx0" brushRef="#br0" timeOffset="76757">27146 17198,'0'26,"-26"-26,26 53,0 0,0 26,26-79,-26 27,27-27</inkml:trace>
  <inkml:trace contextRef="#ctx0" brushRef="#br0" timeOffset="76968">27226 17303,'0'0,"0"53,0 0,0-26,53-27</inkml:trace>
  <inkml:trace contextRef="#ctx0" brushRef="#br0" timeOffset="77305">27384 17039,'0'0,"0"53,0-53,0 26,-79-26,53 0,-1 0,-26 0,27 0,-1-26,-26-27,0 0,1 53,52 26,0 1,52 26,-25-53</inkml:trace>
  <inkml:trace contextRef="#ctx0" brushRef="#br0" timeOffset="77545">27464 16907,'53'0,"-53"52,26-52,-26 80,0-54,0 27,0-26,0 52,0-26,0-27,-53 27,0-26,-26 52,26-26,0-26</inkml:trace>
  <inkml:trace contextRef="#ctx0" brushRef="#br0" timeOffset="78235">25532 17806,'0'0,"0"0,53-53,27 53,25-53,54 53,26-53,54 53,52-53,0 53,-53 0,-106 0,-53 0,-26 0,27 0,-80 0,-27 53</inkml:trace>
  <inkml:trace contextRef="#ctx0" brushRef="#br0" timeOffset="78684">26696 17833,'0'0,"0"26,0 27,0-27,0 1,0 26,27-27,26-26,-27 53,27-53,-53 53,27-53,-27 27,-27-27,-52 0,-1 0,1 0,0 0</inkml:trace>
  <inkml:trace contextRef="#ctx0" brushRef="#br0" timeOffset="78865">26776 17806,'0'-26,"26"26,1 0,52 0,-26 0,-26 0,25 0,1 0</inkml:trace>
  <inkml:trace contextRef="#ctx0" brushRef="#br0" timeOffset="81226">28866 14896,'53'0,"26"0,-26 0,27 0,-1 0,0 0,-26 0,0 0,-26 0,-27 26,0 27,26-53,-26 27,53 52,-53-26,0 0,0 0,0 26,0 0,-53 1,53 52,0-26,0 0,0 53,0-27,0 27,0-27,27 53,-27-26,79-27,-79-53,53 1,-53-27,53 26,-53-52,0-1,0 27,0-27,0 1,0-1,-27 27,27-26,0 26,0 0,-26-53,26 52,0 1,-53-53,53 27,-26 26,-1-53,-52 0,26 0,53 0,-80 0,27-53,1 53,-1 0,53-27,-27 27,1-53,26 80</inkml:trace>
  <inkml:trace contextRef="#ctx0" brushRef="#br0" timeOffset="82135">30083 18018,'-26'0,"-1"26,27 27,0-26,0-27,0 26,80-26,-27 0,-1 0,-52 0,0-26,0-27,-26-27,26 54,-26-1,26-25,-53 52,53 26,0 27</inkml:trace>
  <inkml:trace contextRef="#ctx0" brushRef="#br0" timeOffset="83682">29898 14128,'-27'0,"-25"53,25-26,27 26,0 0,53-53,0 105,26-78,-26-27,-26 79,26-79,-53 27,0-1,-27 27,-26-53,0 0,0 27,-26-27,26 0,27 0</inkml:trace>
  <inkml:trace contextRef="#ctx0" brushRef="#br0" timeOffset="83998">29924 14314,'0'-53,"0"26,-26 27,26-26,53 26,0 0,26 0,-26 0,-26 0,25 0,-25 0</inkml:trace>
  <inkml:trace contextRef="#ctx0" brushRef="#br0" timeOffset="84382">30877 13917,'0'-27,"0"27,0 27,-53 52,0-26,0 26,27 54,-27-27,0 26,0-53,53 1,-53-1,0 0,53-26,-26 0,26-26,0-27,0 0</inkml:trace>
  <inkml:trace contextRef="#ctx0" brushRef="#br0" timeOffset="84777">30824 14499,'0'26,"0"1,0 26,0 0,0 0,0-27,53 0,0 54,0-80,0 0,-27-53,-26-26,53 52,-53 1,-53 79,53-27,-26 27,26-27,0 1,-53 26,53-27,0 27,0 0,0 26,0-26</inkml:trace>
  <inkml:trace contextRef="#ctx0" brushRef="#br1" timeOffset="990602">20929 370,'0'-53,"0"27,0 52,-53 27,53 0,0 0,0 0,0 0,0 0,-27 26,27-52,0-1,0 27,0-27,0-26</inkml:trace>
  <inkml:trace contextRef="#ctx0" brushRef="#br1" timeOffset="990935">21273 238,'0'-27,"26"-26,-26 80,0 26,0 0,-26 0,26 0,0-1,0-25,0-1,0 27,0-26,0-1,0 1,0 26,0-27,0 1,-27-27,27 52</inkml:trace>
  <inkml:trace contextRef="#ctx0" brushRef="#br1" timeOffset="991242">20955 582,'0'-27,"26"27,27 0,-26 0,26 0,-27 0,27 0,0 0,26 0,-52 0</inkml:trace>
  <inkml:trace contextRef="#ctx0" brushRef="#br1" timeOffset="991759">21511 529,'0'53,"0"-27,0 27,0 0,0 26,0-52,0-1,0 27,79-53,-26 0,-53-53,26-26,-26 26,0 27,0-27,0 106,53-27,-53 1,53-27,-26 52,52-52,-52-26,-27-27,0 0,0 27,0-54,-53 80,53-26,-27 26,27 0</inkml:trace>
  <inkml:trace contextRef="#ctx0" brushRef="#br1" timeOffset="991960">22066 370,'0'53,"0"-27,0 27,0 0,0 0</inkml:trace>
  <inkml:trace contextRef="#ctx0" brushRef="#br1" timeOffset="992103">22066 952,'0'0,"0"0</inkml:trace>
  <inkml:trace contextRef="#ctx0" brushRef="#br1" timeOffset="992491">20955 1349,'0'-53,"53"53,-27 0,27 0,0 0,0 0,0 0,26 0,1 0,-27 0,26 0,0 0,-26 0</inkml:trace>
  <inkml:trace contextRef="#ctx0" brushRef="#br1" timeOffset="993423">24183 449,'0'27,"0"-1,0 1,0 26,0-27,0 1,0 52,26-79,54 0</inkml:trace>
  <inkml:trace contextRef="#ctx0" brushRef="#br1" timeOffset="993624">24580 555,'0'27,"26"-27,-26 26,27-26,-27 80,0-54,0 27,0-27,0 1,-53 26,-27-53</inkml:trace>
  <inkml:trace contextRef="#ctx0" brushRef="#br1" timeOffset="993889">24262 106,'0'0</inkml:trace>
  <inkml:trace contextRef="#ctx0" brushRef="#br1" timeOffset="995491">25374 449,'0'-52,"26"78,27-26,-27 0,1 0,26 0,-27 0,1 0,-27 26,0 1,0 26,0-27,0 1,0 26,0 0,0-27,0 1,0 25,0-25,0-1,0 27,0 0</inkml:trace>
  <inkml:trace contextRef="#ctx0" brushRef="#br1" timeOffset="996408">26405 502,'0'-26,"0"52,0 27,0 0,27 0,-27-26,53 26,-53-27,53 27,-53-80,0 1,0-27,0-26,0 52,0 1,26-27,27 53,-26 0,-1 53,27-27,-53 1,53-27,-53 79,26-79,-26 53,0-27</inkml:trace>
  <inkml:trace contextRef="#ctx0" brushRef="#br1" timeOffset="997051">27173 635,'0'-27,"0"1,0-1,-27 27,-26 0,53 0,-26 27,26 26,0 0,0-27,26-26,27 0,-26 0,52 0,-79 0,53 27,-27 52,54-53,-54-26,27-26,-53-1,27 27,-27-52,26 52,27 0,-26 52,-27 1,52-53</inkml:trace>
  <inkml:trace contextRef="#ctx0" brushRef="#br1" timeOffset="997240">27966 741,'27'0,"26"0,-27 0,27 0,-26 0</inkml:trace>
  <inkml:trace contextRef="#ctx0" brushRef="#br1" timeOffset="998574">28337 317,'0'-26,"0"-27,53 53,-27-27,1 27,52 0,-26 0,-27 27,27 26,-53-27,27 27,-27-26,0-1,0 27,-80 0,54-53,26 26,26-26,27 53,0-53,0 80,27-27,-80-27,26 0,-26 54,0-27,-53 0,-26 26,-1-26,1 0,0-53,52 0,27 0,27-53,52 53,53-79,54 26,52-27,-53 27,-79 27,0-27,-80 0,-26 0,0 0,-26 53,-1 0,-26 0,0 0,27 0,-27 27,53 26,-27 0,27-1,0 1,27 0,-1-53,54 27,-1-27,0 0,-26 0,0-27,0 27,-26-79,-27 26</inkml:trace>
  <inkml:trace contextRef="#ctx0" brushRef="#br1" timeOffset="998892">29898 714,'26'0,"27"0,-26 0,26 0,-53 27,26-27,-26 52,0-25,0 26,0-27,0-26,0-53,53 0,-53 1,53-28,-27 54,27-27,0 26,-26 27,-27 27,106 26,-80-53,0 0</inkml:trace>
  <inkml:trace contextRef="#ctx0" brushRef="#br1" timeOffset="999151">30612 635,'27'0,"-1"0,27 0,-53 79,0-52,0-1,0 27,80-27,-54-26,27 0,0 0,-53-26,26-53,-26 26,0 0,-26-27,-1 54,-26 26,53-27,-52 27,-1 0,53 27,-53-1,53 54</inkml:trace>
  <inkml:trace contextRef="#ctx0" brushRef="#br1" timeOffset="1.00232E6">27120 635,'0'0,"0"53</inkml:trace>
  <inkml:trace contextRef="#ctx0" brushRef="#br1" timeOffset="1.00423E6">24289 185,'0'-27,"0"27,0 27,0 26,0-27,0 1</inkml:trace>
  <inkml:trace contextRef="#ctx0" brushRef="#br1" timeOffset="1.00837E6">23230 1640,'-52'0,"52"0,0 79,0-52,0 52,0-26,26-26,-26 26</inkml:trace>
  <inkml:trace contextRef="#ctx0" brushRef="#br1" timeOffset="1.0086E6">23442 1719,'0'53,"0"-26,0-1,0 1,0 26,0-27,0 1</inkml:trace>
  <inkml:trace contextRef="#ctx0" brushRef="#br1" timeOffset="1.00898E6">23178 1534,'26'0,"0"27</inkml:trace>
  <inkml:trace contextRef="#ctx0" brushRef="#br1" timeOffset="1.00919E6">23363 1534,'53'0,"-27"0,-26 53</inkml:trace>
  <inkml:trace contextRef="#ctx0" brushRef="#br1" timeOffset="1.00952E6">23760 1534,'53'27,"-1"52,-52-26,53 0,-53 0,0 26,53-26,-53-26,0-1,0 27,-26-53,-27 53,26-53,-52 53</inkml:trace>
  <inkml:trace contextRef="#ctx0" brushRef="#br1" timeOffset="1.01119E6">25744 1640,'0'-26,"0"-27,-26 53,26-53,-27 26,-26-26,27 53,-27 0,0 53,26 0,-26 0,53 0,-26-26,26-1,0 27,0-53,79 0,-52 0,26 0,-27 0,27-27,-26 1,-1-27,-26 80,0 25,0-25,0-1,0 54,0-27,53 0,-53 0,0 26,53-26,-53-27,0 1</inkml:trace>
  <inkml:trace contextRef="#ctx0" brushRef="#br1" timeOffset="1.01267E6">26829 1640,'0'-26,"0"52,0 53,0 1,0-1,0-26,0 0,26 0,-26-27,53-26,-53-52,0-1,0 26,0 1,0-27,27 53,-27-27,53 27,26 0,-26 0,-27 0,27 80,-26-27,-27-27,0 27,0-27,0 1</inkml:trace>
  <inkml:trace contextRef="#ctx0" brushRef="#br1" timeOffset="1.01335E6">27517 1878,'0'-53,"0"27,0-1,-53 27,26 0,1 0,-27 27,53 26,-27-27,27 27,0 0,27-53,-1 0,27 0,0-26,-26 26,26-53,-27 26,-26 54,0-1,27 1,-27 26,0-27,0 0,52-26,-52 0,53 0,-53-52,27 52,-27-27,53 27,-27 0,27 0,0 79,-53-26,0-26</inkml:trace>
  <inkml:trace contextRef="#ctx0" brushRef="#br1" timeOffset="1.01363E6">28205 2037,'26'0,"-26"-26,27 26,25 0,-25 0,-1 0</inkml:trace>
  <inkml:trace contextRef="#ctx0" brushRef="#br1" timeOffset="1.0153E6">28787 1481,'0'-26,"0"26,26 0,27 0,0 0,-53 26,0 1,0-1,0 27,0-26,0-27,0 53,0-1,0 28,26-80,27 79,0-52,-26 26,-27 0,53 26,-53 0,0 1,-27 25,1-52,-27-26,26-27,-26 53,53-53,0-53,0 0,0 0,53 0,0-26,53 26,-27-27,27 28,-53 25,0-26,0 27,-53-27,27 26,-27-26,-53-26,26 79,-26 0,27 0,-27 26,26 54,-26-1,53 1,-26-27,26-1,0-25,0-27,26 26,54-26,-27 0,0 0,0-26,52-53,-52 26,27 0,-27 0,-27 53,27 0,-27 0,-26 26,53 1,-53-1,53 27,-53-26,0-1,0 27,0-27,0-52,0-1,0-25,0 25,0 1,80 26,-1-80,53 27,-26 0,26 27,-26 26,-53-53,0 53,-53 26,0 27,-26 53,26-26,-27-27,27-1,0 1,0-26,53-27,0-27,-26-52,-27 0,52-1,-52 1,0-1,-26 28,-53 25,-1 27,54 53,-27 26,53 27,-27-79</inkml:trace>
  <inkml:trace contextRef="#ctx0" brushRef="#br0" timeOffset="1.08322E6">29713 4021,'26'0,"-26"80,0-27,0 26,0 27,0 0,0 0,0-27,0 27,0 0,0-1,0 1,0 27,0-28,0 1,0 0,0-27,0 1,53 26,-53-27,0 0,0 1,0-27,0 0,27-1,-27 28,0-27,0 0,0 0,0 0,0 26,0-26,0 0,0 0,0 0,0 26,0-53,0 27,26-53,-26 0</inkml:trace>
  <inkml:trace contextRef="#ctx0" brushRef="#br0" timeOffset="1.08501E6">26644 5953,'52'0,"-25"0,-1 0,27 0,0 0,0 0,0 0,0 0,0 0,-27 0,1 0,26 0,-27 0,1 0,26 0,-27 0,27 0,0 0,0 0,53 0,-27 0,-26 0,0 0,0 0,0-53,26 53,0 0,-26 0,0 0,0 0,0 0,-26 0,-1 0,27 0,-27-27,1 27,26 0,0 0,0 0,-27 0,27 0,0 0,0 0,0 0,26 0,0 0,1 0,-1 0,-26 0,26 0,1 0,-1 0,1 0,-1 0,0 0,1-52,-1 52,27 0,-27 0,1 0,-27 0,0 0,26-53,-26 53,53 0,-27 0,-26 0,26 0,-26 0,27 0,-1 0,0 0,1 0,-27 0,52 0,-52 0,0 0,0 0,0 0,27 0,-1 0,-26 0,0 0,0-27,0 27,26 0,0 0,-26 0,0 0,0-53,0 53,26 0,-26 0,0 0,-26 0,26 0,-27 0,0 0,27 0,-26 0,26 0,-27 0,27 0,-26 0,-1 0,53 0,-52 0,-1 0,-26 27,0-27,-26 0</inkml:trace>
  <inkml:trace contextRef="#ctx0" brushRef="#br0" timeOffset="1.08691E6">29792 4339,'0'-53,"0"53,0 53,0 26,-53-79,53 53,-26-26,-1-27,27 53,-53-53</inkml:trace>
  <inkml:trace contextRef="#ctx0" brushRef="#br0" timeOffset="1.08713E6">29660 4392,'0'-27,"26"27,-26 0,27 0,-27 80,26-80,-26 53,53-53,-53 26,53-26</inkml:trace>
  <inkml:trace contextRef="#ctx0" brushRef="#br0" timeOffset="1.08937E6">30559 5768,'0'0,"0"-53,0 0,0 26,0-52,0 52,0 1,0-27,0 27,-53 26,53-27,0 1,0-27,0 26,-26-26,26 27,0 0,0-1,-26 27,26-53,0 27,0-1,0-26,0 27,0-1,0-26,0 27,-53 26,53-26,0-27,0 26,-27 27,27-26,0-27,0 26,-26 27,26-26,0-1,-53 27,53 0,0 27,0 26,26-53</inkml:trace>
  <inkml:trace contextRef="#ctx0" brushRef="#br0" timeOffset="1.08972E6">30533 4656,'0'-53,"-53"53,0 27,27-27,-27 79,26-79,-26 0,0 0,53-26,0-27,27 79,-27 27,26-26,27 26,0-53,0 0,-26 0,25 0,-52 0</inkml:trace>
  <inkml:trace contextRef="#ctx0" brushRef="#br0" timeOffset="1.09186E6">29157 5821,'0'-53,"0"26,0 1,0 26,0-53,0 26,0 1,-26 26,26-53,0 26,0 1,0-27,0 27,-53 26,53-27,0 1,-27-27,27 26,0-26,0 27,0 0,-53-27,53 26,0 1,-26 26,26-53,0 26,0 1,0-27,0 26,0 1,-27 26,27-26,0-27,0 26,0 1,0-27,0 26,0 27,0 53,0-53</inkml:trace>
  <inkml:trace contextRef="#ctx0" brushRef="#br0" timeOffset="1.0922E6">29025 4709,'0'0,"-53"0,26 27,-52 26,26-53,0 79,0-53,53-26,0-26,27-27,-1 53,-26 0,80 0,-54 53,53-53,-52 0,26 26,0-26,-53 53,53-53</inkml:trace>
  <inkml:trace contextRef="#ctx0" brushRef="#br0" timeOffset="1.09425E6">31433 5768,'0'0,"-27"0,27-27,-53 27,53-53,0 27,-26-1,26-26,0 27,0-1,-27 27,27-52,0 25,0 1,0-27,0 0,-53 26,53-26,0 27,0 0,-26 26,26-27,-53-26,53 27,-27-27,27 26,-26 27,26-26,0-27,0 26,-53 27,53-26,0 26,0 26,0 27,53-53</inkml:trace>
  <inkml:trace contextRef="#ctx0" brushRef="#br0" timeOffset="1.09451E6">31221 4947,'-27'0,"-26"0,27 0,-27 0,0 0,0 0,80 0,-1 0,1 27,-27-1,0 27,53-53</inkml:trace>
  <inkml:trace contextRef="#ctx0" brushRef="#br0" timeOffset="1.09638E6">28443 5900,'-27'0,"27"-27,0 1,0 0,0-27,-53 53,53-27,0 1,0-1,-26 27,26-53,0 0,0 27,0-27,0 0,-27 27,27-27,0 26,0 1,0-1,0-26,0 27,0 0,-52-27,52 26,0 1,-27 26,1 0,26 0,26 0,27 0,0 0,0 0,0 0,-27 0,1 0,-27 0,-27 0,-26 0,27 0,-27 0,0 0,-26 53,26-53,26 53,-26-53,80 0,-27 0,26 0,1 0,-1 0,54 0,-80 0,52 0,-52 52,80-52,-54 27,27-27,-26 0</inkml:trace>
  <inkml:trace contextRef="#ctx0" brushRef="#br0" timeOffset="1.09859E6">32015 5715,'0'-27,"0"1,0-27,0 26,0 1,0-27,-53 27,53-1,0-26,-27 53,27-26,-53-27,53 26,0 1,0-1,0-25,-26 52,26-27,0 1,0-27,0 53,79-27,-52 27,-27 0,-53 0,26 0,1 0,-1 0,-26 0,27 0,26 0,26 0,27 0,-53 53,27-53,-27 27,53-27,0 26,-27-26,1 0</inkml:trace>
  <inkml:trace contextRef="#ctx0" brushRef="#br0" timeOffset="1.10101E6">27834 5953,'0'-53,"0"26,-26 1,26-27,0 27,0-1,0-26,0 27,-53-1,53-26,0 27,0-1,-27 27,27-52,0 25,0 1,-26 26,26-27,0-26,-53 53,53-26,0-1,0-26,-26 53,78 0,-25 0,26 0,-27 0,-26-26,0 26,-53 0,0 0,27 0,-27 0,27 0,26 53,-27-53,27 26,53-26,26 0,-26 53,0-53,0 0,0 0,-26 0,-1 0</inkml:trace>
  <inkml:trace contextRef="#ctx0" brushRef="#br0" timeOffset="1.10319E6">32570 5688,'0'-26,"0"-27,0 26,-26 27,26-26,0-27,0 27,-27 26,27-27,0 1,0-54,0 54,-26 26,26-27,0-26,0 27,-53 0,53-27,0 26,0 1,-27 26,27 0,0 53,0 0,0-53,53 0,-53-53,0 26,-53 54,27-27,-27 79,27-53,-27 27,53-79,26 26,-26-27,27 27,-1 0,53 0,-52 27,-1-27,27 0</inkml:trace>
  <inkml:trace contextRef="#ctx0" brushRef="#br0" timeOffset="1.1055E6">27199 5953,'0'0,"-26"-53,26 26,0 1,-53-27,53 27,-27-27,27 26,0 1,0-27,-53 53,53-27,0 1,0-1,-26 27,26-52,-26 25,26-26,0 27,0-1,0 1,0 26,0 0,-53 0,53-53,-27 53,27-27,0 27,0 53,0-26,0-1,-53 27,27-53,26-26,0-1,0 27,0 0,106 0,-80 0,27 0,-27 0,-26 53,53-26,-53-1,27-26</inkml:trace>
  <inkml:trace contextRef="#ctx0" brushRef="#br0" timeOffset="1.11286E6">29501 6138,'0'-53,"-26"80,26-1,0 27,0-27,0 1,0-1,0 27,53-53,-27 0,-26 27,26-27,-26 0,27 0,-27-27,0-26,0 27,0-1,0-26,0 27,0 0,0-27,0 53,-27 0,-25 26,52 27,-53-53,53 26</inkml:trace>
  <inkml:trace contextRef="#ctx0" brushRef="#br0" timeOffset="1.12771E6">32861 5741,'-26'0,"26"0,0-26,26 26,27 0,27 0,-28 0,1 0,-26 0,26 0,0 0,-27 0,1 0,26 0,-27 0,0 0,1 0,-27-27,0 27</inkml:trace>
  <inkml:trace contextRef="#ctx0" brushRef="#br0" timeOffset="1.12799E6">33338 5529,'26'0,"27"0,-53 53,26-53,-26 27,27-27,-27 53,0 0,0 26,-53-26</inkml:trace>
  <inkml:trace contextRef="#ctx0" brushRef="#br0" timeOffset="1.12893E6">33046 6112,'27'0,"-1"0,-26 52,0 28,0-1,53 27,-53-27,0-52,0-1,0-52,-26-27,26-26,0-27,0 26,0 1,0 53,26 26,-26-27,53 27,-53 27,53 25,-53 1,53 0,-53 0,0 0,27-26,-27-1</inkml:trace>
  <inkml:trace contextRef="#ctx0" brushRef="#br0" timeOffset="1.12937E6">33417 6323,'0'27,"0"26,26 0,1-1,26-52,-27 0,-26-26,0-27,0 27,0 26,53 0,0 53,-27-27,1-26,-27-53,0-26,0-1,0 27,0 0,0 1,0 25,0 1,0 26</inkml:trace>
  <inkml:trace contextRef="#ctx0" brushRef="#br0" timeOffset="1.13048E6">29686 3863,'-53'0,"53"0,-26 0,26 53,-27-53,27 26,-52-26,52 53,-27 0,-26-27</inkml:trace>
  <inkml:trace contextRef="#ctx0" brushRef="#br0" timeOffset="1.13071E6">29686 3916,'27'-53,"26"53,0 0,-53 0,52 0,1 53,0-53,27 0</inkml:trace>
  <inkml:trace contextRef="#ctx0" brushRef="#br0" timeOffset="1.13155E6">30136 2804,'0'-53,"0"0,-26 53,-54 0,54 27,-1-1,27 27,-79 0,79 0,-27 0,27 0,0-27,0 1,0 52,0-79,0 53,53-53,-26 0</inkml:trace>
  <inkml:trace contextRef="#ctx0" brushRef="#br0" timeOffset="1.13188E6">30189 3148,'53'27,"-53"26,0 0,-27-1,27-25,0-1,27-26,-27 0,26 0,-26-53,27 53,-27-52,53 52,-53-27,26 27,1 0,26 0,-53 0,52 0,-52 79,0-52,27 26</inkml:trace>
  <inkml:trace contextRef="#ctx0" brushRef="#br0" timeOffset="1.13276E6">29554 2698,'0'-52,"0"-1,-26 53,26 53,0 52,0 28,0-28,0 1,52 0,-52-26,53-28,-53 1,53 0</inkml:trace>
  <inkml:trace contextRef="#ctx0" brushRef="#br0" timeOffset="1.13332E6">30824 2778,'0'-53,"53"106,-53 0,79 53,-79-1,0 28,0-27,0-27,0 0,0 1,0-27,0-1</inkml:trace>
  <inkml:trace contextRef="#ctx0" brushRef="#br0" timeOffset="1.13722E6">20214 4445,'0'-27,"0"27,27 0,-27 53,0-26,0 26,0-1,53 1,-53 0,0 27,0-27,0-1,0 1,0 0,0 27,26-27,-26-27,0 1,0 25,0-25,53 26,-53-27,0 1,0-1,0 27,0-26,26 25,-26 1,0-26,0-1,0 27,0-26,0-1,0 27,0-26,0-1,0 27,0-27,0 1,0 26,0 26,0-52,0-1,0 0,0 27,0-26,0-1,0 54,0-27,0-27,0 1,0 25,0-25,0-1,0 54,53-27,-53 0,0-27,0 27,0 0,27-53,-27 26,0 1,0 26,0-27,0 1,0 26,0-27,0-26</inkml:trace>
  <inkml:trace contextRef="#ctx0" brushRef="#br0" timeOffset="1.13965E6">17780 6323,'26'0,"1"0,26 0,-27 0,1 0,26 0,26 0,-26 0,0 0,-27 0,27 0,27 0,-80 53,79-53,-53 0,1 0,26 0,-27 0,27 0,0 0,0 0,26-26,-26 26,0 0,0 0,0 0,26 0,1 0,-1 0,1 0,-1 0,0 0,1 0,-1 0,0 0,1 0,-1 0,1 0,-1 0,27-27,-27 27,-26 0,0 0,0 0,26 0,-26 0,0 0,27 0,-1 0,0 0,1 0,-27 0,26 0,0 0,1 0,-1-53,-26 53,0 0,0 0,26 0,-26 0,0 0,26 0,-26 0,0 0,27 0,-27 0,-1 0,1 0,0 0,27 0,-27 0,-1-53,1 53,0 0,53 0,-26 0,-1 0,0 0,-26-26,0 26,0 0,26 0,-26 0,27 0,-27 0,0 0,-1 0,28 0,-1 0,27 0,-27 0,-26 0,0 0,0 0,0 0,26 0,-26 0,0 0,0 0,0 0,0 0,0 0,0 0,-27 0,54 0,-54 0,27 53,0-53,-27 0,1 0,-1 0,27 0,0 0,0 0,0 0,26 0,-52 0,-1 0,1 0,26 0,-27 0,54 0,-28 0,28 0,-54 0,1 0,-1 0,27 0,-53 26,27-26,-1 0,27 0,-27 0,1 53,26-53,-27 0,1 0,26 0,-27 0,1 0,25 27,-25-27,-27-27</inkml:trace>
  <inkml:trace contextRef="#ctx0" brushRef="#br0" timeOffset="1.13991E6">25744 6217,'-26'0,"26"0,0-26,79 26,-26 0,-53 0,26 26,-26 27,0-26,0 26,0 26,0-26,-79-27,26 27,27-53</inkml:trace>
  <inkml:trace contextRef="#ctx0" brushRef="#br0" timeOffset="1.14135E6">26088 6667,'0'53,"0"0,0 0,0-27,0 1,0 52,0-132,0 27,0-27,26 0,-26 0,0 27,0-1,27 27,26 0,-27 0,27 27,-53-1,53-26,-53 53,27-53,-27 53,0-27,52-26</inkml:trace>
  <inkml:trace contextRef="#ctx0" brushRef="#br0" timeOffset="1.14182E6">26538 6852,'0'-53,"0"106,26 0,-26-26,53 26,-53-27,27-26,-27 27,26-27,27-27,-53 1,53-27,-53 26,26 27,-26-26,53 26,-26 0,-1 0,27 53,-26 0,-27-80,0-26,0-26,0 0,0-1,0 1,0 26,0 0,0 27,0 52,0 27,0 0</inkml:trace>
  <inkml:trace contextRef="#ctx0" brushRef="#br0" timeOffset="1.14256E6">26035 6588,'53'0,"-53"-27,26 27,-26 0,0 80,0-54,0 1,27-27</inkml:trace>
  <inkml:trace contextRef="#ctx0" brushRef="#br0" timeOffset="1.14376E6">20188 4445,'-27'0,"27"26,-26-26,26 53,0 0,-27-53,27 53,-53-27</inkml:trace>
  <inkml:trace contextRef="#ctx0" brushRef="#br0" timeOffset="1.14399E6">20214 4471,'0'0,"53"53,-26-53,-27 27,52-27,1 0,0 0</inkml:trace>
  <inkml:trace contextRef="#ctx0" brushRef="#br0" timeOffset="1.1503E6">21114 6323,'0'0,"0"-26,0-27,0 26,0 1,0-27,0 27,0 26,0-27,0-26,0 27,0-1,0 1,0-27,0 26,0 1,0-27,0 27,0-1,0-26,-27 53,27 53</inkml:trace>
  <inkml:trace contextRef="#ctx0" brushRef="#br0" timeOffset="1.15498E6">21167 6323,'0'0,"0"-26,0-27,0 26,0 1,0-27,0 27,0-1,0-26,0 27,0-1,0-26,0 27,-27-1,27-25,0 25,0 1,-26 26,26-53,0 26,-27 27,27-26,0-27,0 26,0 1,0-1,0-25,0 25,-26 27,26-26,0-27,0 26,0 1,0-27,0 26,0 1,-53-27,53 27,0-1,0-26,-27 53,27 27,0-1</inkml:trace>
  <inkml:trace contextRef="#ctx0" brushRef="#br0" timeOffset="1.15551E6">21087 5106,'27'0,"-27"-53,26 53,-26-26,-26 26,26 53,-53-27,53 1,-27 52,27-53,-53-26,27 0,-27-52,27-1,26 53,0 53,53-53,-27 26,27-26,0 0,-27 53,1-53,26 0</inkml:trace>
  <inkml:trace contextRef="#ctx0" brushRef="#br0" timeOffset="1.15839E6">18838 4365,'0'-26,"-26"26,26-53,-27 53,27-27,-52 27,25 0,1 0,-27 0,53 0,-27 0,27 53,-26-53,26 53,-53-26,53 52,-27-79,27 53,0 0,0 0,0-53,53 53,0-53,-26 0</inkml:trace>
  <inkml:trace contextRef="#ctx0" brushRef="#br0" timeOffset="1.15869E6">18891 4630,'0'0,"0"26,0 27,0 0,0-26,0-27,0-27,27 1,-27-27,0 26,53-26,-53 27,26 26,27 26,-27 27,-26 0</inkml:trace>
  <inkml:trace contextRef="#ctx0" brushRef="#br0" timeOffset="1.15923E6">18230 4365,'0'-26,"-27"26,27 53,0 26,0 1,0-1,0 0,0 1,53-1,-53 0,27-52</inkml:trace>
  <inkml:trace contextRef="#ctx0" brushRef="#br0" timeOffset="1.1598E6">19315 4418,'0'-26,"0"79,0 0,0 0,0-1,0 1,0 27,0-27,0-27,0 1,0 25</inkml:trace>
  <inkml:trace contextRef="#ctx0" brushRef="#br0" timeOffset="1.16031E6">19447 4180,'26'0,"-26"27,27-27,-27 52,0-25,0-1,0 54,0-80,0 26,26-26,27 0,-26 0,-1 0,-26 0,53 0</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10:20:50.55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0070C0"/>
    </inkml:brush>
  </inkml:definitions>
  <inkml:trace contextRef="#ctx0" brushRef="#br0">2275 476,'0'0,"0"-53,0 27,0 26,0-27,-52 27,25 0,-26 0,0 0,27 0,-1 106,-26-80,27 1,-27 52,53-52,-26 26,26-27,0 1,0-1,0 27,0-27,0 27,52-53,1 53,-26-53,26 0,26 27,-26-27,0 0,0 0,0 0,-27 0,1-53,26 53,-27-27,1 27,-27-53</inkml:trace>
  <inkml:trace contextRef="#ctx0" brushRef="#br0" timeOffset="351">2593 793,'53'27,"-53"26,53 0,-53 0,26-27,27 27,-26-53,-27-26,53-1,-53 1,26-54,27 54,-27 26,1 0,26 0,-53 53,0-27,0 1,0-1,0 27</inkml:trace>
  <inkml:trace contextRef="#ctx0" brushRef="#br0" timeOffset="2330">3757 926,'0'0,"27"0,-27-27,52 27,-25 0,-1 0</inkml:trace>
  <inkml:trace contextRef="#ctx0" brushRef="#br0" timeOffset="2570">3836 1190,'53'0,"-53"-26,27 26,-1 0,27 0,0 0</inkml:trace>
  <inkml:trace contextRef="#ctx0" brushRef="#br0" timeOffset="5172">5080 291,'0'-53,"26"-27,27 54,-26 26,26 0,-27 0,1 26,-27 1,53 26,-53 0,0 0,0 0,-27-1,27-25,0 26,0 0,27-53,-1 26,1-26,52 53,-53-53,1 27,-27-1,0-26,-27 53,-26-53,27 0,26 26,-26-26</inkml:trace>
  <inkml:trace contextRef="#ctx0" brushRef="#br0" timeOffset="5467">5874 555,'0'53,"-27"0,27 0,0 0,0-27,27-26,26 53,-27-53,27 0,0 0,0-53,0-26,-53 53,0-27,-53 26,26-26,-25 53,25-26,1 26,-54 0,80 53,-26-27</inkml:trace>
  <inkml:trace contextRef="#ctx0" brushRef="#br0" timeOffset="6313">5159 1137,'0'0,"53"0,27 0,78 0,-25 0,131 0,27 0,-53-53,27 53,26 0,-79 0,-27-52,-26 52,-80 0,-52 0,-1 0,-26 0</inkml:trace>
  <inkml:trace contextRef="#ctx0" brushRef="#br0" timeOffset="8052">5636 1534,'0'53,"0"27,0-1,0 27,-27-27,27 1,0-28,0 1,0 0,0 0,0-26,-79-27,52 53,1-53,-53 0</inkml:trace>
  <inkml:trace contextRef="#ctx0" brushRef="#br0" timeOffset="8234">5636 1587,'26'-26,"-26"-27,0 0,0 79</inkml:trace>
  <inkml:trace contextRef="#ctx0" brushRef="#br0" timeOffset="8616">6138 2037,'0'53,"53"-53,-53 26,53-26,-53 27,27 52,-1-79,-26-26,53-1,-53-26,0 0,0-26,26 26,-26 27,53 26,-26 0,-1 0,27 0,-26 79,26-79,-53 53,26-53,-26 53,0-27,27 27,-27 0</inkml:trace>
  <inkml:trace contextRef="#ctx0" brushRef="#br0" timeOffset="8870">6879 1772,'0'0,"0"53,0-26,0-1,0 1,0 26,53-27,-53 27,27 0</inkml:trace>
  <inkml:trace contextRef="#ctx0" brushRef="#br0" timeOffset="9097">7064 1852,'27'0,"-27"26,0 1,0 26,53-27,-53 1,0 25,26 1,27-53</inkml:trace>
  <inkml:trace contextRef="#ctx0" brushRef="#br0" timeOffset="9440">7250 1587,'0'27,"0"26,0-27,-53-26,26 0,-26 0,0 0,0 0,-26 0,53-26,-1 26,-26 0,53-27,-26 27,26 53,0 26</inkml:trace>
  <inkml:trace contextRef="#ctx0" brushRef="#br0" timeOffset="10662">8440 582,'0'-27,"-26"-52,-27 26,26 53,-52-53,26 53,0 0,0 0,0 0,0 0,27 0,26 0,0 53,0 0,0 0,0 0,0 0,0 26,0 0,26 27,-26 27,0-28,0 1,0 0,0 0,53 26,-53-52,0-1,0-26,27 26,-27-26,0 0,0 0,0 26,0-26,-53 0,53-26,0 26,0-1,0-25,0-27,79 0,-26 0,27 0,25 0,28-79,-54 79,-26-80</inkml:trace>
  <inkml:trace contextRef="#ctx0" brushRef="#br0" timeOffset="12110">9234 1190,'0'53,"0"0,0 27,0 25,0 54,0-27,0 1,0-54,0 0,0-26,0 0,0-26,0 26,53-53</inkml:trace>
  <inkml:trace contextRef="#ctx0" brushRef="#br0" timeOffset="12402">10186 2196,'27'0,"-27"0,53 0,-27 0,27 0,-26 0,-1 0,27 0,-26 0,-1 0,27 0,-27 0,-26 53</inkml:trace>
  <inkml:trace contextRef="#ctx0" brushRef="#br0" timeOffset="13288">11668 1825,'0'27,"0"26,27-53,26 0,-1 0,28 0,26-27,-1-26,-25-26,-27 26,-53-26,53 26,-53 26,-27-26,1 53,-27 0,-27 0,-25 0,25 106,-26 0,80-53,26 0,-53 0,53 0,0-27,27 27,52-53,-26 53,26-53,1 53,25-27,-25-26,-27 80,-27-80</inkml:trace>
  <inkml:trace contextRef="#ctx0" brushRef="#br0" timeOffset="13956">10716 582,'0'-27,"53"27,-27 0,27 0,-27 0,1 0,26 0,-27 0,1 0</inkml:trace>
  <inkml:trace contextRef="#ctx0" brushRef="#br0" timeOffset="14420">11377 370,'-26'27,"26"25,-27 54,27-26,0-27,0 0,0-1,0-25,0 26,-53 0,0 0,0-53,1 0,25 0,1 0</inkml:trace>
  <inkml:trace contextRef="#ctx0" brushRef="#br0" timeOffset="14587">11245 423,'0'-53,"26"0,-26 0,0 0,0 27,0 79,0-27</inkml:trace>
  <inkml:trace contextRef="#ctx0" brushRef="#br0" timeOffset="14952">11589 767,'53'53,"-27"0,27 0,-26 0,25-53,-25 0,-27-80,0 54,0-27,26 0,-26 0,0 27,53 26,-26 0,26 26,-53 27,26-27,-26 1,0 52,0-26,0-53</inkml:trace>
  <inkml:trace contextRef="#ctx0" brushRef="#br0" timeOffset="15612">12462 529,'0'0,"0"26,0 27,0-26,0-1,0 27,0-26,26 25,27 1,0-53</inkml:trace>
  <inkml:trace contextRef="#ctx0" brushRef="#br0" timeOffset="15830">12674 582,'0'-27,"26"27,-26 53,0-26,0 26,0-27,0 1,0 25,53-52,-53 27,26-27</inkml:trace>
  <inkml:trace contextRef="#ctx0" brushRef="#br0" timeOffset="16147">12965 317,'-27'0,"-52"0,52 0,1 0,-27 0,26 0,-25 0,-1 0,0-53,26 53,1 0,-54 0,80 27,-26 26,26 0,0-27</inkml:trace>
  <inkml:trace contextRef="#ctx0" brushRef="#br0" timeOffset="16535">12462 661,'26'0,"1"53,26-53,26 0,27 0,26 0,-26 0,-27 0,-26 0,-26 0,-27 27</inkml:trace>
  <inkml:trace contextRef="#ctx0" brushRef="#br0" timeOffset="17196">12594 952,'53'0,"-53"-53,27 53,25 0,-52 53,0-26,0 26,0-1,0 1,0-26,-26-27,26 26,53 27,26-53,-26 0,0 0,27 0,25-26,-52 26</inkml:trace>
  <inkml:trace contextRef="#ctx0" brushRef="#br0" timeOffset="18126">13520 476,'27'-53,"26"27,-27 26,-26-27,27 27,25 0,-52 53,53 0,-53 26,53 1,-53 52,0-26,0 79,0-53,0 27,0 26,53 27,-53-27,0 0,80-26,-80 0,0-80,0-52,26-27,-26 26,0-26,-79 0,-1 0,54 0</inkml:trace>
  <inkml:trace contextRef="#ctx0" brushRef="#br0" timeOffset="20068">14499 1693,'0'53,"0"0,0-27,0 1,0 26,-26-27,26 1,-80-27,27 79,27-79</inkml:trace>
  <inkml:trace contextRef="#ctx0" brushRef="#br0" timeOffset="20614">14711 1323,'-53'26,"53"27,-27 53,27 0,0-27,0 0,0 1,0-27,0 0,0 0,0-53,80-80,-80 27,26-26,-26-1,53-25,-53-1,27 53,-27 26,53 27,-53-26,26 26,53 0,-26 0,-26 26,26 27,-53 0,53 0,-53-26,26-1,-26 27,0 0,0 0,0 26,0-52</inkml:trace>
  <inkml:trace contextRef="#ctx0" brushRef="#br0" timeOffset="21034">15610 1296,'53'-26,"-26"26,26 0,0-53,26 53,27 0,26 0,-52 0,-1 53,-26-53,0 53,-53-27,26 53,-26-52</inkml:trace>
  <inkml:trace contextRef="#ctx0" brushRef="#br0" timeOffset="21303">15743 1878,'0'0,"26"0,54 0,-54 0,27 0,0 0,26 0,54 0,-54 0,0 0,1 0,-27 0,-1 0,-25 0,26 0</inkml:trace>
  <inkml:trace contextRef="#ctx0" brushRef="#br0" timeOffset="21701">16034 979,'0'26,"0"-26,0 27,0 25,0 1,0 0,0 27,0 26,0 26,0 0,0 27,0-53,0 0,0-1,0-52,0 0,26-26,1-27</inkml:trace>
  <inkml:trace contextRef="#ctx0" brushRef="#br0" timeOffset="22092">16960 1640,'-53'53,"26"26,27-52,-52 26,52 0,0-27,0-26,52 27,28-27,-54 0,-26 0,53-27,-53-26,0 0,0 0,-26 0,26 1,-53 52,0 0,-26 79,79-53</inkml:trace>
  <inkml:trace contextRef="#ctx0" brushRef="#br0" timeOffset="22504">17621 1958,'53'53,"-53"-1,0 1,-53 27,27-27,-27 0,-26 26,26-79</inkml:trace>
  <inkml:trace contextRef="#ctx0" brushRef="#br0" timeOffset="23879">19209 926,'0'-53,"0"26,-27 27,27-26,-26 26,-27 0,0 0,0 0,0 53,-26-27,52 54,-26-27,53-1,-52 1,52 53,0-26,0 25,26 1,53 27,1-54</inkml:trace>
  <inkml:trace contextRef="#ctx0" brushRef="#br0" timeOffset="24119">19315 1772,'0'27,"0"-27,0 53,0 0,0-53,53 26,-27-26,0 0,27 0,-53 0,0-53,0 0,-26 53,-27-53,27 53,-1 0,-26 27</inkml:trace>
  <inkml:trace contextRef="#ctx0" brushRef="#br0" timeOffset="25088">20373 1349,'53'0,"-53"-26,26 26,1 0,26 0,-27 26,-26 1</inkml:trace>
  <inkml:trace contextRef="#ctx0" brushRef="#br0" timeOffset="25243">20452 1693,'53'0,"-53"0,53 0,0 0,0 0</inkml:trace>
  <inkml:trace contextRef="#ctx0" brushRef="#br0" timeOffset="26730">21458 555,'0'-26,"0"52,0 27,0 27,0-1,0 0,0 27,0 0,-27-53</inkml:trace>
  <inkml:trace contextRef="#ctx0" brushRef="#br0" timeOffset="26991">21246 1402,'27'0,"-27"-53,79 53,-53 0,54 0,-27 0,26 0,0 0,1-26,-1 26,1 0,-28 0,1 0</inkml:trace>
  <inkml:trace contextRef="#ctx0" brushRef="#br0" timeOffset="27458">21537 1825,'0'0,"0"0,0 53,0 0,0-26,27 26,-1-27,27 0,-27-26,27 80,-26-54,-27 27,0-53,-80 53,27-53,1 27,-28-27,27 0</inkml:trace>
  <inkml:trace contextRef="#ctx0" brushRef="#br0" timeOffset="27643">21537 1746,'53'0,"-27"-53,27 53,27 0,-1 0,-26 26,0-26,0 0</inkml:trace>
  <inkml:trace contextRef="#ctx0" brushRef="#br0" timeOffset="28333">22675 899,'0'-53,"0"27,0-27,-53 53,0 0,0 0,-26 53,-1 26,27 1,0 52,53 0,0 27,0 26,0-53,0 27,0 26,27-26,-27-53,0-27,0 1,0-1,0 1,-27-1,27 0,-52-26</inkml:trace>
  <inkml:trace contextRef="#ctx0" brushRef="#br0" timeOffset="28603">22463 3254,'0'27,"0"-1,27 27,-27-27,53-26,-53 53,79-53,-53 0,-26-26,0-27,0 0,-26-26,26 52,-53 27,27-26,-27 26,26 0</inkml:trace>
  <inkml:trace contextRef="#ctx0" brushRef="#br0" timeOffset="29833">22119 264,'0'27,"0"26,27 52,26-105,-27 53,0-53,-26 27,53-27,-53 26,-53 27,27-53,0 27,-27-27,26 53</inkml:trace>
  <inkml:trace contextRef="#ctx0" brushRef="#br0" timeOffset="30103">22199 185,'52'0,"1"0,-26 0,-1 0,-26-27,53 27,0 0,-26 27,26-27</inkml:trace>
  <inkml:trace contextRef="#ctx0" brushRef="#br0" timeOffset="30462">22781 185,'0'-27,"0"80,0 0,-80 27,80-27,-26-27,26 27,-27-27,27 1,0 26,0 0</inkml:trace>
  <inkml:trace contextRef="#ctx0" brushRef="#br0" timeOffset="30847">22913 370,'0'53,"0"-27,0 1,0 26,0-27,0 27,0-26,53-27,-27 0,27-27,-53 1,27-27,-27 0,0 79,0 27,0-26,0-1,0 54,0-27,0-27</inkml:trace>
  <inkml:trace contextRef="#ctx0" brushRef="#br0" timeOffset="31911">23204 1217,'-26'53,"-80"26,0 27,53 26,-26 27,26 0,53-53,-53-27,53 0,26 1,27-80,0 26,0-26,0-26,0-1,-53-26,26 0,-26 0,0-26,-53 26,27 27,-27-27,0 53,53 53,0 0,0 0</inkml:trace>
  <inkml:trace contextRef="#ctx0" brushRef="#br0" timeOffset="32232">23389 1878,'0'53,"0"0,0 0,0 0,-26 26,26-26,0-26,0-27,53 53,-27-53,1 0,25 0,-52-27,27 1,-27-27,0-27,0 27,0 1,0 25,-79 27,79-53,-27 53,1 53</inkml:trace>
  <inkml:trace contextRef="#ctx0" brushRef="#br0" timeOffset="33110">24289 2116,'0'-26,"0"-27,0 27,0-27,-80 53,1 0,79 53,-79-27,79 53,-53-52,53-1,0 27,53-53,-27 0,1 0,25 0,1-26,-26-1,26-52,-53 26,53 0,-53-53,0-26,0 53,0-1,0 54,0-1,0-52,0 52,0 27,0 53,0 0,0 0,0 27,0 25,0 1,0 27,0-28,53 28,-53-54,0 0,53-52</inkml:trace>
  <inkml:trace contextRef="#ctx0" brushRef="#br0" timeOffset="33351">24712 1614,'0'53,"0"26,0 27,0 26,0-53,0 1,0-1,0-26,0 0</inkml:trace>
  <inkml:trace contextRef="#ctx0" brushRef="#br0" timeOffset="33515">24659 2037,'80'-53,"-54"53,0 0,27 0,-26 0,-1 53,27-53,-26 26</inkml:trace>
  <inkml:trace contextRef="#ctx0" brushRef="#br0" timeOffset="34532">25215 1719,'53'0,"-53"-26,79 26,-26 0,0 0,-27 0,-26 26,0 1</inkml:trace>
  <inkml:trace contextRef="#ctx0" brushRef="#br0" timeOffset="34674">25506 2037,'106'0,"-27"-26,-26 26,0 0</inkml:trace>
  <inkml:trace contextRef="#ctx0" brushRef="#br0" timeOffset="35297">26194 926,'0'79,"0"0,0 27,0-26,0-1,0 0,0-26</inkml:trace>
  <inkml:trace contextRef="#ctx0" brushRef="#br0" timeOffset="35552">26061 1640,'80'0,"-1"0,1 0,-1 0,0-53,1 53,-27 0,0 0,-27 27</inkml:trace>
  <inkml:trace contextRef="#ctx0" brushRef="#br0" timeOffset="36003">26379 1878,'26'0,"-26"-26,0 52,0 1,0 26,0-27,0 1,53 25,-53-25,27-27,-27 53,53-53,-53 53,53-53,-53 53,-53-27,0-26,-27 0,28 0,-1 0</inkml:trace>
  <inkml:trace contextRef="#ctx0" brushRef="#br0" timeOffset="36205">26458 1852,'53'0,"0"0,0 0,0 0,0 0,26 0,1 0,-27-53</inkml:trace>
  <inkml:trace contextRef="#ctx0" brushRef="#br0" timeOffset="36446">27093 1667,'0'26,"53"0,-53 27,0 27,0-1,0 27,-26 0,-27 26,-26 0,-27-26,53-106</inkml:trace>
  <inkml:trace contextRef="#ctx0" brushRef="#br0" timeOffset="37083">25956 1534,'0'53,"0"0,0 0,0 26,0 1,0 26,0 26,0-26,0 79,26-26,27-80,26-26</inkml:trace>
  <inkml:trace contextRef="#ctx0" brushRef="#br0" timeOffset="37781">27781 1270,'-26'-27,"-1"27,1 0,-53 80,-1 25,54-25,-27 26,0 52,53-52,0 0,-53 26,53-52,0-1,0-26,0 0,0-27,26-26,27 53,0-53</inkml:trace>
  <inkml:trace contextRef="#ctx0" brushRef="#br0" timeOffset="38223">28099 1428,'0'0,"-80"27,1 26,0 53,-27 26,0 27,80-80,26 0,0 1,0-27,0-27,26-26,27 0,0 0,0 0,0-26,-53-27,26-27,-26 28,0-1,-26 0,-1 53,-26 0,27 0,-27 0,-26 79,52-26,27 0,-53-53</inkml:trace>
  <inkml:trace contextRef="#ctx0" brushRef="#br0" timeOffset="38515">28416 1958,'0'26,"-53"27,-26 0,53 0,26 0,-53-27,53 1,26 52,1-79,25 0,-25 0,-1-26,-26-1,0-26,0-26,0 26,0 26,-53 27,27-52,-27 52,27 0,26 26</inkml:trace>
  <inkml:trace contextRef="#ctx0" brushRef="#br0" timeOffset="38793">28787 1561,'0'26,"0"54,26-28,-26 28,0-1,0 1,0 25,0-25,0 26,-26-1,-27-25,-27 26,1-53,0-53</inkml:trace>
  <inkml:trace contextRef="#ctx0" brushRef="#br0" timeOffset="39773">29342 1455,'0'0,"-53"79,-26 1,26 52,-26 27,26-1,0-25,53-27,0-1,0 1,26 0,80-27,0-79,26 27,-26-27</inkml:trace>
  <inkml:trace contextRef="#ctx0" brushRef="#br0" timeOffset="40596">29819 1137,'0'27,"0"-1,0 1,0 26,52-27,-52 27,27-26,-27-1,53 53,-53-52,-27 26,-52-53</inkml:trace>
  <inkml:trace contextRef="#ctx0" brushRef="#br0" timeOffset="40807">29871 1111,'53'-53,"-26"53,52 0,-52 0,-1 53,-26-27,0 1</inkml:trace>
  <inkml:trace contextRef="#ctx0" brushRef="#br0" timeOffset="41684">29686 1772,'27'0,"26"0,26 0,27-53,26 53,-26 0,0 0,-27-26,1 26,-28 0,-52 53</inkml:trace>
  <inkml:trace contextRef="#ctx0" brushRef="#br0" timeOffset="42126">30004 2090,'0'26,"0"1,0 52,26-79,-26 53,53-26,-26-27,-1 0,27-27,-53 1,26-27,-26 26,0 1,0 26,0 26,0 27,0 27,0-28,0 1,0 0,0-26,0 26,0-27,53-26</inkml:trace>
  <inkml:trace contextRef="#ctx0" brushRef="#br0" timeOffset="42553">30903 1481,'0'0,"0"106,-26 53,26-27,-53 106,53-52,0-81,-53-25,53-1,0 1,0-54,-53 27,0 0,27-53,-27 0</inkml:trace>
  <inkml:trace contextRef="#ctx0" brushRef="#br0" timeOffset="42854">31327 2328,'53'0,"-27"0</inkml:trace>
  <inkml:trace contextRef="#ctx0" brushRef="#br0" timeOffset="43027">31327 2540,'26'0,"27"0,0 0,-27 0,1 0</inkml:trace>
  <inkml:trace contextRef="#ctx0" brushRef="#br0" timeOffset="43432">32120 1667,'0'26,"0"27,0 26,0-26,0 0,0 27,0-1,0 0,0 1,0-27,0-27,0 27</inkml:trace>
  <inkml:trace contextRef="#ctx0" brushRef="#br0" timeOffset="43784">32676 1825,'0'27,"-26"26,26-27,0 27,26-26,-26-1,53 27,-53-27,53 27,-53-26,0 26,0 0,-27-53,-25 26,-1-26,-27 0,54 0</inkml:trace>
  <inkml:trace contextRef="#ctx0" brushRef="#br0" timeOffset="43980">32782 1587,'53'0,"26"-26,-52 26,-1 0,27 0,-27 0,27 0,27 53</inkml:trace>
  <inkml:trace contextRef="#ctx0" brushRef="#br1" timeOffset="72960">2302 3995,'0'-27,"0"-25,0 52,0-27,-27 27,1 0,-80 0,80 27,-1-27,27 79,-106-53,106 1,-26 26,26 0,0-27,0 53,0-26,0 0,0-26,0 26,53-53,0 26,26-26,1 0,-28 0,28-26,-54 26,-26-27,53 27,-53-53,27 53,-27-26,0-1</inkml:trace>
  <inkml:trace contextRef="#ctx0" brushRef="#br1" timeOffset="75547">2778 4312,'0'27,"0"26,0-27,0 27,0 0,0 0,0 26,0-26,0-26,0-1,0 27,0-26,0-1,0-26</inkml:trace>
  <inkml:trace contextRef="#ctx0" brushRef="#br1" timeOffset="75840">3281 4418,'53'0,"-27"0,1 0,26 0,-27 0</inkml:trace>
  <inkml:trace contextRef="#ctx0" brushRef="#br1" timeOffset="75982">3413 4683,'27'0,"-1"0,27 0,-27 0,1 0,-1 0</inkml:trace>
  <inkml:trace contextRef="#ctx0" brushRef="#br1" timeOffset="77123">4763 3413,'0'-53,"0"26,26 27,-26-26,53 26,-27 0,27 0,0 26,-53 1,0 26,0-27,0 1,0 26,0-27,0 27,0 0,0 0,53-53,-26 53,-1-53,-26 53,53-53,-53 53,-27 0,1-53,-27 52,-26-52,52 53,1-53</inkml:trace>
  <inkml:trace contextRef="#ctx0" brushRef="#br1" timeOffset="77414">5503 3704,'0'26,"0"1,0-1,27 27,26-26,-27-27,27 0,-53 0,0-53,0 53,-53-80,27 80,-27 0,0 0</inkml:trace>
  <inkml:trace contextRef="#ctx0" brushRef="#br1" timeOffset="78043">4445 4101,'0'0,"53"0,26 0,54 0,52 0,0 0,0 0,27-27,0 27,-54 0,-25-53,-80 53,-27 0,0 0,-26 27</inkml:trace>
  <inkml:trace contextRef="#ctx0" brushRef="#br1" timeOffset="79004">4683 4445,'0'53,"0"0,0-1,0 28,0-1,0 27,0-27,0 1,0-27,0 0,0-27,0 27,0 0,0-53,-53 26,0-26,53 0,0-26</inkml:trace>
  <inkml:trace contextRef="#ctx0" brushRef="#br1" timeOffset="79221">4736 4339,'0'26,"0"1</inkml:trace>
  <inkml:trace contextRef="#ctx0" brushRef="#br1" timeOffset="79912">5265 4630,'0'26,"0"1,0-1,0 27,0-26,0-1,53 53,-53-52,27-27</inkml:trace>
  <inkml:trace contextRef="#ctx0" brushRef="#br1" timeOffset="80144">5503 4656,'0'27,"53"52,-53-26,0-26,27-1,-27 27,0 0,26-53</inkml:trace>
  <inkml:trace contextRef="#ctx0" brushRef="#br1" timeOffset="80457">5689 4498,'0'0,"-27"0,27 0,-53 0,-26 0,26 0,26 0,1 0,-27 0,27 0,26 0,-27 0,27 26,0 1</inkml:trace>
  <inkml:trace contextRef="#ctx0" brushRef="#br1" timeOffset="81636">6694 3757,'0'0,"0"-27,0 27,0-53,-53 53,0 0,0 0,0 53,53-26,-53-1,53 54,0-27,0-1,0 28,0-1,0 1,0-1,0 0,0 1,0 78,0-25,0-27,0 26,0-53,0 1,0-1,0-26,0 26,0-26,0-26,53-27,-53 26,27-26,26 0,0 0,26 0,0 0,1-53,-1-53</inkml:trace>
  <inkml:trace contextRef="#ctx0" brushRef="#br1" timeOffset="81996">7250 3968,'0'-26,"-27"26,27 53,0 0,0 26,0 1,0-1,0 0,0 27,0-26,0 25,0 1,0-26,0-54</inkml:trace>
  <inkml:trace contextRef="#ctx0" brushRef="#br1" timeOffset="82257">7779 4789,'79'0,"-26"0,-26 0,-1 0,27-53,-27 53,27 0,-26 0</inkml:trace>
  <inkml:trace contextRef="#ctx0" brushRef="#br1" timeOffset="83692">9075 4630,'0'0,"0"26,53-26,0 0,-26 0,25 0,-25 0,-27-53,26 27,-26 0,0-27,0 0,-53 53,1 0,25 0,1 26,-27 27,53 0,-53 26,53 1,0 26,0-54,0-25,53 26,0-53,0 53,26-53,27 0,0 0,-1 0,-25 0</inkml:trace>
  <inkml:trace contextRef="#ctx0" brushRef="#br1" timeOffset="84606">8281 3651,'0'0,"53"0,0 0,-26 0,52 0,1-27,-1 27,-26 0,0-52</inkml:trace>
  <inkml:trace contextRef="#ctx0" brushRef="#br1" timeOffset="84936">8969 3360,'0'26,"0"1,0 26,0 0,0 26,0-26,0 0,0-27,27 27,-27-26,0-1,0 54,-53-80,0 26,27-26,-27 0</inkml:trace>
  <inkml:trace contextRef="#ctx0" brushRef="#br1" timeOffset="85108">8916 2804,'0'-53,"0"53,0 53,0 27</inkml:trace>
  <inkml:trace contextRef="#ctx0" brushRef="#br1" timeOffset="85491">9419 3307,'0'53,"0"0,0-27,0 1,0 26,0-27,0 1,0-1,0 53,27-79</inkml:trace>
  <inkml:trace contextRef="#ctx0" brushRef="#br1" timeOffset="85715">9631 3333,'0'27,"0"26,0-27,0 1,26 26,-26-27,0 1,0 25,53-52</inkml:trace>
  <inkml:trace contextRef="#ctx0" brushRef="#br1" timeOffset="86032">9843 3016,'0'0,"0"79,-80-52,54-27,-1 0,1 0,-54 0,27 0,1 0,-1-53,26 53,1 26,26 80,0-26,0-1</inkml:trace>
  <inkml:trace contextRef="#ctx0" brushRef="#br1" timeOffset="86585">9340 3783,'53'0,"-27"0,27 0,26 0,1 0,-1 0,1 0,-1 0,0 0,-52 0,-1 0</inkml:trace>
  <inkml:trace contextRef="#ctx0" brushRef="#br1" timeOffset="86903">9737 4074,'0'0,"53"27,0 26,-53 0,0-27,-27-26,27 53,79-53,27-27,-26 27,-1-52,-26 52</inkml:trace>
  <inkml:trace contextRef="#ctx0" brushRef="#br1" timeOffset="87958">10319 3519,'0'-53,"0"26,79 27,-79-26,27 26,26 0,-53 26,79 1,-79 52,79 0,-79 27,80 27,-80-1,0 53,0-26,0-27,0 27,0-53,0 0,0-1,0-25,0-1,0-26,0-26,-27 25,-52-25,-1-27,54 53,-27-53,53 26</inkml:trace>
  <inkml:trace contextRef="#ctx0" brushRef="#br1" timeOffset="88348">11404 4365,'79'-53,"-26"53,0 0,0 0,-53 53,0-26</inkml:trace>
  <inkml:trace contextRef="#ctx0" brushRef="#br1" timeOffset="88483">11721 4683,'79'-27,"-52"27</inkml:trace>
  <inkml:trace contextRef="#ctx0" brushRef="#br1" timeOffset="89959">12541 3228,'80'0,"-27"-80,-1 80,1 0,27 0,-27 0,-53 53,26 0,-26 0,-26 0,-27 26,-53 1,0-27,53-1,27-52,26 53,-27-53,54 27,-1-27,54 0,-28 0,28 53,-54-53,1 26,-27 27,0-26,-27-27,-26 53,0-53,80 0</inkml:trace>
  <inkml:trace contextRef="#ctx0" brushRef="#br1" timeOffset="90237">13467 3439,'-26'53,"26"0,-27-26,27 52,0-53,0 1,27-27,-1 53,27-53,-26 0,-1 0,-26-53,53 26,-53 1,0-27,-53 0,27 27,-1 26,-26 0,27 0,-1 0,-26 0</inkml:trace>
  <inkml:trace contextRef="#ctx0" brushRef="#br1" timeOffset="90933">12488 4233,'0'0,"53"0,0 0,53 0,53 0,0 0,26 0,0 0,0 0,-79 0,0 0,-27 0,-52 53,26-53</inkml:trace>
  <inkml:trace contextRef="#ctx0" brushRef="#br1" timeOffset="92233">12700 4709,'0'0,"0"27,0 26,-53 0,53-1,0 1,-53 27,53-27,0 0,0-27,0 53,0-52,-26-27,26 26,-53-26,26 0,-26 53,27-53,0 0</inkml:trace>
  <inkml:trace contextRef="#ctx0" brushRef="#br1" timeOffset="92449">12726 4286,'0'-27,"27"54,-27-1,0 1</inkml:trace>
  <inkml:trace contextRef="#ctx0" brushRef="#br1" timeOffset="93067">13150 4894,'0'-52,"0"104,0-25,0 26,0 0,0 0,0 53,0-80,26 0,-26 27</inkml:trace>
  <inkml:trace contextRef="#ctx0" brushRef="#br1" timeOffset="93326">13414 4815,'0'79,"0"-26,0 27,0-27,0 0,0-27,27-26</inkml:trace>
  <inkml:trace contextRef="#ctx0" brushRef="#br1" timeOffset="93709">13600 4656,'0'0,"-27"0,27 27,-53 26,0-53,27 0,-54 0,1 0,0 0,-1 0,1 0,26 26,0-26,53 27,-26-27,26 53,26-53,54 0,-54 0,27 0</inkml:trace>
  <inkml:trace contextRef="#ctx0" brushRef="#br1" timeOffset="95230">14737 3466,'0'-27,"-26"-26,-27 27,0 26,0-53,27 53,-27 0,26 0,1-26,-27 26,26 0,-25 0,52 0,0 26,0 53,0 1,0-27,0 26,52 0,-52 1,0-1,53 27,-53 0,0 0,0 52,-26-52,26 0,0 53,-79-27,79 0,-53 80,53-80,-53 1,53-54,0 0,-27-26,27-26,0 26,0-53,0-27,80 27,-54-26,27 26,0-53,26 53,1 0,-1 0,0 0,1 0,-27 0,26 26,-26-26</inkml:trace>
  <inkml:trace contextRef="#ctx0" brushRef="#br1" timeOffset="96560">15266 3942,'27'0,"-27"0,0 26,0 54,0-1,0 27,0-27,0 1,-27-27,27 0,0 26,0-26,0-27,0 1,0 52</inkml:trace>
  <inkml:trace contextRef="#ctx0" brushRef="#br1" timeOffset="96825">15822 4577,'53'0,"-53"26,53-26,26 0,-26 0,0 0,0 0</inkml:trace>
  <inkml:trace contextRef="#ctx0" brushRef="#br1" timeOffset="97535">16828 3836,'0'0,"0"27,0 26,-27 52,27-25,-26 52,26 27,0-53,0 26,26 0,1 0,52-52,-26-1,26-52,-26-27,0 53,-27-53</inkml:trace>
  <inkml:trace contextRef="#ctx0" brushRef="#br1" timeOffset="98293">17727 3968,'0'-79,"0"26,0 27,-26 26,26-27,-27 27,27-53,-53 53,27 0,-27 80,0-54,0 27,27 26,-27-26,0 27,53-27,-27 26,27-26,-53-27,53 27,0-26,0-1,0 27,0-26,27-1,26 53,0-79,0 0,26 0,0 0</inkml:trace>
  <inkml:trace contextRef="#ctx0" brushRef="#br1" timeOffset="98817">17674 4365,'0'53,"-26"-53,26 27,0-1,0-26,26 0,27 0,-26 0,-1 0,-26 0,79-53,-79 27,0-1,0-26,-79 53,53 0,-27 0,26 0,27 27,-53-27,53 26,80 27,-1-53,27 0,0 0,-27-26,0 26,1-53,-54 53,-26-53,0 26,0 27,-53 0,27 0,-1 0,-25 0,52 27,0 26,26-27,27 27,26-26,-26 26,0-27,0 27,0 0,-53 0,-53-53,0 79,-53-79,53 53,0-53</inkml:trace>
  <inkml:trace contextRef="#ctx0" brushRef="#br1" timeOffset="99714">18944 3916,'0'52,"0"-25,0-1,0 27,0-26,0-1,53 27,-53 0,27-53</inkml:trace>
  <inkml:trace contextRef="#ctx0" brushRef="#br1" timeOffset="99914">19129 3995,'27'0,"-27"53,53-53,-53 53,0 0,0 0,0-27</inkml:trace>
  <inkml:trace contextRef="#ctx0" brushRef="#br1" timeOffset="100243">19447 3598,'0'26,"0"1,-27 26,1 0,-53-53,52 0,-26 0,27 0,-27-53,26 0,-26 53,1 0,-1 53,26 0,-26 26,53-26,-53-26</inkml:trace>
  <inkml:trace contextRef="#ctx0" brushRef="#br1" timeOffset="100737">18944 4498,'0'0,"53"0,-26 0,25 0,54 0,0 0,26 0,-52 0,-1 0,-26 0,-26 0,-27 26</inkml:trace>
  <inkml:trace contextRef="#ctx0" brushRef="#br1" timeOffset="101082">19076 4762,'53'0,"27"27,-54-27,-26 26,27-26,-27 79,0-52,0-1,-27 27,-26-26,27 52,26-52,53-27,0 0,0 0,26 0,-26 0,-27 0,-26-27</inkml:trace>
  <inkml:trace contextRef="#ctx0" brushRef="#br1" timeOffset="102068">19844 4445,'-53'0,"79"0,54 0,-27 0,0 0,-27 0,27 0</inkml:trace>
  <inkml:trace contextRef="#ctx0" brushRef="#br1" timeOffset="102480">20452 4233,'0'0,"0"53,53-27,-53 27,27 0,-27 53,0-27,0-26,0 0,0 0,0-26,-27 26,-26-53,0 0,53-27</inkml:trace>
  <inkml:trace contextRef="#ctx0" brushRef="#br1" timeOffset="102685">20532 3704,'53'0,"-53"26,0 27,0-26</inkml:trace>
  <inkml:trace contextRef="#ctx0" brushRef="#br1" timeOffset="103238">21299 4127,'-26'0,"-54"0,54 0,-1 0,1 0,-27 0,26 0,-26 53,53-26,53 25,0 1,0-26,27 26,-54-53,-26 53,27-53,-27 53,-27 26,-26-79,0 0,27 26,-1-26</inkml:trace>
  <inkml:trace contextRef="#ctx0" brushRef="#br1" timeOffset="103726">21405 4233,'0'79,"0"1,0-54,0 1,0 26,0-27,0 1,0 25</inkml:trace>
  <inkml:trace contextRef="#ctx0" brushRef="#br1" timeOffset="103915">21484 4233,'27'0,"-27"53,0 0</inkml:trace>
  <inkml:trace contextRef="#ctx0" brushRef="#br1" timeOffset="104176">21616 4656,'0'0,"27"-53,-27 27,26 26,27 0,0 0,0 0,0 0,-53 53,27-53,-27 26,0 1</inkml:trace>
  <inkml:trace contextRef="#ctx0" brushRef="#br1" timeOffset="104746">22146 4021,'-53'0,"53"53,0 0,0 0,-27-26,27 25,0-25,0-1,27-26,-27 53,53-53,-27 0</inkml:trace>
  <inkml:trace contextRef="#ctx0" brushRef="#br1" timeOffset="104962">22304 4101,'0'26,"0"27,0-26,0-1,0 27,0-27,0 1,27-27,-27 53</inkml:trace>
  <inkml:trace contextRef="#ctx0" brushRef="#br1" timeOffset="105264">22490 3677,'0'27,"0"26,-27-53,-52 0,26 0,26 0,1 0,-27 0,27 0,-27-53,0 79,53 27,-53 53,53-53</inkml:trace>
  <inkml:trace contextRef="#ctx0" brushRef="#br1" timeOffset="105872">22013 4445,'0'0,"53"0,0 26,0-26,26 0,1 0,-1 0,-26 0,27 0,-54 53,-26-26</inkml:trace>
  <inkml:trace contextRef="#ctx0" brushRef="#br1" timeOffset="106194">22199 4736,'52'0,"1"0,-26 0,26 0,-53 0,0 106,0-80,-53 0,26 27,-26 0,80-53,26 0,0 0,0 0,26 0,0 0,1-26</inkml:trace>
  <inkml:trace contextRef="#ctx0" brushRef="#br1" timeOffset="107086">22860 3757,'26'0,"54"26,-80 27,53-26,-53 26,0 26,0 0,0 1,0-1,0 27,0-27,0 27,0 0,53 26,-53-26,53 53,-53-53,53 26,-53-53,0-26,0-26,0-1,-27-26,1 0,-27 0,53-26,-80-27,80 0,-53-27,53 28</inkml:trace>
  <inkml:trace contextRef="#ctx0" brushRef="#br1" timeOffset="108122">23204 4312,'53'0,"0"0,-27 0,1 0,26 0,-27 0,1 0</inkml:trace>
  <inkml:trace contextRef="#ctx0" brushRef="#br1" timeOffset="108286">23469 4656,'52'0,"1"0,-53 0,27 0</inkml:trace>
  <inkml:trace contextRef="#ctx0" brushRef="#br1" timeOffset="110965">23971 3413,'0'-27,"27"27,52 0,-26 0,-53 0,0 53,0-26,0-1,-26-26,26 53,-27-26,27 25,0 1,53-26,-27-27,-26 53,53-53,-53 79,0-26,0-53,-53 53,1-53,-28 53,54-53,-1 0</inkml:trace>
  <inkml:trace contextRef="#ctx0" brushRef="#br1" timeOffset="111247">24395 3810,'-27'53,"27"-27,-53 27,53 0,53-27,-26-26,-1 0,27 0,-27 0,-26-26,0-1,0-25,0 25,-26 1,0-27,-1 53,-26-53,0 53</inkml:trace>
  <inkml:trace contextRef="#ctx0" brushRef="#br1" timeOffset="111744">23945 4339,'53'-53,"0"53,79 0,0 0,27 0,26-53,-53 53,27 0,-79 0,-54 0,-26 26,0 1</inkml:trace>
  <inkml:trace contextRef="#ctx0" brushRef="#br1" timeOffset="112178">24421 4603,'0'80,"0"-27,0-27,0 1,0 26,0-27,0 0,53 27,-53-26,0-1,0 27,0-53,-53 27,27-27,-27 0,0 0</inkml:trace>
  <inkml:trace contextRef="#ctx0" brushRef="#br1" timeOffset="112404">24553 4392,'0'0,"0"53</inkml:trace>
  <inkml:trace contextRef="#ctx0" brushRef="#br1" timeOffset="112740">24791 4868,'0'0,"27"79,-27-52,0-1,0 27,0-26,0 26,53-53</inkml:trace>
  <inkml:trace contextRef="#ctx0" brushRef="#br1" timeOffset="112949">25003 4842,'0'52,"0"1,0 0,0-53,0 53,0 0,0-26</inkml:trace>
  <inkml:trace contextRef="#ctx0" brushRef="#br1" timeOffset="113287">25162 4736,'0'0,"0"0,0 26,-53-26,-26 0,-1 0,54 0,-27-53,53 27,-53-1,26 27,-52-53,53 53,26 0,0 80,0-54</inkml:trace>
  <inkml:trace contextRef="#ctx0" brushRef="#br1" timeOffset="114242">25559 3704,'0'-27,"0"1,0-27,0 53,0-26,-27 26,-26-53,27 53,-1 0,-25 26,52 53,0-52,0 26,0 26,0 1,0-1,52 0,-52 27,53 26,-53-52,0 26,0-27,0 0,0 1,0-1,-26-26,26-26,0-1,0 53,0-52,26-1,27-26,0 0,0 0,0 0,0 0,0 0,-27 0,-26 0</inkml:trace>
  <inkml:trace contextRef="#ctx0" brushRef="#br1" timeOffset="115024">25823 3968,'-26'0,"26"53,0 0,0 27,0-27,0-1,0 1,0 0,0 0,0 0,0-26</inkml:trace>
  <inkml:trace contextRef="#ctx0" brushRef="#br1" timeOffset="115249">26114 4312,'27'0,"-1"0,27 0,27 0,-27 0,-1 0,-25-26,26 26</inkml:trace>
  <inkml:trace contextRef="#ctx0" brushRef="#br1" timeOffset="115505">26220 4074,'0'-26,"0"26,0 79,0 1,0-28,-26 28,26-1,0-26,0 27,0-54,26-26</inkml:trace>
  <inkml:trace contextRef="#ctx0" brushRef="#br1" timeOffset="116226">26167 4312,'27'0,"-1"0</inkml:trace>
  <inkml:trace contextRef="#ctx0" brushRef="#br1" timeOffset="116871">26670 4180,'0'27,"0"-1,-26 27,26-27,0 1,0 26,0 0,0 0,0 0,0-1,0-25,-27 26,-26-53,27 0,-27 0,0 0,0-27</inkml:trace>
  <inkml:trace contextRef="#ctx0" brushRef="#br1" timeOffset="117043">26591 3968,'26'0,"-26"-26,0 26</inkml:trace>
  <inkml:trace contextRef="#ctx0" brushRef="#br1" timeOffset="117598">26961 3624,'0'0,"79"27,-79-1,80 27,-80 27,53-1,-53 0,0 27,0 53,0-27,0-26,0 26,0-26,0-26,0-1,0-26,0 0,0 0,0-27,0-26,-53 0,26 0,27-26</inkml:trace>
  <inkml:trace contextRef="#ctx0" brushRef="#br1" timeOffset="119833">27596 4418,'0'-53,"0"53,27 0,52 0,-53 0</inkml:trace>
  <inkml:trace contextRef="#ctx0" brushRef="#br1" timeOffset="120065">27623 4524,'26'0,"27"0,-27 0,1 0,-1 0</inkml:trace>
  <inkml:trace contextRef="#ctx0" brushRef="#br1" timeOffset="121466">28310 3360,'27'-53,"-1"53,27 0,-26 0,-27 0,0 79,0-26,0-53,0 53,-53-53,53 53,0-26,0 52,53-79,-27 53,27-53,0 26,-27-26,-26 53,-26-26,-27-27,-26 0,52 0,1 0</inkml:trace>
  <inkml:trace contextRef="#ctx0" brushRef="#br1" timeOffset="121735">28998 3598,'-26'26,"-1"27,-25 0,25-26,27 26,0 0,0-53,53 0,0 0,26-27,-52-26,-27 27,0-1,0-26,0 27,-27 26,-26-53,27 53,-1 0,-25 26</inkml:trace>
  <inkml:trace contextRef="#ctx0" brushRef="#br1" timeOffset="122638">28258 4180,'26'0,"53"0,27 0,53 0,0 0,52-79,-25 79,-28 0,-25 0,-54 0,-26 0,-27 0,-26 26</inkml:trace>
  <inkml:trace contextRef="#ctx0" brushRef="#br1" timeOffset="123289">28707 4524,'0'-26,"27"26,-27 26,0 27,0 26,0-52,0 26,79-53</inkml:trace>
  <inkml:trace contextRef="#ctx0" brushRef="#br1" timeOffset="123559">29051 4524,'0'27,"0"-1,0 27,0-27,0 1,0 26,0 0,0-27</inkml:trace>
  <inkml:trace contextRef="#ctx0" brushRef="#br1" timeOffset="123933">29184 4365,'0'27,"-53"-1,26 27,-26-53,53 53,-53-53,27 0,-1 0,-52 0,53-26,-27-27,26 26,1 27,26-26,-53 26,-27 0,28 0,-1 53,53 0,0 0,0-27</inkml:trace>
  <inkml:trace contextRef="#ctx0" brushRef="#br1" timeOffset="125103">30004 3598,'0'0,"-80"53,1 26,26 1,27 52,26 53,-80-26,80-53,0 26,0 0,0-26,53 0,0-53,0-27,0-26,26 80,-52-80,-1 0,-26 26,27-26,-27 0</inkml:trace>
  <inkml:trace contextRef="#ctx0" brushRef="#br1" timeOffset="125554">30110 3863,'0'53,"0"-1,0 28,0-27,0 0,0 0,0 26,0 0,0 1,0-54,53-26</inkml:trace>
  <inkml:trace contextRef="#ctx0" brushRef="#br1" timeOffset="125741">30454 4233,'26'0,"27"-53,0 53,-27 0,27 0</inkml:trace>
  <inkml:trace contextRef="#ctx0" brushRef="#br1" timeOffset="126064">30798 3968,'0'27,"0"26,0 0,0 0,0 0,52 26,-52 27,0-27,27-26,-27 0,0-27,0 27,0-53,-79 0,52 0,-26 0</inkml:trace>
  <inkml:trace contextRef="#ctx0" brushRef="#br1" timeOffset="126243">30877 3677,'0'-26,"0"26</inkml:trace>
  <inkml:trace contextRef="#ctx0" brushRef="#br1" timeOffset="126684">31406 3624,'53'27,"-53"-1,0 1,26 52,-26 1,53 25,-53 1,0 27,0-1,0 27,-53-1,1-78,25-27,-26 26,53-53,-26-26,26 0</inkml:trace>
  <inkml:trace contextRef="#ctx0" brushRef="#br1" timeOffset="129493">2328 6508,'-53'0,"27"0,26 80,-26-54,26 27,-53 0,53-26,0-1,0 27,0-27,0 27,0-26,26-27,27 0,26 0,1 0,-1 0,-26 0,0 0,-27 0,27 0</inkml:trace>
  <inkml:trace contextRef="#ctx0" brushRef="#br1" timeOffset="130483">2990 6905,'0'-26,"53"26,-27 0,27 0,-26 0,-1 0,27 0,-53 53,26-53,-26 53,0 0,0-27,0 1,0 25,-53-25,53 26,0-53,53 0,0 0,0 0,0 0,0 0</inkml:trace>
  <inkml:trace contextRef="#ctx0" brushRef="#br1" timeOffset="132048">3942 6958,'27'0,"-1"0,27 0,0 0,-26 0,-1 0</inkml:trace>
  <inkml:trace contextRef="#ctx0" brushRef="#br1" timeOffset="132222">4048 7249,'53'0,"0"0,-27 0</inkml:trace>
  <inkml:trace contextRef="#ctx0" brushRef="#br1" timeOffset="134606">5583 6456,'26'0,"1"0,26 26,-1-26,28 0,-1 0,1-26,-1 26,-26-27,0 27,-27 0</inkml:trace>
  <inkml:trace contextRef="#ctx0" brushRef="#br1" timeOffset="135356">6588 6059,'27'0,"-1"0,1 0,25 0,-25 0,-1 0,-26 53,0 26,0-26,-26-27,-27 27,53 0,0-26,26-27,27 0,-26 53,-1-53,-26 26,0 0,0 27,-26-53,-27 0,26 27</inkml:trace>
  <inkml:trace contextRef="#ctx0" brushRef="#br1" timeOffset="135656">7144 6350,'0'0,"0"26,0 27,0-26,0-1,0 27,26-27,27-26,-26 0,-1 0,27-26,-53-1,0-52,-26 26,-1 0,-26 0,27 53,-27-26,26 26,1 0,-27 53</inkml:trace>
  <inkml:trace contextRef="#ctx0" brushRef="#br1" timeOffset="136204">6456 6879,'0'0,"53"0,53 0,52 0,28 0,-1 0,0 0,-53 0,-26 0,-27 0,1 26,-80 54</inkml:trace>
  <inkml:trace contextRef="#ctx0" brushRef="#br1" timeOffset="136602">6879 7276,'0'53,"27"-27,-27 1,0 52,0-26,0 0,53 0,-53 0,0-27,26 1</inkml:trace>
  <inkml:trace contextRef="#ctx0" brushRef="#br1" timeOffset="136812">7223 7434,'0'0,"27"27,-27 52,26-79,-26 53,0 0</inkml:trace>
  <inkml:trace contextRef="#ctx0" brushRef="#br1" timeOffset="137179">7435 7091,'0'26,"-53"27,0 0,53 0,-53 0,27 0,-27-53,26 0,27 0,-79-53,26 26,26-26,-25 27,-1-27,26 53,-26 0,-53 26,106 1,-52 26,52-27,-27 27,27-26,0-1</inkml:trace>
  <inkml:trace contextRef="#ctx0" brushRef="#br1" timeOffset="137952">8202 6561,'0'27,"0"52,0-52,0-1,0 1,27 25,-27-25,52 52,-52-26,27 0,-27 27,0-1,0 0,0 1,0-1,0 0,0-52,0-27,-27 0,27-27,-79-52</inkml:trace>
  <inkml:trace contextRef="#ctx0" brushRef="#br1" timeOffset="138146">8255 6297,'0'-27,"53"27,-53 80,0-54</inkml:trace>
  <inkml:trace contextRef="#ctx0" brushRef="#br1" timeOffset="138365">8811 7117,'0'26,"0"27,0 0,-27-53</inkml:trace>
  <inkml:trace contextRef="#ctx0" brushRef="#br1" timeOffset="140152">10239 6667,'0'-26,"0"26,-53 0,27 0,0 0,-27 0,26 53,-26-27,53 1,-53 52,53 0,0 1,0-1,0-26,80 26,-27-26,52 0,-25-53,-27 27,0-27,0 0</inkml:trace>
  <inkml:trace contextRef="#ctx0" brushRef="#br1" timeOffset="140564">10636 7117,'53'0,"-26"0,-27 0,26 0,-26 53,0 0,0 26,0-79,0 27,-26-27,79 0,-1 0,1 0,0 0,27 26,-54-26,-26 53,0 0,-26-27,-27-26,0 80,0-80,26 0</inkml:trace>
  <inkml:trace contextRef="#ctx0" brushRef="#br1" timeOffset="142634">11509 7223,'53'-27,"0"27,0-53,-26 53,-1 0,1 0,25 0,-52 0,-26 0,26 53</inkml:trace>
  <inkml:trace contextRef="#ctx0" brushRef="#br1" timeOffset="142805">11589 7382,'53'0,"0"0,-27 0,-26 26,27-26,25 0</inkml:trace>
  <inkml:trace contextRef="#ctx0" brushRef="#br1" timeOffset="144298">12753 6270,'26'0,"-26"-26,0 79,0 26,-79 27,79-53,0 0,0 0,-26 0,26 0,0-1,0-25,26 26,53-53</inkml:trace>
  <inkml:trace contextRef="#ctx0" brushRef="#br1" timeOffset="144552">13044 6641,'0'26,"26"54,-26-28,80-52,-1 27,-26-27,-26 0,25 0,-52-27,27-25,-27 25,0 1,-27-54,-25 27,-1 27,0 26,-27-53,27 53,27 26,-27-26</inkml:trace>
  <inkml:trace contextRef="#ctx0" brushRef="#br1" timeOffset="145146">12383 7117,'52'0,"1"0,-26 26,52-26,53 0,-26 0,27 0,52 0,-26 0,-54 0,1 0,-26 0,-27 0,-53 27,-53-1</inkml:trace>
  <inkml:trace contextRef="#ctx0" brushRef="#br1" timeOffset="145550">12859 7408,'0'26,"0"27,0 0,0-26,0-1,0 27,0-26,0 26,0-53,0 52,53-52</inkml:trace>
  <inkml:trace contextRef="#ctx0" brushRef="#br1" timeOffset="145779">13123 7620,'0'26,"0"1,0 26,0-27,0 0,0 27,0-26,53-27,-53 26</inkml:trace>
  <inkml:trace contextRef="#ctx0" brushRef="#br1" timeOffset="146128">13229 7434,'0'27,"-53"-27,0 0,27 0,-27 0,27 0,-27-53,26 53,-26-53,0 53,0 0,27 0,26 27,0 25,-53-25,53-1,0 27,0-26</inkml:trace>
  <inkml:trace contextRef="#ctx0" brushRef="#br1" timeOffset="147300">14102 6720,'0'79,"-53"27,53-26,-26-1,26 27,-53 26,53-52,0-1,0 0,26 1,1-1,26-52,26-27,27 0,-27 0,1 0</inkml:trace>
  <inkml:trace contextRef="#ctx0" brushRef="#br1" timeOffset="148078">14367 7249,'53'0,"0"0,0 0,0 0,-1 0,28 0,-54-26</inkml:trace>
  <inkml:trace contextRef="#ctx0" brushRef="#br1" timeOffset="148328">14923 6958,'0'27,"-27"26,27 0,0-1,0 28,0-27,0 0,0 0,0-1,0-25</inkml:trace>
  <inkml:trace contextRef="#ctx0" brushRef="#br1" timeOffset="148542">15161 7355,'26'0,"1"0,25 0,-25-53,26 53,-27 0,54 0,-80-26</inkml:trace>
  <inkml:trace contextRef="#ctx0" brushRef="#br1" timeOffset="148977">15690 6985,'26'0,"27"26,-53 27,0-26,27 25,-27 1,0 27,0-1,53-26,-53 0,0-27,-27 27,27-26,-53-27,0 0,27 0,-27 0,53 0,0-53</inkml:trace>
  <inkml:trace contextRef="#ctx0" brushRef="#br1" timeOffset="149165">15716 6588,'53'0</inkml:trace>
  <inkml:trace contextRef="#ctx0" brushRef="#br1" timeOffset="150233">16219 6799,'0'53,"53"27,-27-1,27 1,0 25,-53-25,0-1,0 0,0 1,0-1,-53-26,-26 0,52-26,-25-27,104 0</inkml:trace>
  <inkml:trace contextRef="#ctx0" brushRef="#br1" timeOffset="150459">16986 7355,'0'53,"0"-27,0 1,-26 26,-1-53</inkml:trace>
  <inkml:trace contextRef="#ctx0" brushRef="#br1" timeOffset="151456">17833 6482,'0'-26,"0"-27,0 26,-27 27,1-26,0 26,-27 0,53 0,-53 53,53-27,-53 27,53 0,-53 26,53-26,0-26,0-1,0 27,0-27,0 1,26 26,-26-27,80-26,-54 80,27-54,-26 1,-1 26,27-27</inkml:trace>
  <inkml:trace contextRef="#ctx0" brushRef="#br1" timeOffset="151810">17515 7329,'0'53,"0"-1,53 1,0 0,0-53,27 0,-54 0,-26-26,26-1,-26-26,0 27,53 26,-53 0,0 53,0-27,0 1,0 26,0-27,0 1,0 26</inkml:trace>
  <inkml:trace contextRef="#ctx0" brushRef="#br1" timeOffset="152311">18230 6985,'53'-53,"-27"53,27-27,53 27,53-53,-27 53,-79 0,-27 0</inkml:trace>
  <inkml:trace contextRef="#ctx0" brushRef="#br1" timeOffset="152477">18494 7276,'80'0,"-27"0,0 0,-27-27,1 27</inkml:trace>
  <inkml:trace contextRef="#ctx0" brushRef="#br1" timeOffset="153001">19394 6985,'0'53,"-53"0,27-1,26 1,-80 27,80-27,0-27,0 27,53-53,0 0,0 0,0-26,26-1,-52-52,-27-1,0 1,0 0,0 26,0 0,-80-27,1 80,79 27,-26-1,26 1</inkml:trace>
  <inkml:trace contextRef="#ctx0" brushRef="#br1" timeOffset="153309">19870 7276,'27'0,"-27"26,53-26,-53 80,0-54,0 53,0-52,-27 26,-26-27,-26-26</inkml:trace>
  <inkml:trace contextRef="#ctx0" brushRef="#br1" timeOffset="162633">21087 6482,'0'-26,"0"-27,-26 53,-1 0,-26 0,53 53,-79 52,26-25,53-1,-26-26,26 26,0-26,0-26,0-1,0 27,0-53,53 53,-27-53,27 53,0-53,26 0</inkml:trace>
  <inkml:trace contextRef="#ctx0" brushRef="#br1" timeOffset="163383">21167 7382,'0'26,"0"0,0 1,26 26,54 0,-54 0,0-53,-26 53,80-53,-80 53,0-1,-27 1,1-53,-27 0,27 0,-1-26</inkml:trace>
  <inkml:trace contextRef="#ctx0" brushRef="#br1" timeOffset="163579">21299 7434,'53'-26,"-27"-27,54 53,-27-26,-27 26,27 0,0-53,0 53</inkml:trace>
  <inkml:trace contextRef="#ctx0" brushRef="#br1" timeOffset="165362">22146 6905,'26'0,"1"0,25 0,-25 0,-1 0,27 0</inkml:trace>
  <inkml:trace contextRef="#ctx0" brushRef="#br1" timeOffset="165596">22251 7038,'27'0,"26"0,-27 0,1 0,79 53,-80-53,1 0,25 0</inkml:trace>
  <inkml:trace contextRef="#ctx0" brushRef="#br1" timeOffset="169096">24156 5926,'53'0,"-53"0,-53 106,53-26,-79 25,79 28,0-27,0-27,0-26,27-27,25 27,1-53,0 0,0 0,0-26,-53-27,0 26,0 1,-26-27,-54 0,27 53,27 0,-27 0,53 53</inkml:trace>
  <inkml:trace contextRef="#ctx0" brushRef="#br1" timeOffset="169704">23654 6932,'53'0,"-27"0,1 0,52 0,0 0,54-27,52 27,0 0,-53 0,27 0,-53 0,-27 0,-26 0,0 0,-53 0,-53 27</inkml:trace>
  <inkml:trace contextRef="#ctx0" brushRef="#br1" timeOffset="170077">24130 7249,'0'-26,"26"26,-26 53,0 0,0-27,0 27,0 0,0 0,0-27,53 27</inkml:trace>
  <inkml:trace contextRef="#ctx0" brushRef="#br1" timeOffset="170325">24448 7355,'26'0,"-26"27,26-27,-26 79,0-53,0 1,0 26,0-27,0 1,53-27</inkml:trace>
  <inkml:trace contextRef="#ctx0" brushRef="#br1" timeOffset="170724">24606 7011,'0'53,"0"26,0-26,0 0,-53 0,53-26,-79-27,53 26,-1-26,-52 0,-1 0,54 0,-27-53,-26 27,26-27,0 26,0 27,0-53,26 53,-25 0,25 0,27 27,0-1,0 1,0-27,0 53,106-53,-80 0</inkml:trace>
  <inkml:trace contextRef="#ctx0" brushRef="#br1" timeOffset="171398">25797 6350,'0'-53,"0"26,0-26,0 80,-27 52,27 1,-79-1,79 53,0-26,0 0,0-27,0 1,0-27,53 26,0-53,26-26,1 80,52-80,-53 0</inkml:trace>
  <inkml:trace contextRef="#ctx0" brushRef="#br1" timeOffset="171632">26353 6508,'0'27,"0"26,0 0,0 26,0 0,26 1,27-27,-27 0,27 0,-26-53</inkml:trace>
  <inkml:trace contextRef="#ctx0" brushRef="#br1" timeOffset="171825">27014 6799,'53'0,"0"0,-27 0,54 0,-27 0,-27 0,0 0</inkml:trace>
  <inkml:trace contextRef="#ctx0" brushRef="#br1" timeOffset="172232">27940 6561,'0'53,"0"0,0-26,0 52,26 0,-26 1,0-1,0-26,0 0,0 26,0-26,0-26,-26-27,-27 53,0-53,0 0,0-53,53-27</inkml:trace>
  <inkml:trace contextRef="#ctx0" brushRef="#br1" timeOffset="172426">27887 6164,'0'0,"53"27,-53 26</inkml:trace>
  <inkml:trace contextRef="#ctx0" brushRef="#br1" timeOffset="173145">28813 6244,'0'0,"53"79,0-52,-27 26,-26 26,80 0,-80 1,0 26,0-27,0 0,-27 1,-26 26,1-54,25 1,-26-53,53 27,27-54</inkml:trace>
  <inkml:trace contextRef="#ctx0" brushRef="#br1" timeOffset="173407">29501 6905,'53'0,"-27"0,1 0,-27 27</inkml:trace>
  <inkml:trace contextRef="#ctx0" brushRef="#br2" timeOffset="188283">1455 7964,'0'0,"0"0,0-27,0 54,0 26,0 52,0-25,0 26,53-27,-53 0,0-26,0 0,53 0,-53-26,0-54,0 1,0-27,0 26,0 1,0-1,27 27,-27-79,52 79,-25 0,26 0,-27 0,-26 26,27 1,-27 26,0 0,0 26,-27-26,1 0,-27-53,26 79,-25-79,25 0,1 0,26-26,0-1,0-26,0-26,0-27</inkml:trace>
  <inkml:trace contextRef="#ctx0" brushRef="#br2" timeOffset="188567">1984 8175,'27'0,"-27"53,0 0,53 27,-53-1,0 0,0 27,0 26,0-52,0-27,0-27,-27 27,-79 0,80-53</inkml:trace>
  <inkml:trace contextRef="#ctx0" brushRef="#br2" timeOffset="188973">1244 8255,'0'53,"0"26,-80 0,80 1,-53-1,53 0,0 27,0-26,27-27,-1 0,54-1,-1-25,27-27,26 53,-26-53</inkml:trace>
  <inkml:trace contextRef="#ctx0" brushRef="#br2" timeOffset="189475">2461 8837,'0'0</inkml:trace>
  <inkml:trace contextRef="#ctx0" brushRef="#br0" timeOffset="201868">3466 8678,'0'-53,"0"53,0 53,0-27,0 27,27 27,-27-1,0 27,0-27,0 1,0-27,0 0,0-27,0 27,0-27,0-52,0-27,0 0,0-26,0-1,0-25,0-28,0-26,26 80,-26 0,53-1,-53 54,26-27,-26 27,80-1,-27 27,-27 0,-26 27,0-1,0 0,0 54,0-27,0 0,0-27,-79 27,79-27,-53 27,-27 27,80-54,-26 27,-27 0,27 26,26-26,-80-26</inkml:trace>
  <inkml:trace contextRef="#ctx0" brushRef="#br0" timeOffset="202280">3757 9287,'53'52,"-53"1,0 27,0-27,0 0,0-27,0 27,0-79,0-1,0 1,26-27,-26 0,53 0,0-27,-53 54,53 26,-26 0,26 26,-53 1,0-1,0 27,26-26,-26-1,0 27,0 53,0-106</inkml:trace>
  <inkml:trace contextRef="#ctx0" brushRef="#br0" timeOffset="202580">4392 9366,'0'-27,"53"27,-27 0,1-52,52 52,-52 0,26 0,-53 52,0 28,0-54</inkml:trace>
  <inkml:trace contextRef="#ctx0" brushRef="#br0" timeOffset="202708">4710 9631,'53'-27,"-1"27,1 0</inkml:trace>
  <inkml:trace contextRef="#ctx0" brushRef="#br0" timeOffset="203638">6112 8943,'0'-27,"26"27,54 0,-27 0,0 0,-1 27,1 26,-53-1,27-25,-27 26,0-27,0 1,-27 26,27-27,-79 27,79-27,-26-26,26 53,0 0,0-53,52 0,1 0,27 0,-1 0,27-26,0-27</inkml:trace>
  <inkml:trace contextRef="#ctx0" brushRef="#br0" timeOffset="204358">7964 8810,'0'-53,"0"0,0 1,-26 52,26-27,-53 27,26 0,1 0,-27 0,0 27,26-1,-26 0,53 27,-26-26,26-1,0 54,0-27,0 0,26-1,27 28,0-27,0 0,0-53,27 0</inkml:trace>
  <inkml:trace contextRef="#ctx0" brushRef="#br0" timeOffset="204665">8096 9260,'53'0,"-53"27,27-27,-27 52,26-52,-26-52,53-28,-53 54,26-1,27-26,27 53,-80 0,26 53,-26-26,0-1,0 27,0-26,0-1,0 27,-26-27</inkml:trace>
  <inkml:trace contextRef="#ctx0" brushRef="#br0" timeOffset="205310">7435 8652,'0'-27,"0"1,-27 26,27 53,-53 52,53 1,0 0,0-27,0 1,0-1,0-26,0 0,0 0,27 26,-27-26,26-53</inkml:trace>
  <inkml:trace contextRef="#ctx0" brushRef="#br0" timeOffset="205924">8811 8784,'0'-53,"0"106,0 0,0 0,0 26,0 0,0 1,0-27,0 26,0 27,0-53,0 0,53 0,-53 0,0-27,0 1,0-1,26-26</inkml:trace>
  <inkml:trace contextRef="#ctx0" brushRef="#br0" timeOffset="206398">9022 8255,'53'0,"-26"26,-27 1,53-1,-53 53,0-52,26-1,-26 54,0-54,0-26,0 27,27-27,-1 0,27 0,26 0,-26 0,-26 0</inkml:trace>
  <inkml:trace contextRef="#ctx0" brushRef="#br0" timeOffset="207396">10663 9101,'53'0,"0"0,-27 27,27-27,-27 106,-26-80,0 1,0 25,0-25,-53 26,-52 26,52-79,0 0</inkml:trace>
  <inkml:trace contextRef="#ctx0" brushRef="#br0" timeOffset="209205">12541 8837,'0'53,"0"-27,0 54,-26-28,26 28,-53-1,53-26,0 26,-27-26,27 0,0 0,0 0,0-26,0-80,0 0,0-27,27-52,-27 26,0-52,53 25,-53-26,26 27,-26 53,53 26,-53 26,53 27,-53-52,53 52,0 0,-53 52,53 1,-53 0,0 0,0 0,0 0,0-27,0 27,0-26,-80-1,54 27,-27-26,27 52,-27-26,26-27</inkml:trace>
  <inkml:trace contextRef="#ctx0" brushRef="#br0" timeOffset="209489">12912 9339,'0'27,"0"26,26-53,-26 53,53-53,0 0,-27 0,1 0,26 0,-53 0,26 0,-26-80,-26 27,-1 27,-26 26,1-53,-28 53,27 0,27 53</inkml:trace>
  <inkml:trace contextRef="#ctx0" brushRef="#br0" timeOffset="209880">13838 9207,'53'-26,"-27"26,1-27,25 27,-25 0,-1 0,-26 0,53 27,-53 52,-53-52</inkml:trace>
  <inkml:trace contextRef="#ctx0" brushRef="#br0" timeOffset="210005">14076 9551,'79'-26,"1"26,-54 0</inkml:trace>
  <inkml:trace contextRef="#ctx0" brushRef="#br0" timeOffset="213207">13917 9234,'0'-53,"0"26,0 27,27 0,25 0,28 0,26 53,-27-53,0 0,1 0,-27 0,-27 0,27 0,-53 0,-26 0,26 0,-27 80,27-28</inkml:trace>
  <inkml:trace contextRef="#ctx0" brushRef="#br0" timeOffset="213911">13996 9551,'0'0,"0"0,80 0,-54 0,27 0,0 0,27 0,-28 0,28 0,-54 0,1-53,26 53,-53 27</inkml:trace>
  <inkml:trace contextRef="#ctx0" brushRef="#br0" timeOffset="215099">15505 8334,'0'-26,"0"52,0 27,0 26,0 1,0 26,0 26,0-26,0 0,0-80</inkml:trace>
  <inkml:trace contextRef="#ctx0" brushRef="#br0" timeOffset="215385">15134 9234,'53'0,"26"0,80 0,-26 0,25-27,27 27,27-53,26 53,-105 0,-54 0,-26 0,-53 53</inkml:trace>
  <inkml:trace contextRef="#ctx0" brushRef="#br0" timeOffset="216021">15452 9710,'0'53,"0"-27,0 27,0 27,0-28,0 28,0-27</inkml:trace>
  <inkml:trace contextRef="#ctx0" brushRef="#br0" timeOffset="216351">15928 9736,'-27'27,"27"26,-26-27,26 27,0-26,0-1,26 27,27-53,0 53,0-53,0 53,-26-53,-27 26,-27 1,-52-27,-1 0,1 53,26-53</inkml:trace>
  <inkml:trace contextRef="#ctx0" brushRef="#br0" timeOffset="216531">16007 9683,'27'-52,"-27"25,79-26,-26 53,-26-26,25 26,1 0,-26 0,-1 0,1 0</inkml:trace>
  <inkml:trace contextRef="#ctx0" brushRef="#br0" timeOffset="217502">17304 8625,'0'-53,"-27"0,1 53,-27 0,0 0,-26 0,26 0,0 0,26 27,-26-1,53 27,0 0,27-27,-27 27,79 0,-79 0,53 0,-53 27,0-1,0 27,0 0,0-1,0 1,0 27,0-54,0 0,0-26,0 0,0-26,53 52,0-53,-27-26,27 0,0 0,0 0,-26 0</inkml:trace>
  <inkml:trace contextRef="#ctx0" brushRef="#br0" timeOffset="218282">17912 8996,'0'26,"0"27,0 26,0 27,0 53,0-80,0 1,0-1,0-26,80-53,-27 0</inkml:trace>
  <inkml:trace contextRef="#ctx0" brushRef="#br0" timeOffset="218600">18389 9260,'0'27,"0"-1,0 53,0-52,0-1,52 27,-52-26,80 26,-80 0,0-27,-53-26,0 53,0-53,27 0,-27-53</inkml:trace>
  <inkml:trace contextRef="#ctx0" brushRef="#br0" timeOffset="218760">18547 9101,'80'-53,"-54"53,1 0,26 0,-53 53,0-26</inkml:trace>
  <inkml:trace contextRef="#ctx0" brushRef="#br0" timeOffset="218971">18944 9234,'53'53,"-53"26,27 0,-27 1,0-1,0 0,-53 27,0-26,0-1,-53-53,27 27,-1-53,1 0</inkml:trace>
  <inkml:trace contextRef="#ctx0" brushRef="#br0" timeOffset="219473">17568 9207,'106'0,"-79"0,-27 27,0 52,0-26,-27 0,27 0,-26 26,26-26,0 0,26 0,54 0,25-53,81 0,-28 0,80 0</inkml:trace>
  <inkml:trace contextRef="#ctx0" brushRef="#br0" timeOffset="220149">19341 8652,'0'0,"27"0,25 52,-25-52,-27 53,53-53,-53 80,0-27,0-53,-53 53,26-27,-25-26,52 79,-27-79,27 27,27-27,52 26,0-26,27 0,0 0,-27 0</inkml:trace>
  <inkml:trace contextRef="#ctx0" brushRef="#br0" timeOffset="220613">19950 8678,'0'-26,"26"26,27 0,-27 0,27 0,0 52,-26-25,26 26,-53 0,0 26,0 1,0 25,0 1,0 53,0 0,0-53,0-27,0-26,0-27,0 27,-53-53,-27 0,54-26</inkml:trace>
  <inkml:trace contextRef="#ctx0" brushRef="#br0" timeOffset="220900">20849 9207,'53'0,"0"0,0 0,26-26,-26 26,27 0,-80 26</inkml:trace>
  <inkml:trace contextRef="#ctx0" brushRef="#br0" timeOffset="221040">21087 9525,'80'0,"-1"0,-52 0</inkml:trace>
  <inkml:trace contextRef="#ctx0" brushRef="#br0" timeOffset="221940">22119 8890,'0'0,"0"53,0 26,0 0,0 1,0-1,0 0,0 1,0-27,0 0</inkml:trace>
  <inkml:trace contextRef="#ctx0" brushRef="#br0" timeOffset="222241">22384 9075,'0'53,"79"-27,-52-26,26 80,-27-27,27-27,-53 27,53 0,-53 0,0-27,0 27,-27-26,-52-27,0 53,-1-53,27 0,27 0</inkml:trace>
  <inkml:trace contextRef="#ctx0" brushRef="#br0" timeOffset="222443">22437 8943,'26'0,"-26"-53,80 53,-54 0,0 0,27-27,-26 27,26 0,-27 0,27 0,-26 0,25 0</inkml:trace>
  <inkml:trace contextRef="#ctx0" brushRef="#br0" timeOffset="222996">23151 9260,'0'53,"0"0,0 0,0-27,0 1,53-27,-27 0,-26 0,80-53,-27 26,-27-26,27-52,-26 78,-27 54,0 26,0 26,52 0,-52-26,53-26,27 26,-27-53,0-27,-53-26,79-26,-79-80,79 0,-79 80,0 26,0 0,0 0,0 27,0 52,0 27</inkml:trace>
  <inkml:trace contextRef="#ctx0" brushRef="#br0" timeOffset="224219">23151 9101,'53'-53,"-53"27,0-27,0 27,0 26,0 53,0-27,0 27,0 26,0 1,0-1,0 0,-26 1</inkml:trace>
  <inkml:trace contextRef="#ctx0" brushRef="#br0" timeOffset="225442">24368 9339,'0'0,"53"0,-53 53,0-26,0 26,-53-27,-79 27,26-53</inkml:trace>
  <inkml:trace contextRef="#ctx0" brushRef="#br0" timeOffset="227614">24977 8996,'0'-27,"0"54,0-1,0 0,0 54,-27-27,27 0,0 0,0-1,0-25,0 26,0-27,0 27,0-26,0-1,0-52,0-1,0-26,0-26,0 0,27-1,26-26,0-52,-27 25,27 54,0 0,-27 26,-26 26,53 27,-53-53,0 106,0 0,0 26,-53 27,0 27,0-54,27 27,26-53,-106 0,106 26,-26-53,26 1</inkml:trace>
  <inkml:trace contextRef="#ctx0" brushRef="#br0" timeOffset="228086">25215 9419,'0'26,"0"27,0 27,0-54,0 27,0 0,0-27</inkml:trace>
  <inkml:trace contextRef="#ctx0" brushRef="#br0" timeOffset="228642">25532 9154,'0'-26,"0"26,53 0,-26 0,26 0,0 0,-53 26</inkml:trace>
  <inkml:trace contextRef="#ctx0" brushRef="#br0" timeOffset="228784">25665 9419,'53'0,"-27"0,0 0,54 0</inkml:trace>
  <inkml:trace contextRef="#ctx0" brushRef="#br0" timeOffset="229624">26432 8440,'0'-27,"0"80,0 0,0 27,0-1,0 0,0 1,0-1,0-52</inkml:trace>
  <inkml:trace contextRef="#ctx0" brushRef="#br0" timeOffset="229910">26326 9128,'27'0,"25"0,1 0,27 0,26 0,-1-27,28 27,-27-53,-1 53,-25 0,-54 0</inkml:trace>
  <inkml:trace contextRef="#ctx0" brushRef="#br0" timeOffset="230307">26644 9313,'0'0,"0"26,0 54,0-27,0 0,0 0,0 0,0-1,0-25,0-1</inkml:trace>
  <inkml:trace contextRef="#ctx0" brushRef="#br0" timeOffset="230695">26908 9445,'0'0,"53"53,-26-26,25-27,-25 53,-1-53,54 26,-54-26,-26 53,27-53,-27 79,0-52,-27-27,1 53,-27-53,0 53,26-53,-25 0,25 0</inkml:trace>
  <inkml:trace contextRef="#ctx0" brushRef="#br0" timeOffset="230876">27067 9472,'0'-27,"26"27,27-53,-26 53,26 0,-27 0,1 0,-1 0</inkml:trace>
  <inkml:trace contextRef="#ctx0" brushRef="#br0" timeOffset="231635">27808 8361,'0'-53,"0"0,-27 53,27-27,-53 27,53 0,-26 27,26 52,0-26,-53 26,53 1,0 26,0-1,0 28,0-27,0 26,0 27,0-54,0 1,0-26,0-1,26 0,-26-26,0-26,27-27,-27 53,0 0,53-53,0 0,26 0,-26 0</inkml:trace>
  <inkml:trace contextRef="#ctx0" brushRef="#br0" timeOffset="232415">28310 8890,'0'0,"53"0,-26 0,-1 26,27 1,-53 26,27-27,-27 0,0 27,0 0,0-26,-53 26,0 0,53-27,26-26,54 53,-1-53,27 0,26 0,-26 0</inkml:trace>
  <inkml:trace contextRef="#ctx0" brushRef="#br0" timeOffset="233194">29924 8731,'0'-27,"-53"27,1 0,-1 0,0 27,-27 26,54-27,-27 27,53-26,0 26,0 0,0-1,79 1,1-26,26-27,26 53,-53-53,-26 0</inkml:trace>
  <inkml:trace contextRef="#ctx0" brushRef="#br0" timeOffset="233420">30321 8969,'0'27,"0"25,0-25,0 26,0 26,0-26,0-26,0-1</inkml:trace>
  <inkml:trace contextRef="#ctx0" brushRef="#br0" timeOffset="234034">29395 8731,'0'-27,"0"27,0 27,0 52,-53-26,53 27,0-1,0 0,0 1,53 26,-53-54,27 1,-27-26,79-27</inkml:trace>
  <inkml:trace contextRef="#ctx0" brushRef="#br0" timeOffset="234461">30586 8810,'0'-53,"-53"106,53 0,-27 0,27 27,0-28,0 28,0-1,0-26,0-26,0-1,0 27,0 0,27-53</inkml:trace>
  <inkml:trace contextRef="#ctx0" brushRef="#br0" timeOffset="234942">30771 8757,'0'-26,"27"26,25 0,-25 0,26 26,-53 27,-27 0,27 0,-26-53,26 53,0-26,53-27,0 0,26 0,-26 0,0 0,-27 0</inkml:trace>
  <inkml:trace contextRef="#ctx0" brushRef="#br0" timeOffset="235965">31274 8308,'0'-53,"53"53,-53-27,26 27,1-53,52 53,-26 0,-27 53,54 27,-80-54,26 53,-26-26,0 27,53-1,-53 0,0 1,0-1,0 1,0 25,53-25,-53-1,0 1,0-28,0 1,0 0,0 27,0-27,0-27,0 1,-26 25,26-25,-27-27,1 0,-54 0,54 0,-1 0,27-53</inkml:trace>
  <inkml:trace contextRef="#ctx0" brushRef="#br0" timeOffset="240096">2302 11059,'0'0,"0"27,0-1,0 27,0 0,0 26,-27 1,27-27,0 26,0-26,0 0,-52 0,52-27,0 1,0-27,0-27,0-52,0-27,0-26,26-80,-26 80,53-27,-53 53,106 0,-53 53,-27 1,1 52,52 0,-53 0,-26 52,0-25,0 26,0 0,0 0,-26 26,-1-26,-25-27,25 27,-26 0,-26 0,-1 0,-25 26,52-26</inkml:trace>
  <inkml:trace contextRef="#ctx0" brushRef="#br0" timeOffset="240409">2725 11350,'0'53,"0"27,0-27,0-1,0 1,0-26,0 26,0-27</inkml:trace>
  <inkml:trace contextRef="#ctx0" brushRef="#br0" timeOffset="240676">3175 11430,'26'0,"27"0,27 0,-1 0,-26 0,-53 0</inkml:trace>
  <inkml:trace contextRef="#ctx0" brushRef="#br0" timeOffset="240821">3307 11721,'53'0,"-26"0,-1 0,27 0,-26 0,25 0</inkml:trace>
  <inkml:trace contextRef="#ctx0" brushRef="#br0" timeOffset="241721">4577 10557,'0'-27,"27"27,52 0,-52 0,-27 27,26-1,-26 0,0 27,0-26,0-1,0 27,0-53,0 27,0-1,0-26,53 0,0 0,0 0,0 0,0 53</inkml:trace>
  <inkml:trace contextRef="#ctx0" brushRef="#br0" timeOffset="242037">4445 11297,'26'-26,"27"26,27 0,26-53,52 53,28 0,-54 0,0 0,-52 0,-28 0,-25 0,-27 26,53-26,-53 27</inkml:trace>
  <inkml:trace contextRef="#ctx0" brushRef="#br0" timeOffset="242367">4921 11536,'0'26,"0"27,0 0,0-27,0 1,0 26,0-27,0 1,0 25</inkml:trace>
  <inkml:trace contextRef="#ctx0" brushRef="#br0" timeOffset="242697">5212 11562,'0'26,"0"1,0-1,0 27,0-26,0-1,53 27,0-53,0 53,26-53,-26 53,-26-53,-27 26,0-26,-53 0,-53 53,27-53,-1 53,27-53</inkml:trace>
  <inkml:trace contextRef="#ctx0" brushRef="#br0" timeOffset="242891">5318 11668,'0'-27,"-26"27,79 0,0 0,-1 0,1 0,0-26</inkml:trace>
  <inkml:trace contextRef="#ctx0" brushRef="#br0" timeOffset="244880">6429 10345,'-26'0,"-1"0,-25 0,-1 0,26 0,1-27,-27 27,26 0,1 0,-27 0,0-26,27 26,26 26,0 1,0 26,53-27,-53 27,0 0,0 26,0-26,0 0,0 0,0 0,0 27,0-28,0 28,0-1,0 1,0-28,0 1,0 0,0 27,0-1,0-26,0 0,0 0,0 0,0 26,0-52,0-1,0 27,0-27,0 27,0 0,0 0,0 0,0-26,0 52,0-26,0 26,0-52,0-1,0 1,0 25,0-25,26-27,0 0,27 0,0 0,-26 0,26 0,-27 0,27 0,0 0,0 0,26 0,-26 0,-26 0,-1 0,53 0,-52 0,-1 0,-26 0,-53 0</inkml:trace>
  <inkml:trace contextRef="#ctx0" brushRef="#br0" timeOffset="251934">7117 10557,'0'-27,"53"27,0-53,-26 53,-27 27,53-27,-53 105,0-52,-27-26,27-1,-53 27,53-26,-26-27,26 53,0-27,26 1,1-27,26 52,-27-52,-26 53,26-53,-26 27,0 52,-26-79,26 27,-53-27,0 0,53 26</inkml:trace>
  <inkml:trace contextRef="#ctx0" brushRef="#br0" timeOffset="252213">7567 10953,'0'27,"0"52,0 1,0-54,0 1,53-27,-27 52,27-52,-26 0,-1 0,-26-26,0-27,0 27,0-1,-26-26,-1 27,-26 26,27 0,0 0,-27 0,53 0</inkml:trace>
  <inkml:trace contextRef="#ctx0" brushRef="#br0" timeOffset="252714">7038 11456,'26'0,"27"0,0 0,0 0,53 27,-27-27,27 53,0-53,26 0,-52 0,-1 0,-26 0,-27 0</inkml:trace>
  <inkml:trace contextRef="#ctx0" brushRef="#br0" timeOffset="253096">7223 11747,'27'0,"-1"0,1 0,-27 27,52-1,-52 1,0 25,0 1,0-26,0-1</inkml:trace>
  <inkml:trace contextRef="#ctx0" brushRef="#br0" timeOffset="253322">7567 11827,'27'0,"-27"0,0 52,26-52,-26 53,0 0,0 0</inkml:trace>
  <inkml:trace contextRef="#ctx0" brushRef="#br0" timeOffset="253660">7752 11827,'-26'0,"-1"0,-26 0,1 0,-1 0,26 0,-26-27,27 27,-1 0,-26-53,1 53,-1 0,26 0,-26 0,53 0</inkml:trace>
  <inkml:trace contextRef="#ctx0" brushRef="#br0" timeOffset="254133">7620 11218,'53'0,"0"0,-27 79,-26-26,0 27,53-27,-53 0,53-1,-53 28,27-27,-27 0,53 0,-53 26,0-26,0-27,-27 27,1-26,-54 26,27-27,27-26</inkml:trace>
  <inkml:trace contextRef="#ctx0" brushRef="#br0" timeOffset="254845">6985 11086,'0'0,"-26"0,-54 0,54 53,-27 52,0 1,53 27,-53-54,53 0,0 1,79-1,-26 0,27-26,-1 0,0-53,-26 27</inkml:trace>
  <inkml:trace contextRef="#ctx0" brushRef="#br0" timeOffset="255429">8281 10927,'0'0,"27"26,52 27,-79-26,53 26,-53-27,0 1,0 52,0-53,27-26,52 0,-26 0,0 0,-27 0,27 0</inkml:trace>
  <inkml:trace contextRef="#ctx0" brushRef="#br0" timeOffset="255971">9313 11218,'27'0,"26"0,-27 0,27 53,26-53,27 26,-26-26,-27 0,0 0,-1 0,-25 0,26 0</inkml:trace>
  <inkml:trace contextRef="#ctx0" brushRef="#br0" timeOffset="256217">9604 11059,'27'0,"-27"-26,0 52,0 54,0-1,0 53,0-52,0-1,0 0,0 1,0-27,0 0</inkml:trace>
  <inkml:trace contextRef="#ctx0" brushRef="#br0" timeOffset="258092">11007 10318,'26'0,"54"0,-1 0,-53 0,1 53,26-53,-53 80,0-54,0 1,0 26,0-27,-27-26,27 53,0-27,0 27,27-53,26 27,-27-27,27 53,-53-27,0 27,-53-53,0 79,0-79,0 0,0 0</inkml:trace>
  <inkml:trace contextRef="#ctx0" brushRef="#br0" timeOffset="258436">11695 10768,'53'0,"-27"27,-26-1,0 1,0 26,53-27,-53 0,26-26,-26 80,27-80,26 0,-53-27,0 1,0-27,-27 0,27-26,-79 52,26-26,27 53,-1 0,-52 53</inkml:trace>
  <inkml:trace contextRef="#ctx0" brushRef="#br0" timeOffset="259038">10980 11192,'53'0,"27"26,-28-26,28 79,79-79,26 53,0-53,-26 0,-27 0,27 0,-53 0,-27 0,-26 0,-53 27,0-1</inkml:trace>
  <inkml:trace contextRef="#ctx0" brushRef="#br0" timeOffset="259464">11642 11562,'0'0,"53"0,-53 79,0-52,0-1,0 27,0 0,0-26,0-1,0 27,26-53</inkml:trace>
  <inkml:trace contextRef="#ctx0" brushRef="#br0" timeOffset="259682">11986 11721,'26'0,"-26"26,0 1,0 52,0-26</inkml:trace>
  <inkml:trace contextRef="#ctx0" brushRef="#br0" timeOffset="260026">12197 11562,'-26'0,"-1"0,-26 0,27 0,0 0,-27 0,26 0,27-53,-79 27,79-27,-53 53,53-53,-53 53,0 0,0 26,53 27,-53-26,53-1,0 27</inkml:trace>
  <inkml:trace contextRef="#ctx0" brushRef="#br0" timeOffset="260566">13229 10715,'-53'27,"53"26,0-27,0 1,0 52,0-26,27 0,-27 26,53 1,-53 25,0-25,0-1,0 27,-27-27,-79 27,-26 0,53-106</inkml:trace>
  <inkml:trace contextRef="#ctx0" brushRef="#br0" timeOffset="261407">10610 10874,'-53'53,"53"53,-79 26,79 27,0-27,0 27,0-27,0-26,52 26,54 1,27-28,25-52,28-53,-1 0</inkml:trace>
  <inkml:trace contextRef="#ctx0" brushRef="#br0" timeOffset="262246">13547 10715,'53'0,"0"0,-1 0,-25 0,52 53,-79-26,0 52,-53-79,27 53,-27 26,53-52,53 26,0-53,26 0,1 0,-1 0,0 0,-26 0</inkml:trace>
  <inkml:trace contextRef="#ctx0" brushRef="#br0" timeOffset="263986">6641 10451,'-53'0,"53"-27,0 27,0 80,0-54,-26 27,26 0,0 26,0 1,-53-1,53 27,0-27,-27 27,27-53,0 0,-53 0,53 0,0 26,0-52,0-1,0 27,0 0,-26-53,26 53,0-27,0 27,0-26,-27-27,27 26,-52-26,52 53,-27-53,27 53,-53 0,53-27,-26-26,26 0,-27 0,27-53,-53 53,53-53,0 27,0 0,0-27,27 53,26-53</inkml:trace>
  <inkml:trace contextRef="#ctx0" brushRef="#br0" timeOffset="266304">6932 10398,'27'0,"25"0,-25 0,-1 0,27 0,27 0,-54 0,1 0,26 0,26 0,-26 0,-27 0,1 0,52 0,0 0,-52 0,26 0,0 0,0 0,26 0,-26 0,-27-27,27 27,-26 0,-1 0,27 0,-26 0,-1 0,1 0,25 0,-25 0,26 0,0 0,0 0,0 0,-27 0,27 0,0 53,-27-53,27 0,-26 0,-1 0,27 0,0 0,0 27,0-27,0 0,0 0,-27 0,1 0,26 0,-27 0,0 0,27 0,-26 0,26 0,0 0,26 0,-53 0,1 0,-1 0,27 0,0 0,-26 0,26 0,26 0,-53 0,1 0,26 0,-27 0,1 0,26 0,-53 0,53 0,-27 0,27 0,-27 0,27 0,-26 0,26 0,0 0,-27 0,27 0,0-53,26 53,-52 0,-27-27,26 27,27 0,26-26,-52 26,26 0,0-53,-27 53,1 0,26 0,-27-26,1 26,25 0,-25 0,-1-53,27 53,-26 0,-1 0,27 0,-26-27,25 27,28 0,-1 0,-52 0,26 0,-27 0,27 0,-27 0,27 0,-26 0,26 0,-27 0,27 0,-26 0,-1 0,0 0,54 0,-27 0,0 0,0 53,26-53,0 0,-26 0,0 0,0 0,0 27,26-27,-26 0,0 0,0 52,27-52,-28 0,28 0,-1 27,1-27,-1 0,-26 0,26 0,-26 53,0-53,0 0,0 26,26-26,-26 0,0 53,0-53,26 0,-26 0,0 0,0 27,0-27,26 0,-52 0,-1 0,27 0,-26 0,-1 0,1 0,26 0,-1 0,1 0,-26 0,-27 53,0-53,-27 0,1 0</inkml:trace>
  <inkml:trace contextRef="#ctx0" brushRef="#br0" timeOffset="267938">15002 10530,'0'-26,"26"26,27 0,-26 0,26 79,26-26,-79-27,0 27,0 27,0-27,0 0,0-1,0 1,0 0,0 27,0-54,0 1,0 25,26-25,-26 26,0 0,0 26,0-26,0-26,0-1,0 27,0-27,0 1,0 26,0-27,0 1,0 26,0-27,0 0,0 27,53 0,-53 0,0-26,0-27,-79 0,53 0,-1 53,-26-53,53-27,-26 27,26-26,0-1,-27 27,27-26,-53 26,53-53</inkml:trace>
  <inkml:trace contextRef="#ctx0" brushRef="#br0" timeOffset="270465">15478 10504,'0'-27,"27"27,-1 0,27 0,-27 0,27 0,-53 53,0 0,0 0,0-27,-26 27,-27 0,53-26,0-27,53 0,0 0,26 0,-26 0,0 53,-27-53</inkml:trace>
  <inkml:trace contextRef="#ctx0" brushRef="#br0" timeOffset="272374">16589 11297,'27'0,"26"-53,53 53,-80 0,27 0,-53 27,0 26</inkml:trace>
  <inkml:trace contextRef="#ctx0" brushRef="#br0" timeOffset="272546">16748 11562,'53'0,"0"0,0 0,-27 0</inkml:trace>
  <inkml:trace contextRef="#ctx0" brushRef="#br0" timeOffset="278277">17886 10477,'0'-26,"26"26,-26-53,27 53,-1 0,27 0,0 0,0 53,-53-27,0 27,0 0,0 26,-26 27,-27-26,0-1,53-53,-27-26,27 53,27-53,26 0,52 0,1 0,-26 0,-27 0,-1 0</inkml:trace>
  <inkml:trace contextRef="#ctx0" brushRef="#br0" timeOffset="278736">17912 11297,'27'0,"-1"0,54 0,-1 0,53 0,53 0,1 0,-28-26,-52 26,-26 0,-27 0,-1 26,-52 1</inkml:trace>
  <inkml:trace contextRef="#ctx0" brushRef="#br0" timeOffset="279613">18336 11668,'0'26,"0"1,0-1,0 27,0 26,0-26,0 0,0 0,0 0,0 0,0-26,0-1,-27 53,27-52</inkml:trace>
  <inkml:trace contextRef="#ctx0" brushRef="#br0" timeOffset="280003">18812 11906,'26'26,"27"27,27 27,-54-80,27 79,-53-26,53 0,-53-27,0 27,0-26,-53-1,27-26,-1 53,-52-53,52 0,1-26</inkml:trace>
  <inkml:trace contextRef="#ctx0" brushRef="#br0" timeOffset="280176">18891 11827,'53'0,"-53"-27,80 27,-54-53,27 53,26-26,-26 26,-26-53</inkml:trace>
  <inkml:trace contextRef="#ctx0" brushRef="#br0" timeOffset="280993">19950 10795,'0'-53,"-53"0,53 79,0 54,0 26,-27-27,27 0,0 1,0-1,0-26,0 0,0 26,0-52,27-27,26 26,26-26,27 0,0-26</inkml:trace>
  <inkml:trace contextRef="#ctx0" brushRef="#br0" timeOffset="281293">20558 10636,'0'0,"0"53,-53 53,53-27,-53 0,53 1,0-1,0-26,0 26,0-52,27-1</inkml:trace>
  <inkml:trace contextRef="#ctx0" brushRef="#br0" timeOffset="281781">20955 10689,'26'0,"-26"-27,53 27,0 0,-53 0,27 27,-27 26,0-27,0 1,0 26,0-27,-80 27,54-27,26 1,26-27,1 0,52 53,-26-53,-26 0,26 26,-53 54,-53-27,0-27,0 27,0-53,0 26</inkml:trace>
  <inkml:trace contextRef="#ctx0" brushRef="#br0" timeOffset="281997">21405 11059,'26'0,"1"0,26 0,-27 0,-26 0</inkml:trace>
  <inkml:trace contextRef="#ctx0" brushRef="#br0" timeOffset="282447">22066 10662,'0'0,"-53"27,53 26,0 0,27 26,-1-79,27 53,-26-53,-27 26,53-26,-53 53,0 27,0-80,-53 53,26-53,-26 26,0-26,27 0</inkml:trace>
  <inkml:trace contextRef="#ctx0" brushRef="#br0" timeOffset="282664">21987 10768,'0'-26,"53"26,0 0,0-53,0 53,26 0,-53 0,1 26</inkml:trace>
  <inkml:trace contextRef="#ctx0" brushRef="#br0" timeOffset="282897">22437 11112,'53'0,"-53"53,53-53,-27 0,27 0,0 0,0 0,-53-26,53 26,-53-27,0 1,-53 26,26-80,-26 80,27-53,-27 53,53-26</inkml:trace>
  <inkml:trace contextRef="#ctx0" brushRef="#br0" timeOffset="283259">23204 10662,'53'53,"-53"27,53-27,-53 0,53-1,-53 28,0-1,0 1,0-1,-27 0,-26-26,27 0,-53-26</inkml:trace>
  <inkml:trace contextRef="#ctx0" brushRef="#br0" timeOffset="283766">23442 10292,'0'-26,"27"26,-1 0,27 0,-53 0,53 52,-53-25,0-1,0 27,0-26,0-1,0 1,0-27,0 53,0-53,26 0,27 0,0 0,-26 0,-1 0,27 0</inkml:trace>
  <inkml:trace contextRef="#ctx0" brushRef="#br0" timeOffset="285500">24236 11218,'0'0,"79"0,-26 0,0 0,-26 0,25 0,-52 0</inkml:trace>
  <inkml:trace contextRef="#ctx0" brushRef="#br0" timeOffset="285665">24395 11509,'53'0,"-1"0,-25 0,26 0,-27 0,1 0</inkml:trace>
  <inkml:trace contextRef="#ctx0" brushRef="#br0" timeOffset="286505">25585 10609,'53'0,"0"0,-26-52,-1 52,27 0,-27 0,-26 26,27 27,-27-27,0 27,0 27,-27-27,1 0,-27-1,53-25,-53 26,53-27,27-26,25 0,1 0,27 0,-1 0,0 0,-26-26,0 26,0-80,-53 28</inkml:trace>
  <inkml:trace contextRef="#ctx0" brushRef="#br0" timeOffset="286864">26379 10398,'0'26,"0"27,0 0,-26 26,26-26,0 27,0-27,0 0,26 0,27-27,0-26,-27 26,27-26,-26 0,-1 0,-26-26,53 0,-53-27,0-27,0 54,0-1,0 27,0 53,0 27,0-27,0 26,0 0,0 1,0-27</inkml:trace>
  <inkml:trace contextRef="#ctx0" brushRef="#br0" timeOffset="287036">26935 11086,'26'0,"27"0</inkml:trace>
  <inkml:trace contextRef="#ctx0" brushRef="#br0" timeOffset="288199">27517 10557,'0'-27,"0"-26,0 27,26 26,27 0,-26 0,25 0,1 0,-53 26,0 27,0 0,0 0,-26 0,26-27,-53 1,53 52,0-52,0-27,79 0,-26 26,0-26,0 0,26 53,-52-53,-27 26,0 27,-27 0,-52-53,26 27,0-27,27 0</inkml:trace>
  <inkml:trace contextRef="#ctx0" brushRef="#br0" timeOffset="288484">28601 10662,'-26'53,"-27"-26,0 26,53 26,-26-52,26-1,53 27,0-53,26 0,27-53,-53 27,-27-27,-26 0,0 0,0 0,0 0,-53 0,0 53,27-26,-27 26,0 0,27 0</inkml:trace>
  <inkml:trace contextRef="#ctx0" brushRef="#br0" timeOffset="289240">29369 10451,'0'79,"0"-52,0 25,0 28,0-27,-53 0,53 0,0 0,53-27,-27-26,1 53,26-53,0 0,-1-27,1 1,0-53,-26 52,-27-26,53-53,-53 80,0-1,0 27,0 53,0 0,0 0,0-26,53 26,-1-53,-52 26,53-26,-26 0,-27 0,53-53,-53 0,53-26,-53-1,0-52,0 53,0-1,0 28,0 25,53 27</inkml:trace>
  <inkml:trace contextRef="#ctx0" brushRef="#br0" timeOffset="289474">30692 10742,'26'26,"-26"27,0-53,-53 80,0-54,-26 53,26-79</inkml:trace>
  <inkml:trace contextRef="#ctx0" brushRef="#br0" timeOffset="292615">1905 13546,'0'-26,"0"26,0 53,0 0,0 0,0 26,0-26,0 0,0 0,0 0,0 0,0-27,0 1,0-27,0-27,0-52,0 26,0-27,0-25,0-1,0-53,0 27,0 26,0 26,0 28,79 25,-79-26,53 53,-26 0,-1 0,-26 27,0-1,0 27,0 0,0 26,-26 27,-27-26,26-28,-26 54,53-26,-52-54</inkml:trace>
  <inkml:trace contextRef="#ctx0" brushRef="#br0" timeOffset="293258">2170 13864,'79'0,"-53"0,1 0,26 0,0 0,-27 0,-26 0,27 0,-27 53,0-27,0 27,0-26,-27-27,27 53,-26-53,26 52,26-52,27 0,0 0,26 0,1 0,-27 0</inkml:trace>
  <inkml:trace contextRef="#ctx0" brushRef="#br0" timeOffset="293730">3096 13837,'0'-53,"79"27,-26-27,0 53,-27 0,54 0,-80 27</inkml:trace>
  <inkml:trace contextRef="#ctx0" brushRef="#br0" timeOffset="293880">3281 14076,'79'-27,"-26"27,-26 0,-1 0</inkml:trace>
  <inkml:trace contextRef="#ctx0" brushRef="#br0" timeOffset="295186">4392 13123,'0'-26,"0"26,53 0,-27 0,27 0,-26 0,26 52,-53-25,0 26,0 26,0-26,0-26,-27 26,27-27,0 0,80-26,-27 0,0 0,-1 0,1 0</inkml:trace>
  <inkml:trace contextRef="#ctx0" brushRef="#br0" timeOffset="295485">4233 13864,'27'0,"52"0,-26 0,53 0,0 0,0 0,52-27,-25 27,-1 0,-53-53,-26 53,0 27</inkml:trace>
  <inkml:trace contextRef="#ctx0" brushRef="#br0" timeOffset="295838">4683 14155,'0'0,"0"26,0 27,27 0,-27-26,0-1,0 27,0-27,0 1,0 26</inkml:trace>
  <inkml:trace contextRef="#ctx0" brushRef="#br0" timeOffset="296153">5001 14181,'0'0,"26"80,-26-54,27-26,-27 80,79-28,-26 28,-53-54,79 27,-79-26,0 26,-53 0,27-53,-27 0,0 0,0 0</inkml:trace>
  <inkml:trace contextRef="#ctx0" brushRef="#br0" timeOffset="296339">5027 14261,'53'-27,"-27"27,27-53,-26 53,26 0,0-26</inkml:trace>
  <inkml:trace contextRef="#ctx0" brushRef="#br0" timeOffset="296936">6747 12991,'0'0,"0"53,-53 0,53 26,-53 53,53 27,-53 0,53-27,0 53,0-26,0-27,80 1,-28-28,54 1,0-53,0 0,26 0,-79-53,-26 26,-27-26</inkml:trace>
  <inkml:trace contextRef="#ctx0" brushRef="#br0" timeOffset="297562">8440 13335,'0'0,"0"-53,-79 53,52 0,-26 0,27 0,0 53,-27-27,53 27,-53 53,53-27,0 1,0-1,0-26,53-27,-27 27,1-53,25 27,1-27</inkml:trace>
  <inkml:trace contextRef="#ctx0" brushRef="#br0" timeOffset="297892">8573 13679,'52'0,"1"0,-26 0,52 26,-79 53,0-52,0 26,-26-27,26 27,0-53,53 0,0 0,-1-26,1 26,27 0,-80-27</inkml:trace>
  <inkml:trace contextRef="#ctx0" brushRef="#br0" timeOffset="299451">7620 13308,'0'53,"0"-26,0 26,0-1,0 28,0 26,0-27,0 27,53 0,-53 0,0-27,53-26,-53 0,0-27,0 27,26-53,-26-26</inkml:trace>
  <inkml:trace contextRef="#ctx0" brushRef="#br0" timeOffset="300619">9260 13229,'0'0,"0"26,0 27,53 53,-53-27,0 27,0 0,53 26,-53-52,0-1,0-26,0 0,0 0,0-53</inkml:trace>
  <inkml:trace contextRef="#ctx0" brushRef="#br0" timeOffset="301176">9472 13044,'0'0,"53"0,0 0,-27 0,1 0,26 0,-27 0,27 79,-53-53,0 1,-26 52,26-52,-53-1,0 27,79-53,1 0,-1 0,27 0,27 0,-1 0</inkml:trace>
  <inkml:trace contextRef="#ctx0" brushRef="#br0" timeOffset="301965">10292 13017,'27'0,"-1"0,27 80,27 52,-28 27,-52-27,80 27,-80-1,0-25,0 25,-27-25,-26-54,1-26,-1 0,0-53,53 26,-27-26,27 0,0-53</inkml:trace>
  <inkml:trace contextRef="#ctx0" brushRef="#br0" timeOffset="302587">11113 13679,'26'0,"-26"-27,79 27,-26-53,0 53,0 0,0 0,-53 53</inkml:trace>
  <inkml:trace contextRef="#ctx0" brushRef="#br0" timeOffset="302755">11324 14102,'80'0,"-28"0,-25-53,-1 53,27-26</inkml:trace>
  <inkml:trace contextRef="#ctx0" brushRef="#br0" timeOffset="303539">12435 12991,'80'-53,"-1"53,1 0,-28 0,1 0,-53 26,27 27,-27 0,-27 26,1 27,-27-53,27 0,26 0,-53-26,53 25,26-52,27 53,0-53,0 0,26 0,1 0,-1 0,-53 0</inkml:trace>
  <inkml:trace contextRef="#ctx0" brushRef="#br0" timeOffset="303891">12224 13784,'79'0,"1"0,78 0,1 0,53-26,-1 26,1 0,-27 0,-79 0,-27 0,1 26,-54-26,-26 53,53-53</inkml:trace>
  <inkml:trace contextRef="#ctx0" brushRef="#br0" timeOffset="304350">12991 14023,'0'-53,"0"79,-26 1,26 26,0-1,0 1,0 0,0 0,0 0,0 0,0-27,53-26</inkml:trace>
  <inkml:trace contextRef="#ctx0" brushRef="#br0" timeOffset="304687">13361 14076,'0'0,"0"26,0 53,0-26,27-26,26 26,0-27,0 27,0-53,0 53,-27 0,-26-27,53-26,-53 53,-27-53,-25 53,-1-53,0 0,-27 0</inkml:trace>
  <inkml:trace contextRef="#ctx0" brushRef="#br0" timeOffset="304889">13573 14155,'0'-53,"27"53,26 0,-1 0,1 0,0-26,0 26</inkml:trace>
  <inkml:trace contextRef="#ctx0" brushRef="#br0" timeOffset="305587">14446 13202,'0'53,"0"0,0 27,0-1,0 27,-53 26,53 0,27 27,26 0,26 0,27-27,-27-26,27-27,0 1,-53-1,0-53,0-26,-53 27,53-27,-53 0,0-27</inkml:trace>
  <inkml:trace contextRef="#ctx0" brushRef="#br0" timeOffset="310105">15399 13441,'26'0,"-26"-53,0 0,0 0,0 0,0 0,0 26,0 27,-53 0,27 0,-27 53,0 0,0 0,53 0,-53-26,53 26,27-53,26 0,-1 0,1 0,-26 0,26 0,-53-27,53 27,-53 27,0 25,0 1,0 27,0-1,-27 27,27-27,-26-26,26 0,-80 27,80-54,-26 0</inkml:trace>
  <inkml:trace contextRef="#ctx0" brushRef="#br0" timeOffset="310354">15637 13864,'26'0,"1"0,-27-27</inkml:trace>
  <inkml:trace contextRef="#ctx0" brushRef="#br0" timeOffset="310682">16007 13546,'0'53,"0"0,0-26,0-27,53 53,-26-53,26 105,-53-78,53 26,-53-27,0 1,0 26,0-53,-53 79,26-79,-26 26,0-26</inkml:trace>
  <inkml:trace contextRef="#ctx0" brushRef="#br0" timeOffset="310862">16113 13441,'53'-27,"-26"27,-1 0,53 0,-26 0</inkml:trace>
  <inkml:trace contextRef="#ctx0" brushRef="#br0" timeOffset="311301">16828 13441,'0'26,"0"0,0 1,26 26,-26-27,53 27,-53-26,26-1,-26 27,80-27,-54 54,-26-54,27-26,-27 27,0 26,-27-53,-52 0,26 26,26-26</inkml:trace>
  <inkml:trace contextRef="#ctx0" brushRef="#br0" timeOffset="311508">16907 13467,'26'0,"1"0,-27-26,53 26,0-53,-27 53,27 0,-27 0</inkml:trace>
  <inkml:trace contextRef="#ctx0" brushRef="#br0" timeOffset="311801">17674 13202,'0'106,"0"-53,0 27,53 52,0-53,0 53,-27-26,-26 0,53 26,-53-52,0-1,0-26,-53 0,0-53,1 26,-1-26,26 0,27-52</inkml:trace>
  <inkml:trace contextRef="#ctx0" brushRef="#br0" timeOffset="312693">18071 12911,'27'-53,"-1"53,0 0,27 0,-26 0,-1 27,-26-1,53 27,-53-26,0-1,-26 27,26-26,-53 25,53-25,-27-27,27 53,0-27,0-26,53 53,-26-53,-1 0,27 0,-26 0,-1 0</inkml:trace>
  <inkml:trace contextRef="#ctx0" brushRef="#br0" timeOffset="313130">18812 13388,'53'0,"26"26,-26-26,0 0,26 0,-26 0,-26 0,-27 27</inkml:trace>
  <inkml:trace contextRef="#ctx0" brushRef="#br0" timeOffset="313290">19050 13732,'53'0,"26"0,-52 0,-1 0</inkml:trace>
  <inkml:trace contextRef="#ctx0" brushRef="#br0" timeOffset="314901">20214 13097,'0'0,"53"26,-53 53,0 1,0-1,0 1,0-1,0-26,0 0,0 0,0-27,0 1,0 25,27-52,-1 0</inkml:trace>
  <inkml:trace contextRef="#ctx0" brushRef="#br0" timeOffset="315323">20770 13149,'26'0,"27"0,-26 0,-1 0,53 0,-26 27,-26-27,-27 53,53 0,-53-27,0 1,0 26,-53-27,26 27,-26-27,1 27,52 0,0-53,52 0,1 0,0 0,0 0,0 0,0-26,-26 26,-27-27</inkml:trace>
  <inkml:trace contextRef="#ctx0" brushRef="#br0" timeOffset="315654">21511 13282,'53'0,"-27"0,-26 26,26-26,-26 27</inkml:trace>
  <inkml:trace contextRef="#ctx0" brushRef="#br0" timeOffset="316079">22146 12753,'0'79,"0"-26,0 26,0 1,-53-1,53 0,-27-26,27 27,-53-27,53-27,0 27,53-53</inkml:trace>
  <inkml:trace contextRef="#ctx0" brushRef="#br0" timeOffset="316438">22781 12832,'-53'79,"26"1,-26-1,0 53,53-52,-52-1,52-26,0 26,0-52,26-27,-26 26,53-26,-27 0,-26-26,53-1,-53-25,0 25,-26 1,-1-27,-26 53,27 0,0 0,-1 0</inkml:trace>
  <inkml:trace contextRef="#ctx0" brushRef="#br0" timeOffset="317235">22807 13070,'53'27,"-53"-1,0 27,0 0,0 0,-26 26,26-26,0 0,0-27,0 27,0-53,52 0,-25 0,-1 0,27-79,0 26,-26-26,26-1,-53 1,26 79,-26 53,0 0,0 0,53 0,-53-27,53-26,-53 79,79-79,-26 0,-26 0,-27-52,79-28,-79-26,53-26,-53 26,0 0,0 27,26 26,-26 0,0 106,-26 0,26-27,-53-26</inkml:trace>
  <inkml:trace contextRef="#ctx0" brushRef="#br0" timeOffset="318629">24262 13308,'53'0,"-53"0,53 0,-53 53,0-26,0 26,0-27,0 0,-26 27,-27-53,0 27</inkml:trace>
  <inkml:trace contextRef="#ctx0" brushRef="#br0" timeOffset="321960">25294 12964,'-53'0,"53"53,-26 0,26 26,0-26,0 0,-53 0,53 27,0-27,0-1,0 1,0 0,0 0,0-26,0-27,0-53,0 0,0-27,0-25,26-54,-26-26,133-53,-80 105,-27 27,27 27,-53 26,53 0,0 27,-27 26,27 53,-53 0,0 26,0 0,-53 27,0-26,27 52,-54-79,54 0,-27 26,27-53</inkml:trace>
  <inkml:trace contextRef="#ctx0" brushRef="#br0" timeOffset="322524">25665 13097,'0'0,"0"0,0 52,0 1,0-26,-27 26,27-27,-53-26,53 27,0 26,0-53,27 0,52 0,-26 0,0 26,-27-26,27 0,-53 53,-26 0,-27-53,0 53,0-53,0 53,27-53</inkml:trace>
  <inkml:trace contextRef="#ctx0" brushRef="#br0" timeOffset="322838">26114 13070,'27'0,"-1"0,27 0,-53 27</inkml:trace>
  <inkml:trace contextRef="#ctx0" brushRef="#br0" timeOffset="323006">26167 13335,'0'26,"53"-26,0 0,-26 0,-1 0,27 0</inkml:trace>
  <inkml:trace contextRef="#ctx0" brushRef="#br0" timeOffset="324120">26802 12409,'53'-80,"-26"54,52 26,-52 0,-27 26,0 1,0 26,0-27,0 1,-53 25,53-25,0-27,53 53,-1-53,1 0,0 0,27 0,-54 0,-26 26</inkml:trace>
  <inkml:trace contextRef="#ctx0" brushRef="#br0" timeOffset="324425">26855 12911,'53'-53,"27"53,-28-26,1 26,27 0,-1 0,0 0,-26 0,27 0,-54 0,1 0,26 0</inkml:trace>
  <inkml:trace contextRef="#ctx0" brushRef="#br0" timeOffset="324750">26696 13202,'0'27,"0"52,0 1,0-54,27-26,-27 79,53-26,-53 27</inkml:trace>
  <inkml:trace contextRef="#ctx0" brushRef="#br0" timeOffset="325104">27173 13282,'0'0,"0"26,0 27,0 27,0-80,53 52,-27-52,27 53,-27-53,-26 27,27-27,-27 79,0-26,-53-53,0 53,0-53,0 0,0 0</inkml:trace>
  <inkml:trace contextRef="#ctx0" brushRef="#br0" timeOffset="325298">27199 13149,'53'0,"0"0,-27 0,1 0,52 0,-26-52</inkml:trace>
  <inkml:trace contextRef="#ctx0" brushRef="#br0" timeOffset="326019">28337 12303,'-27'0,"27"53,-79 26,53-26,-27 0,53 26,-53 27,53 0,0 26,26 1,27-1,0-53,0-26,0 27,-27-54,54 53,-54-79,-26 27,27-1,26-26</inkml:trace>
  <inkml:trace contextRef="#ctx0" brushRef="#br0" timeOffset="327293">25718 13123,'-27'0,"1"0,-27 0,26 0,-26 0,80 0</inkml:trace>
  <inkml:trace contextRef="#ctx0" brushRef="#br0" timeOffset="329311">29475 12647,'0'-53,"-27"53,1 0,-27 0,-27 0,1 79,0-52,26 26,-27-27,54 27,26-27,-53 27,53-26,0-1,53 54,-27-80,27 53,27-53,-54 0,27 52,-27-52,27 0,-26 0</inkml:trace>
  <inkml:trace contextRef="#ctx0" brushRef="#br0" timeOffset="329634">29580 12806,'27'0,"26"26,0 27,-53 0,0 26,-27-79,27 27,53-27,-26 0,-1 0,27 0,-27 0,1 0,-27 53,-79-1,-1-25,-26 52,1-26,25-53</inkml:trace>
  <inkml:trace contextRef="#ctx0" brushRef="#br0" timeOffset="330375">28575 12594,'53'0,"-53"-53,-27 53,27 26,-52 54,52-1,0 27,0 0,0 0,0 26,0-53,0 1,0-27,26 0,-26-1</inkml:trace>
  <inkml:trace contextRef="#ctx0" brushRef="#br0" timeOffset="330946">30136 12541,'0'53,"0"-27,27 27,-27 27,0-1,0 0,0 27,0-26,0-1,0-26,0 0,52 0,-52 0,27-53</inkml:trace>
  <inkml:trace contextRef="#ctx0" brushRef="#br0" timeOffset="331508">30454 12144,'0'-26,"26"26,-26 0,53 0,-53 53,26 26,-26-26,0-27,0 27,0 27,0-54,0 0,27-26,26 0,0 53,-27-53,1 0,-1 0,27 0,-53-26</inkml:trace>
  <inkml:trace contextRef="#ctx0" brushRef="#br0" timeOffset="331859">30983 12118,'53'0,"-53"26,53 27,-1 26,-52 27,27 26,-27-26,0 0,0 53,-79 0,-1-1,-26-25,1-1,-28-26,80-27,0-26</inkml:trace>
  <inkml:trace contextRef="#ctx0" brushRef="#br0" timeOffset="334099">1958 15451,'0'27,"0"52,0-52,0 52,0-26,0-27,0 1,0 26,0-27,0 1,0 26,0-27,0 27,0-27,0-26,0-26,0-27,0-26,0-27,0-53,0 0,53 27,-53 0,26 52,-26 54,53-27,-26 53,-1 0,27 26,-53 54,0-27,0 0,0 26,-53-26,27 26,-27-26,26 0,27 0,-53 0</inkml:trace>
  <inkml:trace contextRef="#ctx0" brushRef="#br0" timeOffset="334670">2408 15584,'0'-27,"26"27,27 0,-53 0,53 53,-53-26,53 25,-53-25,0-1,-27 27,1 0,26-53,53 0,0 0,0 0,-27 0,27 0,-53 53,-26 27,-27-28,-27 54,-25-53,52-53</inkml:trace>
  <inkml:trace contextRef="#ctx0" brushRef="#br0" timeOffset="336065">3175 15875,'26'0,"1"0,26 0,-53-27,26 27</inkml:trace>
  <inkml:trace contextRef="#ctx0" brushRef="#br0" timeOffset="336387">3149 16060,'26'0,"27"0,-27 0,1 0,26 0,-27 0</inkml:trace>
  <inkml:trace contextRef="#ctx0" brushRef="#br0" timeOffset="338877">4313 14975,'79'0,"-52"-53,25 53,1 0,-53 0,0 80,0-1,0 0,-53-26,27 27,26-54,-53 1,53 25,27-52,-1 0,27 0,26 0,1 0,-27 0,26 0,-53 0</inkml:trace>
  <inkml:trace contextRef="#ctx0" brushRef="#br0" timeOffset="339395">4180 15610,'0'0,"53"0,0 0,27 0,25-26,28 26,-27 0,26 0,27 0,-54 0,1 0,27 0,-54 0,-26 0,-27 0,-26 0</inkml:trace>
  <inkml:trace contextRef="#ctx0" brushRef="#br0" timeOffset="339777">4551 15822,'0'-53,"0"53,0 26,0 27,0 0,0 27,0-1,0-26,0 26,0 1,0-54,0 0,53-26</inkml:trace>
  <inkml:trace contextRef="#ctx0" brushRef="#br0" timeOffset="340159">4921 15981,'27'0,"-27"26,53-26,0 53,-1-53,1 79,-26-79,26 80,-53-54,0 27,0-27,0 27,-27 0,-52 0,0-53,26 53,0-53,0-26</inkml:trace>
  <inkml:trace contextRef="#ctx0" brushRef="#br0" timeOffset="340340">4921 15954,'53'0,"-26"0,52 0,-26 0,0-26</inkml:trace>
  <inkml:trace contextRef="#ctx0" brushRef="#br0" timeOffset="341561">6244 15266,'-26'0,"-1"27,27 26,-79-1,79 28,-27 26,27-27,0 0,0 1,0-1,53 1,27 25,26 28,-27-28,80-25,-1-1,-25-26,-54-26,27 26,-53-53,-27 26,27-26,-53 0,0-26,27-27</inkml:trace>
  <inkml:trace contextRef="#ctx0" brushRef="#br0" timeOffset="342498">6985 15134,'0'53,"-26"26,26 1,0-1,-53 0,53 1,0-1,0-26,26 0,1-53,25 26,1-26,27 0,-54 0,27-106,-53 80,53 0,-53-54,0 54,0-1,0 1,0 26,0 53,0 0,0 0,0 26,0-26,0 0,0 0,0 0,0 0</inkml:trace>
  <inkml:trace contextRef="#ctx0" brushRef="#br0" timeOffset="342678">7541 15875,'26'0</inkml:trace>
  <inkml:trace contextRef="#ctx0" brushRef="#br0" timeOffset="343047">7752 15531,'27'26,"-27"27,53 26,0-26,-27-53,27 53,0-53,0 80,-27-1,-26-52,0 25,0-25,-53 26,0-27,1-26,-1 53,0-53</inkml:trace>
  <inkml:trace contextRef="#ctx0" brushRef="#br0" timeOffset="343271">7858 15557,'0'0,"0"-53,0 27,80 26,-54 0,27 0,-27 0,1 0,26 0</inkml:trace>
  <inkml:trace contextRef="#ctx0" brushRef="#br0" timeOffset="343600">8414 15689,'0'27,"0"52,53-52,-53-1,79-26,-52 80,-1-80,27 0,-27 0,1 0,-27-53,0 26,0 1,-27-27,-26 26,27-26,-27 27,27 26,26-53,-53 53</inkml:trace>
  <inkml:trace contextRef="#ctx0" brushRef="#br0" timeOffset="343931">9313 15266,'0'53,"0"0,27-27,-27 27,26 0,-26 53,53-27,-53 1,0 26,0 0,-53 26,0-26,-52-53,52-1,0-52</inkml:trace>
  <inkml:trace contextRef="#ctx0" brushRef="#br0" timeOffset="344479">9631 15054,'53'0,"-27"-26,1 26,52 26,-52-26,-27 53,52-53,-52 80,0-54,0 54,0-54,53-26,0 0,0 0,-26 0</inkml:trace>
  <inkml:trace contextRef="#ctx0" brushRef="#br0" timeOffset="345401">10742 15610,'27'0,"-1"0,27 53,-53 0,0-27,0 1,-27 26</inkml:trace>
  <inkml:trace contextRef="#ctx0" brushRef="#br0" timeOffset="346226">11800 15319,'-26'79,"26"-26,0 0,0 27,-53-1,53-26,0 26,0-52,0-1,0 27,0-106,0 0,0-26,0-27,0-26,27 0,-27 52,52 1,-25-1,26 54,-27-27,27 53,-26-26,26 26,-1 0,-52 79,0-53,0 1,0 26,-26 0,26-27,-53 27,53-26,-53-1,53 27,0-27</inkml:trace>
  <inkml:trace contextRef="#ctx0" brushRef="#br0" timeOffset="346616">12144 15610,'0'53,"0"0,0 0,0-27,0 27,80-53,-54 0,54 0,-27-26,-53-27,79 26,-79-26,26-26,-26 53,0 52,0 27,0-27,0 1,53 26,-53 0,0 0</inkml:trace>
  <inkml:trace contextRef="#ctx0" brushRef="#br0" timeOffset="347343">13097 15610,'0'-26,"26"26,27-53,27 53,25 0,-25 0,-1-27,-52 27,26 0,-53 27</inkml:trace>
  <inkml:trace contextRef="#ctx0" brushRef="#br0" timeOffset="347527">13256 15875,'79'-27,"-26"27,-27 0,27-26,0 26,0 0,-26-53,-1 53</inkml:trace>
  <inkml:trace contextRef="#ctx0" brushRef="#br0" timeOffset="347808">13917 15637,'0'26,"0"0,0 27,0 27,27-80,25 0,-25 0,26 0,-53-80,0 54,0-27,-27 0,-26-26,53 26,-52 26,25-26</inkml:trace>
  <inkml:trace contextRef="#ctx0" brushRef="#br0" timeOffset="348019">14923 15901,'0'53,"-27"0,-26-27,-26 54,26-54,26-26</inkml:trace>
  <inkml:trace contextRef="#ctx0" brushRef="#br0" timeOffset="349749">16166 15134,'0'0,"-26"0,26 79,0-52,0 26,0-27,0 27,-27 0,27 0,0 26,0-52,0-1,-53 53,53-131,0 25,0-52,0-1,0-25,27-28,-27 27,79 1,-79 52,53 0,-53 26,53 27,-53-53,26 53,1 0,-27 53,0 27,53-27,-53-1,0 1,-27 27,27-54,-53 1,53 52,-53-52,53-1,-52-26</inkml:trace>
  <inkml:trace contextRef="#ctx0" brushRef="#br0" timeOffset="350867">16642 15319,'0'27,"0"25,0 1,53 0,27-53,-27 80,-1-80,1 53,-26-53,-27 26,0 27,-27-27,-52-26,0 0,26 0</inkml:trace>
  <inkml:trace contextRef="#ctx0" brushRef="#br0" timeOffset="351064">16775 15319,'26'-26,"1"26,78-53,-25 53,-1 0,-26 0,-27 0,27 0</inkml:trace>
  <inkml:trace contextRef="#ctx0" brushRef="#br0" timeOffset="351631">17754 15240,'52'0,"-25"-27,-1 27,27 0,-26 0,-27 27,26-27,-26 26</inkml:trace>
  <inkml:trace contextRef="#ctx0" brushRef="#br0" timeOffset="351806">17859 15557,'53'0,"0"0,0 0,0 0,-26 0,25 0</inkml:trace>
  <inkml:trace contextRef="#ctx0" brushRef="#br0" timeOffset="353364">19103 14472,'0'-53,"0"27,26 26,27 0,0 0,0 0,0 0,-53 26,53 27,-53-26,0 26,-26 0,-1 26,-26-52,27 25,-27-25,53-27,79 53,1-53,-28 0,1 0,0 0,0 0,-26 0,-27 0</inkml:trace>
  <inkml:trace contextRef="#ctx0" brushRef="#br0" timeOffset="353824">19129 15002,'27'0,"-27"26,53-26,0 0,26 0,53 0,54 0,-1 0,-26-26,-1 26,-52 0,-27 0,-52 0,-27 26,0 27,0-27,-27-26,1 53</inkml:trace>
  <inkml:trace contextRef="#ctx0" brushRef="#br0" timeOffset="354222">19579 15107,'0'27,"0"-1,0 27,0 0,0 53,0-27,0-26,0 0,0 0,0 0</inkml:trace>
  <inkml:trace contextRef="#ctx0" brushRef="#br0" timeOffset="354650">19976 15425,'-53'26,"53"27,0-26,-26 26,26-27,0 1,0 25,106 1,-80-53,27 53,-27-53,-26 27,-26-1,-27-26,0 0,-26 0,26 0</inkml:trace>
  <inkml:trace contextRef="#ctx0" brushRef="#br0" timeOffset="354852">19950 15531,'0'-53,"53"53,-53-27,52 27,-25 0,-1-26,27 26,-26 0,-1 0,27 0</inkml:trace>
  <inkml:trace contextRef="#ctx0" brushRef="#br0" timeOffset="355916">21008 14578,'-53'0,"-26"53,79-26,-80 52,27 0,0 54,1 25,52-25,0 25,-53 1,53-27,0-26,26 27,-26-54,79 0,-79-26,27-26,-27-1,53-26,0 0,0 0,-27 0,-26 53</inkml:trace>
  <inkml:trace contextRef="#ctx0" brushRef="#br0" timeOffset="357510">21458 15054,'0'-26,"0"26,-53 0,26 0,-26 0,1 0,52 79,-27-26,27-26,0-1,0 1,0 26,0 0,0-53,0 26,79-26,-26 0,0 0,0 53,0-53,0 0</inkml:trace>
  <inkml:trace contextRef="#ctx0" brushRef="#br0" timeOffset="357848">21828 15266,'-26'27,"26"26,0-27,0 0,53-26,-27 53,1-53,-27 27,52-27,-52 53,0-27,-26 1,0-27,-27 53,0-53</inkml:trace>
  <inkml:trace contextRef="#ctx0" brushRef="#br0" timeOffset="358042">21855 15240,'26'0,"53"0,-52 0,26 0,0-53,-27 53,1 0</inkml:trace>
  <inkml:trace contextRef="#ctx0" brushRef="#br0" timeOffset="358740">21008 14949,'0'53,"0"-1,0 1,26 0,-26 27,0-1,0 27,53-27,-53 1,0-1,27-26</inkml:trace>
  <inkml:trace contextRef="#ctx0" brushRef="#br0" timeOffset="359355">22199 15028,'0'26,"52"1,-52-1,53 54,-53-27,53 0,-53 0,0 26,0-26,0 0,0 0,0-27,27-26</inkml:trace>
  <inkml:trace contextRef="#ctx0" brushRef="#br0" timeOffset="359902">22199 14499,'0'26,"0"27,0 0,0-26,0 52,0-26,0-53,0 53,0 0,26-53,27 0,0 0,26 0,27 0,-53 0,-27-27</inkml:trace>
  <inkml:trace contextRef="#ctx0" brushRef="#br0" timeOffset="360831">22172 14472,'-53'0,"27"0,-1 0,27 27,-53-27,53 26,-26 27,26 0</inkml:trace>
  <inkml:trace contextRef="#ctx0" brushRef="#br0" timeOffset="361505">22860 14711,'0'26,"0"27,0 26,0 1,26-1,1 0,-27 1,79 26,-79-53,0-1,0 1,0 0,-53-26,0-27,1 53,-28-53,27 0,27 0,26 26</inkml:trace>
  <inkml:trace contextRef="#ctx0" brushRef="#br0" timeOffset="361919">23257 15054,'26'0,"-26"0,53 0,-26 0,26 0,-27 0,27 0,-53 0</inkml:trace>
  <inkml:trace contextRef="#ctx0" brushRef="#br0" timeOffset="362104">23389 15346,'80'0,"-54"0,27 0,-27 0,1 0</inkml:trace>
  <inkml:trace contextRef="#ctx0" brushRef="#br0" timeOffset="363171">23892 14367,'0'-27,"26"27,27 0,-26 0,-27 53,53-53,-53 53,0-27,0 54,0-27,0 26,0-52,0-27,53 0,26 0,0 0,1 0,-27 0,-27 0</inkml:trace>
  <inkml:trace contextRef="#ctx0" brushRef="#br0" timeOffset="363566">24077 14949,'53'0,"26"0,1 0,26 0,-27 0,0 0,-26 0,0 0,-53 26</inkml:trace>
  <inkml:trace contextRef="#ctx0" brushRef="#br0" timeOffset="363883">24130 15213,'0'53,"-26"0,26 0,0 0,0-27,0 27,0-26,0-1</inkml:trace>
  <inkml:trace contextRef="#ctx0" brushRef="#br0" timeOffset="364244">24368 15240,'-26'53,"26"-27,-27 27,27-27,0 1,0-1,0 27,0-26,80 26,-54-27,27 53,-53-52,0-1,0-26,-53 0,0 0,-26 0</inkml:trace>
  <inkml:trace contextRef="#ctx0" brushRef="#br0" timeOffset="364431">24395 15240,'26'0,"27"-53,26 53,-52 0,26 0,0 0</inkml:trace>
  <inkml:trace contextRef="#ctx0" brushRef="#br0" timeOffset="365092">25215 14711,'0'-27,"0"80,-27 0,1 26,-27 54,53 25,-53 1,53-27,0-26,0 26,53-52,-27 26,27-53,-26-27,26 27,-27-53,-26 53,53-53,-26 0,-27-27</inkml:trace>
  <inkml:trace contextRef="#ctx0" brushRef="#br0" timeOffset="368517">25426 14949,'0'-27,"27"27,26 0,0 0,-27 0,27 0,-53 0,27 53,-27 0,0 26,-27 1,27-1,-79 1,26-28,26 1,27-26,-26-27,26 26,26 27,1-53,26 0,-27 0,1 0,26 0,0 0,-53 0,26 0</inkml:trace>
  <inkml:trace contextRef="#ctx0" brushRef="#br0" timeOffset="368705">26035 15346</inkml:trace>
  <inkml:trace contextRef="#ctx0" brushRef="#br0" timeOffset="369343">26167 15002,'53'0,"0"0,27 0,-1 0,-26 0,0 0,0 0,-27 0,-26 79,0-26,0 0,-26 0,26 26,-27 0,27-26,0-26,-53 26,53-27,0 1,0 52</inkml:trace>
  <inkml:trace contextRef="#ctx0" brushRef="#br0" timeOffset="369673">26353 15319,'26'0,"27"0,-27 0,27 0,-26 0,26 0,0 0,26 0,-26 0,26-26</inkml:trace>
  <inkml:trace contextRef="#ctx0" brushRef="#br0" timeOffset="369979">27040 15266,'0'27,"0"-1,0 27,0-27,53 27,0 0,0-53,0-26,-53-27,0 26,-26-25,-1 25,-52-26,52 53</inkml:trace>
  <inkml:trace contextRef="#ctx0" brushRef="#br0" timeOffset="370407">27517 15002,'-53'0,"53"26,0 27,0 0,0 26,0 1,0-1,0 0,0 1,0-1,0-26,-27 26,-26-52,27-1,-1-26,-25 0</inkml:trace>
  <inkml:trace contextRef="#ctx0" brushRef="#br0" timeOffset="371054">27702 14525,'0'0,"26"0,27 0,-26 0,-27 53,53-53,-53 53,0 0,0-26,-27-27,27 52,0-25,27-27,-1 26,1-26,25 0,-25 0,-1 0</inkml:trace>
  <inkml:trace contextRef="#ctx0" brushRef="#br0" timeOffset="372313">28125 15346,'0'-27,"0"27,53 0,-26 0,-1 0,27 0,0 0,-27 0,-26 0</inkml:trace>
  <inkml:trace contextRef="#ctx0" brushRef="#br0" timeOffset="372516">28205 15557,'53'0,"26"0,-53 0</inkml:trace>
  <inkml:trace contextRef="#ctx0" brushRef="#br0" timeOffset="373573">29236 15160,'-26'0,"26"0,-53 53,53-26,0 26,0-27,79-26,-26 0,0 0,0 0,0 0,-53-26,53-27,-53 26,0 1,0-27,0 26,0-26,-106 53,80 0,-1 0,1 0,-27 0,0 27,0-1,53 27</inkml:trace>
  <inkml:trace contextRef="#ctx0" brushRef="#br0" timeOffset="373783">29792 15213,'53'0,"-27"0,27 0</inkml:trace>
  <inkml:trace contextRef="#ctx0" brushRef="#br0" timeOffset="374494">30559 14711,'0'-53,"0"26,0 1,0 26,-26 0,-53 0,-1 0,1 79,-27 0,27-26,-1 27,80-54,-26 1,26 26,0-53,26 26,54-26,-27 0,-1 0,1-26,27 26,-54-53,27 0,-53 79,0 27,0 0,-26 26,26 1,-53-1,53 1,-27-28,27 1,-79 0,79 0,-53-26</inkml:trace>
  <inkml:trace contextRef="#ctx0" brushRef="#br0" timeOffset="375004">30612 14869,'0'-26,"53"26,27 0,-27 0,26 0,0 0,-26 0,27-53,-28 53,-25 0,-1 0,-26 26,0 54,0-27,-26 26,26 0,-79 27,79-26,-27-1,27 0,0-26,-53 0,53-26,0-1</inkml:trace>
  <inkml:trace contextRef="#ctx0" brushRef="#br0" timeOffset="375364">30824 15293,'26'0,"27"0,0 0,27 0,-1 0,27 0,-27 0,1 0,-27 0,-1-53</inkml:trace>
  <inkml:trace contextRef="#ctx0" brushRef="#br0" timeOffset="376158">31829 14896,'0'0,"-26"53,26 0,-27-1,27 28,0-54,0 1,0 26,0-27,27-26,26 53,-27-53,27 0,-26 0,26 0,-27-53,27 0,-27 0,-26-26,53 26,-53 27,-26 26,26 52,0 54,0-53,26 0,-26 0,53 0,27 0,-54-53,1-27,-27-25,0-28,52-26,-52 0,0 27,0 0,53-1,-53 27,0 80,0-1</inkml:trace>
  <inkml:trace contextRef="#ctx0" brushRef="#br0" timeOffset="378989">14896 15954,'0'-26,"-26"26,26-53,0 26,-53-26,53 27,-27 26,1 0,-1 0,-26 0,27 26,-27-26,53 27</inkml:trace>
  <inkml:trace contextRef="#ctx0" brushRef="#br0" timeOffset="385690">1535 16986,'0'0,"0"26,0 27,0-26,0-1,0 27,0 27,0-54,0 0,0 27,0-26,0-1,0 27,0 0</inkml:trace>
  <inkml:trace contextRef="#ctx0" brushRef="#br0" timeOffset="386034">1138 16880,'0'-26,"0"26,53 0,0 0,26 0,27 53,53-53,-27 0,0 0,-26-27,-27 27,1-53,-54 53,1 0</inkml:trace>
  <inkml:trace contextRef="#ctx0" brushRef="#br0" timeOffset="387018">1799 17039,'53'79,"-53"27,0 0,0 0,0 0,0-1,0-25,0-27,27-27,25-26,1 0,-53 0,27-53,-27 0,0 0,0 0,0 27,53 52,-27 1,54 26,-1-53,0 53,1-53,-27 0,0 0,-27 0,-26-53,26 26,-26 1,0-53,0 26,-26 26,0-26,-54 53,54 0,26 53,0 0,0-26,0-1,0 27,0-27,26 1,27 26,-26-53,25 0,28 0,26 0,0-53</inkml:trace>
  <inkml:trace contextRef="#ctx0" brushRef="#br3" timeOffset="417812">3228 16880,'0'-26,"-27"26,27-27,-52-26,52 80,0 52,0 0,0 27,0 27,0-1,0-26,0-27,0 0,0 1,0-27,0-27,0 27,0-26,0-27,0-53</inkml:trace>
  <inkml:trace contextRef="#ctx0" brushRef="#br3" timeOffset="418355">3228 17118,'26'0,"1"0,26 0,-27 0,27 27,-53-1,0 54,0-28,-53 1,27 0,-27-26,26 26,1-53,26 26,0-26,26-26</inkml:trace>
  <inkml:trace contextRef="#ctx0" brushRef="#br3" timeOffset="418832">3651 17277,'0'0,"-53"0,27 53,-27 26,27-26,26 0,0 0,0-27,0 1,52-27,28 0,-1-27,-26-25,0 25,-53 1,0-27,-53 0,27 53,-27 0,0 0,53 0,0 53</inkml:trace>
  <inkml:trace contextRef="#ctx0" brushRef="#br3" timeOffset="419552">4022 17383,'-27'26,"27"27,-53 0,53 26,-26 1,26-27,0-27,0 1,0-27,26 0,27 0,-26 0,26 0,-27-80,-26 27,53 27,-53-1,0-25,0 78,0 0,0 1,0-1,0 27,26 0,27-53,0 0,-53-53,27 27,-27-54,0 28,0-1,0 26,0-26,-53 53,53 27</inkml:trace>
  <inkml:trace contextRef="#ctx0" brushRef="#br3" timeOffset="421254">4445 17700,'-26'0,"26"0,52 0,-25 0,26 0,0 0,26 0,-52-79,-1 79,-26-53,79 53,-79-53,27 0,-27 27,0-1,26 27,-26-26,0-27,0 26,0 1,0 26,-26 0,-27 0,53 0,-26 26,-1 27,27-26,-53-27,53 26,0 27,0-26,0-1,0 27,0-27,27-26,-27 27,26-27,27 0,0 0,26 0,-26 0,-26 0,-1 0,53-53,-52 53,-1 0,27 26,-53 27,27-53,-27 53,26-53,-26 27,53-27,-53-27,0-26,0 27,0-27,27 53,26-26,26 26,-26 0,0 0,-27-53</inkml:trace>
  <inkml:trace contextRef="#ctx0" brushRef="#br3" timeOffset="422829">6271 17462,'-53'0,"26"-53,-26 53,0 0,27 0,-27 0,27 27,-1-1,-26 27,27-26,26 25,-53-25,53-1,26 27,1-53,26 0,26 0,0 0,1-26,-27-1,-27-26,27 27,-53-27,27 0,-27 0,0-26,0 26,0 0,0 0,0 27,0-1,0-26,0 80,0 52,0 1,0 52,-53 0,53 0,0-26,0-26,0-27,53-1,26-52,27 0,-27 0,1-26,-28-27,1 0,-26-53,-27 27,0 0,0 52,0 27,-27 0,-26 0,1 27,-1 52,0-26,53 0,-27 0,27-27,0 27,27-53,52 0,-26 0,26 0,1 0,-1 0,0 0,-26-53</inkml:trace>
  <inkml:trace contextRef="#ctx0" brushRef="#br3" timeOffset="423332">7038 17833,'26'0,"80"-106,-79 53,26 0,-27-53,27 0,-53 0,53-26,-53 26,0-26,0 79,0 27,-27 26,-25 0,-1 53,53 26,-53 27,53 0,0-1,0 1,0-26,0-1,0 0,0-26,53-26,26 52,-53-79,1 0,52 0,-26 0</inkml:trace>
  <inkml:trace contextRef="#ctx0" brushRef="#br3" timeOffset="423604">7646 17436,'0'0,"0"53,0-27,27 27,-27-27,0 1,26-27,-26 53,27 0,26-53,-53 26,53-26,0 0,-53-26,53-27</inkml:trace>
  <inkml:trace contextRef="#ctx0" brushRef="#br3" timeOffset="423796">7752 16959,'0'-52,"0"25,-26 80,26 0</inkml:trace>
  <inkml:trace contextRef="#ctx0" brushRef="#br3" timeOffset="424815">7938 17330,'0'26,"0"27,26 27,-26-27,26-1,-26 1,80 0,-27-26,-27-27,-26 53,53-53,0 0,-53-53,26 26,-26-26,0 0,0-26,0 0,0 52,0 1,0-27,0 53,0 0,27 0</inkml:trace>
  <inkml:trace contextRef="#ctx0" brushRef="#br3" timeOffset="425874">8493 17568,'27'53,"-1"-53,27 0,0 0,0-27,-27 27,27-52,-53 25,53-26,-53 0,0 27,0-1,0 27,-53 0,27 0,26-53,-27 53,-26 0,53 27,-26-27,26 53,-27-53,27 26,0 1,0 52,0-26,0 0,27-27,52-26,-52 53,26-53,0 0,-1 0,1 0,0-26,-26 26,-1 0,27 0,-53 26,0 1,0 26,27 0,-27-106,0 26,0 1,0-1,0-26,0 27,79-27,-53 53,27 0,0-53,27 53,-1 0,-53 0</inkml:trace>
  <inkml:trace contextRef="#ctx0" brushRef="#br3" timeOffset="426293">9578 17700,'0'0,"53"0,0 0,0 0,-27 0,27-79,0 26,-53 27,-26-27,-54 53,54 0,-27 0,26 53,27-27,-53 0,53 27,27-26,-1 26,54-53,-27 26,0-26,-1 0,1 0</inkml:trace>
  <inkml:trace contextRef="#ctx0" brushRef="#br3" timeOffset="426886">10663 17594,'-27'-26,"-26"26,-26 0,26 0,-26 0,-1 0,1 53,0 0,52-27,27 27,0 0,53-53,26 0,1 0,-1 0,1-26,-1-1,-53-26,-26 0,0 0,0-26,0 0,0-1,0-25,0 25,0 27,0 0,0 27,-53 26,53 0,0 53,27 0,-27 26,0 0,53 1,-53-1,26-26,-26 0,80 26,-27-52,-27 26,27-53</inkml:trace>
  <inkml:trace contextRef="#ctx0" brushRef="#br3" timeOffset="427927">11192 16854,'0'-53,"0"0,-53 106,0 26,0 53,53-26,0 0,0 0,0-27,0 27,0-79,27-27,-1 0,1 0,-27-53,52-27,-52 54,27-1,26-26,-27 53,1 0,-27 27,79 26,-79 0,0-27,0 27,0-26,-26 25,-27-52,0 53,0-53,-26 0,52 0,27-53,53-52</inkml:trace>
  <inkml:trace contextRef="#ctx0" brushRef="#br3" timeOffset="428325">11615 17224,'-26'0,"26"27,-27 25,27-25,0-1,27 54,-1-80,27 0,-26 0,-1 0,27-27,-53 1,53-27,-53-26,0 26,0 26,0 1,0 26,0 26,0 1,0 52,0 0,0 1,0-1,0-26,0 0,0 0,0 0,-79 26,79-52,-53 26,53-27,-53 27</inkml:trace>
  <inkml:trace contextRef="#ctx0" brushRef="#br3" timeOffset="430329">12488 17039,'0'-53,"-53"0,53 27,0-27,-26 53,26-27,-26 27,-27 0,26 0,27 53,0 0,0 0,0 53,0 26,0-26,0-27,0 1,27-1,-27 0,26 1,-26-27,0-27,0 1</inkml:trace>
  <inkml:trace contextRef="#ctx0" brushRef="#br3" timeOffset="430607">12224 17356,'26'0,"-26"-53,27 53,-27 27,26-27,27 0,-26 26,-1-26,27 0,0 0,-27 0,27 0,27 0</inkml:trace>
  <inkml:trace contextRef="#ctx0" brushRef="#br3" timeOffset="430878">12753 17145,'0'26,"0"1,0-1,0 27,0-27,0 1,0 26,0-27,26 1,-26 26</inkml:trace>
  <inkml:trace contextRef="#ctx0" brushRef="#br3" timeOffset="431080">12859 16854,'0'-53,"0"79,0 1</inkml:trace>
  <inkml:trace contextRef="#ctx0" brushRef="#br3" timeOffset="431380">12938 17224,'27'0,"26"53,-27-27,-26 54,0-54,53 27,-53-26,0-1,-27-26,27 0,0-26,0-1,0-52,0 26,53 0,-53 27,53-27,-53 26,27 27,-27 0</inkml:trace>
  <inkml:trace contextRef="#ctx0" brushRef="#br3" timeOffset="432707">13256 17409,'-53'-53,"-27"53,160 0,26-26,-27 26,-26-53,0 27,0 26,-53-80,26 80,-26-26,0 26,-53 0,27 0,-1 0,-52 26,79 27,79 0,-26-53,0 79,27-79,-28 27,-25-27,-27 26,0 27,-53-53,-26 27,26-27,0 0,26 0,27 53,0-80</inkml:trace>
  <inkml:trace contextRef="#ctx0" brushRef="#br3" timeOffset="432955">13996 17092,'0'-27,"-26"-52,0 79,26 26,0 54,0-27,26 0,-26 0,0-1,26 1,-26-26,0 26,0-27,0 1,0 26</inkml:trace>
  <inkml:trace contextRef="#ctx0" brushRef="#br3" timeOffset="433163">13864 17303,'0'0,"0"-52,27 52,26 0,-1 0,-25 0,26 0,-27 0,27 0,-26 0</inkml:trace>
  <inkml:trace contextRef="#ctx0" brushRef="#br3" timeOffset="434177">14790 16827,'0'-53,"0"0,0 0,0 53,0-52,-53 52,27 0,-1 0,27 0,-53 26,53 53,0-26,-26 27,26-1,0 0,0 1,0-1,0 1,0-28,0 1,0-26,0 26,0-27</inkml:trace>
  <inkml:trace contextRef="#ctx0" brushRef="#br3" timeOffset="434417">14499 17224,'0'-26,"27"26,-1-53,27 53,26 0,27-27,-26 27,-27 0,-1 0,-25 0</inkml:trace>
  <inkml:trace contextRef="#ctx0" brushRef="#br3" timeOffset="434695">15187 17012,'0'0,"-53"0,53 27,0 52,0-52,0 26,0-27,0 1,0 52,0-53,27-26</inkml:trace>
  <inkml:trace contextRef="#ctx0" brushRef="#br3" timeOffset="434881">15214 16933,'0'-79,"52"52,-52 80,0-26</inkml:trace>
  <inkml:trace contextRef="#ctx0" brushRef="#br3" timeOffset="435399">15293 17277,'53'0,"-53"26,26-26,-26 53,0 0,27-53,-27 53,53-53,-53 53,26-53,-26 0,27-53,-27 0,0-26,0 52,53 27,-53-52,26 131,-26-53,79 27,-79-26,53-27,-53 26,53-26,0 0,-53 0,53-53,-53 0,53-26,-53 0,0 26,0 0,0 53,-53 0,-26 79,79-26,0 0,0 0,0 0,26-27,27-26,-27 53,1-53,26 0,0 0,-27 0</inkml:trace>
  <inkml:trace contextRef="#ctx0" brushRef="#br3" timeOffset="436814">16431 16986,'0'0,"0"53,0 0,53 0,-53 26,52-26,-52 0,0-27,0 27,27-79,-27-54,0 54,53-27,-53 0,0 0,26 27,-26-27,53 53,-26 0,-1 0,27 0,-26 26,25 27,-52-26,53-27,-53 53,0 26,0-26,0-27</inkml:trace>
  <inkml:trace contextRef="#ctx0" brushRef="#br3" timeOffset="437834">17357 17039,'-27'0,"-26"0,27 0,-1 0,-26 0,53 0,-26 0,26 53,0-27,-26 27,26-26,0-1,0 1,0 25,0-52,0-26,52 0,1-1,-26-52,26 52,-27-26,27 27,-53 52,0 1,0 26,0-27,-53 1,53 26,0-1,0-52,27-52,-27 25,53 27,-53-53,26 53,1 0,-27 0,52 0,-52 53,27-53,-27 53,53 53,-53-80</inkml:trace>
  <inkml:trace contextRef="#ctx0" brushRef="#br3" timeOffset="438053">17727 17356,'27'-26,"-1"26,27 0,-27 0,27 0,0 0</inkml:trace>
  <inkml:trace contextRef="#ctx0" brushRef="#br3" timeOffset="440349">18098 16721,'-53'0,"79"0,1 0,25 0,-25 0,26 0,-27 0,-26 27,0-1,-26 80,-1-53,-26 0,27 26,-27-26,53-26,-26 26,26-27,26-26,27 0,0 53,26-53,-26 53,0-27,0 27,-53-26,0 26,0-27,0 1,-26 25,-1-52,-26 27,27-27,-1 0,1 0,26 0,-53 0,53-53,26 53,80-53,0 53,53-53,26 0,53-26,-79 0,-80-1,-26 54,-53-27,0 26,-26 27,-1-53,-52 53,-1 0,-25 80,52-54,26 54,27-27,-53-1,53 1,27 0,-1-26,1-27,52 53,-26-53,0 0,-27 0,27 0,-26 0</inkml:trace>
  <inkml:trace contextRef="#ctx0" brushRef="#br3" timeOffset="441886">19420 17092,'0'-53,"27"53,26 0,26 0,-52 26,-1 1,-26 26,53-27,-53 1,0 26,0-27,0 0,0 27,0-53,0-26,-53 26,53-53,0 0,0 0,27-26,-1 79,53-53,-26 53,0 0,0-53,0 53,0 0,-27 53,-26-27,0 1,0 26,0-27,0 1,0 26,53-53,0 0,0 0,-26 0,26-27,-53 1,0-1,0-26,0 27,0-1,-27 27,-26-53,27 53,-27 0,26 0,27 27,-53 26,53-27</inkml:trace>
  <inkml:trace contextRef="#ctx0" brushRef="#br3" timeOffset="444477">20876 16589,'0'-26,"0"26,0 0,-80 53,80 26,-53 27,53 0,0-1,0 1,0 27,0-81,27-25,26-27,53 53,-54-53,1 0,0-27,-26-26,-27 27,26-27,-26 0,0 27,0-1,0 27,0-53,-26 53,-27 27,26 26,27 0,0-27,0-26,53 0,0 0,0 0,0 0,-26 0,52-26,-79 52,0 53,0-52,26-27,-26 26,27-26,26 0,26-26,-79-1,27-25,-27 25,52 27,-25 0,-27-26,26 26,-26-53,0 79,53 27,-26-26</inkml:trace>
  <inkml:trace contextRef="#ctx0" brushRef="#br3" timeOffset="445001">20690 16827,'0'-26,"27"26,26-53,-27 53,-26 0,53 0,0 0,0 0,26 0,1 0,-1 0</inkml:trace>
  <inkml:trace contextRef="#ctx0" brushRef="#br3" timeOffset="445870">21484 17092,'0'0,"0"53,0-27,27 1,-27 26,53-27,-53 0,0 27,26-53,-26 27,0-54,0-26,0 1,0-1,0 0,0 0,0 0,26 53,27-27,0 27,27 0,-1 0</inkml:trace>
  <inkml:trace contextRef="#ctx0" brushRef="#br3" timeOffset="446367">21934 17118,'0'27,"0"-1,53 27,-53-26,0-1,0 27,26-53,1 0,-27-27,53 54,-27 26,27-53,-26 0,-27-53,0 26,0-25,0 25,0 1,52 52,-25 27,26 0,0-53,-27 0</inkml:trace>
  <inkml:trace contextRef="#ctx0" brushRef="#br3" timeOffset="446704">22807 16907,'-53'0,"27"0,-1 0,-26 0,53 52,-26-52,26 53,0-26,0 26,53 0,-27-53,27 53,0-53,-53 53,27-53,-27 26,-27 27,-79 0,27 0,0-53</inkml:trace>
  <inkml:trace contextRef="#ctx0" brushRef="#br3" timeOffset="447867">23283 17012,'-26'27,"26"26,-53-27,53 1,0 26,0-27,0 27,53-53,0 0,0 0,0 0,0 0,-1 0,-52 0,-79 0,79 53,0 0,0-27,0 1,53 26,-27-53,-26 53,27-53,-27 26,-53 27,-26-53,-1 0,27 0</inkml:trace>
  <inkml:trace contextRef="#ctx0" brushRef="#br3" timeOffset="448084">23442 16642,'0'26,"0"27,27-26,-27-1</inkml:trace>
  <inkml:trace contextRef="#ctx0" brushRef="#br1" timeOffset="573800">7250 14949,'0'0,"26"0,27 0,-27 0,1 0,26 0</inkml:trace>
  <inkml:trace contextRef="#ctx0" brushRef="#br1" timeOffset="574220">7276 15160,'27'0,"-27"27,26-27,0 0,27 0,0 0,-26 0,-1 0,-26 0,80 0</inkml:trace>
  <inkml:trace contextRef="#ctx0" brushRef="#br1" timeOffset="578414">7938 14631,'52'0,"-52"-26,27 26,-1 0,27 0,-26 53,-27 0,0 26,0-53,0 27,0-26,0-27,0 53,0-27,0-26,26 0,54 0,-28 0,-25 0,26 0,-27 0,1 0,26 0,-53-26</inkml:trace>
  <inkml:trace contextRef="#ctx0" brushRef="#br1" timeOffset="578659">8599 14763,'26'0</inkml:trace>
  <inkml:trace contextRef="#ctx0" brushRef="#br1" timeOffset="579178">8652 14472,'79'0,"-26"0,0 0,0 0,0 0,0 0,-27 0,-26 0,53 53,-53 0,0-26,0 26,0-27,27 27,-27-27,0 27,26-53,-26 53,0 0,0-53</inkml:trace>
  <inkml:trace contextRef="#ctx0" brushRef="#br1" timeOffset="579485">8916 14763,'0'0,"53"0,-26-26,-1 26,54-53,-27 53,-27 0,27-26,0 26</inkml:trace>
  <inkml:trace contextRef="#ctx0" brushRef="#br1" timeOffset="580303">9366 14684,'0'27,"0"-1,0 0,0 27,0-53,53 0,27 0,-80 0,0-53,0 1,0 25,0-26,-27 53,27-26,-26 26,26 26,0 1</inkml:trace>
  <inkml:trace contextRef="#ctx0" brushRef="#br1" timeOffset="581645">9710 14552,'0'53,"0"-27,0 27,0-26,0-1,0 27,0-27,0 27,53 0,-26-53,26 0,-27 0,-26-53,0 27,26-1,-26-26,0 1,53 78,-26-26,-27 26,53-26,0 0,0 0,-53 0,0-79,0 26,0 0,0 27,0-27,0 0,0 26,-27 27,27 27,0-1</inkml:trace>
  <inkml:trace contextRef="#ctx0" brushRef="#br1" timeOffset="582560">9419 14578,'0'-26,"0"26,-53 0,27 53,26 0,-53 0,53-27</inkml:trace>
  <inkml:trace contextRef="#ctx0" brushRef="#br1" timeOffset="586699">24871 16616,'0'26,"0"27,0 53,0-80,0 1,0-1,0 27,0 0,0 0,0-27,0 54,0-54,0 1,0-54,0 1,0-27,0-27,0-52,0 0,0 26,53 0,-53 53,53 0,-53 0,79 27,-52-27,-1 53,27 79,-53-26,0 0,53 0,-53 27,0-28,0 1,-27 0,27 0,-79-26,26 26,27-27,-1-26,-26 53</inkml:trace>
  <inkml:trace contextRef="#ctx0" brushRef="#br1" timeOffset="587689">24553 17356,'0'27,"0"-1,0 27,0 0,0 0,0 0,0 0,0-27,-53 27,53-26,0-1</inkml:trace>
  <inkml:trace contextRef="#ctx0" brushRef="#br1" timeOffset="587951">24686 17674,'0'-27,"53"27,-1 0,1 0,0 0,0 0,0 0,-53-53</inkml:trace>
  <inkml:trace contextRef="#ctx0" brushRef="#br1" timeOffset="588357">25135 17462,'-52'27,"52"26,52-1,1 1,-26-53,-27 80,53-80,-53 53,0 0,0-27,-53-26,0 0</inkml:trace>
  <inkml:trace contextRef="#ctx0" brushRef="#br1" timeOffset="588550">25188 17542,'53'0,"0"0,-53-27,80 27</inkml:trace>
  <inkml:trace contextRef="#ctx0" brushRef="#br1" timeOffset="589760">25109 17568,'53'0,"0"0,-27 0,27-26,-26 26,-1 0,1 0,25-53,-25 53,26 0</inkml:trace>
  <inkml:trace contextRef="#ctx0" brushRef="#br1" timeOffset="590277">26379 16959,'26'0,"1"0,26 0,-27 0,1 0,26 0</inkml:trace>
  <inkml:trace contextRef="#ctx0" brushRef="#br1" timeOffset="590496">26511 17224,'53'0,"-26"0,26 0,-27 0,0 0,1 0,26 0</inkml:trace>
  <inkml:trace contextRef="#ctx0" brushRef="#br1" timeOffset="591311">27781 16668,'0'0,"0"53,0-26,0 26,0 0,27 0,-1-1,27-25,-26 26,25-27,-25-26,-27 53,26-53,-26 53,-79-26,26-27,0 0,0 0,53-27</inkml:trace>
  <inkml:trace contextRef="#ctx0" brushRef="#br1" timeOffset="591535">27914 16642,'0'-26,"26"26,0-53,54 53,-27 0,0-27,0 27,26 0,0 0</inkml:trace>
  <inkml:trace contextRef="#ctx0" brushRef="#br1" timeOffset="591853">28681 16563,'0'0,"0"53,-27-53,27 26,0 27,0 0,0-27,0 1,53 26,0-27,0-26,0 79,-26-79,-27 27,26-27,-26 26,-26-26,-27 0,-27 53,27-53,0 0,27-26</inkml:trace>
  <inkml:trace contextRef="#ctx0" brushRef="#br1" timeOffset="592067">28734 16510,'0'-27,"26"27,27 0,-26 0,26 0,-1 0,1 0,0 0</inkml:trace>
  <inkml:trace contextRef="#ctx0" brushRef="#br1" timeOffset="592562">29210 16854,'0'26,"26"-26,1 0,-1 0</inkml:trace>
  <inkml:trace contextRef="#ctx0" brushRef="#br1" timeOffset="592938">29660 16483,'0'-26,"0"26,0 53,0 26,26 0,-26 1,0-1,0-26,0 0,0 26,27-52,-27-1,26-26</inkml:trace>
  <inkml:trace contextRef="#ctx0" brushRef="#br1" timeOffset="593402">30004 16483,'0'-26,"26"26,27 0,0 0,-26 0,-1 0,-26 0,53 0,-53 79,0-52,0-1,0 27,-27-27,27 27,0 0,27 0,26-53,0 27,-27-27,-26 53,53-53,-53 26,0 27,-26-53,-1 79,-26-79,-26 27,52-27,1 0</inkml:trace>
  <inkml:trace contextRef="#ctx0" brushRef="#br1" timeOffset="594738">30850 16510,'0'53,"0"-27,0 1,0 25,0 28,0-27,0 0,0-27,0 27,80 0,-27-53,-27 0,1 0,26 0,-27 0,-26 0,26-27,-26-52,0 26,0 0,0 27,0-27,80 106,-54-27,27 27,-26-26,52 26,-26-53,0 26,-27-26,27 0,-53 26,0-26,0-52,0-28,0 1,-26-1,26 1,0 53,0-1,-27-26,27 27,0-27,0 79,0 1,-53 26</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10:30:56.49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F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2060"/>
    </inkml:brush>
  </inkml:definitions>
  <inkml:trace contextRef="#ctx0" brushRef="#br0">1561 688,'0'-80,"0"54,-53 26,53-53,-26 53,-1 0,-26 0,27 0,-27 79,26-26,-25 0,52 0,-27 26,27-52,0-1,0 54,27-80,25 0,28 0,26 0,52 0,-25-53,-54 0,-26 0,0-26</inkml:trace>
  <inkml:trace contextRef="#ctx0" brushRef="#br0" timeOffset="210">2037 502,'80'0,"-54"0,27 53,-26 0,-27 0,52 0,-52 53,0-53,0 0,-52 26,25 27,-52-53,26 0,0-27,0-26,-26 0</inkml:trace>
  <inkml:trace contextRef="#ctx0" brushRef="#br0" timeOffset="600">979 555,'-53'0,"53"0,-106 53,106-26,-53 52,53 0,0-26,0 0,0 27,27-1,26-26,0-27,52 27,-25-53,-1 80,1-80,-28 26,1-26</inkml:trace>
  <inkml:trace contextRef="#ctx0" brushRef="#br0" timeOffset="1830">3731 873,'53'26,"-53"54,0 25,0-52,26 27,-26-27,0 0,0-27,0 27,0-53</inkml:trace>
  <inkml:trace contextRef="#ctx0" brushRef="#br0" timeOffset="2092">3493 820,'0'-53,"26"27,27 26,-27 0,-26-27,80 27,-27 0,-27 0,1 0,52 0,-26 0,26 0,1 0,-1 0</inkml:trace>
  <inkml:trace contextRef="#ctx0" brushRef="#br0" timeOffset="2353">4577 1402,'-53'53,"53"-27,53-26,0 0,-26 0,-27-79,53 53,-53-1,0-52,-27 79,1-80,-27 80,26 0,1 0,-27 0,26 0</inkml:trace>
  <inkml:trace contextRef="#ctx0" brushRef="#br0" timeOffset="2609">4921 793,'27'0,"-27"27,0-1,0 27,0 27,53 25,-53-25,53-27,-27 0,53 0,-52-27,-1-26,27 53,-53-53,-79 0,52 0,1 0,-27 0</inkml:trace>
  <inkml:trace contextRef="#ctx0" brushRef="#br0" timeOffset="2993">4948 1243,'26'0,"1"0,52 53,-53-53,1 0,-1 0,27 0,27 0,-1 0,0 0,-26-26,0 26,27 0,-54-27</inkml:trace>
  <inkml:trace contextRef="#ctx0" brushRef="#br0" timeOffset="3538">5662 1270,'-53'0,"27"0,-27 0,53 0,-53 53,53 0,53-53,0 0,-27-27,1 27,26-26,-27 26,27 0,0 0,-27 0,27 53,27-53,-27 0,-1-27,1 1,27-27,-27 0,26-53,-26 0,-53 0,26-26,-26 26,0 27,0-1,0 54,-26 26,-53 26,52 54,27-1,-79 1,79-1,0 27,0 0,0 26,0-79,26 0,-26-27,80 54,-1-28,-26 28,-27-54,54-26,-1-26</inkml:trace>
  <inkml:trace contextRef="#ctx0" brushRef="#br0" timeOffset="4364">7144 635,'-27'26,"1"54,-27 52,0 27,53-1,-53-52,53 0,0 26,27-52,25-27,81-1,-1-52,53 0,-26 0,0-52</inkml:trace>
  <inkml:trace contextRef="#ctx0" brushRef="#br0" timeOffset="4842">8334 979,'-53'-53,"27"53,-27 0,-26 0,26 0,0 53,0 0,0-1,53 1,-53 27,53-54,0 1,27-27,-1 53,27-53,26 0,27 0,-53-53,0 26,0-26,-53 27,26-1,-26-26,0 106,0 0,27-53,26 53,-27-53,54 53,-27-53,-27 0,27 0</inkml:trace>
  <inkml:trace contextRef="#ctx0" brushRef="#br0" timeOffset="5113">8705 1164,'0'0,"0"26,0 27,26-26,-26-1,53-26,0 80,-26-80,25 0,-52 26,53-26,-26 0,-27-53,0 0,0-26,0-27,0 27,0 52,-53 1,53 26</inkml:trace>
  <inkml:trace contextRef="#ctx0" brushRef="#br0" timeOffset="6524">9260 1084,'27'0,"-1"0,27 0,-26 0,-1 0,-26 0,53-105,-53 78,0 1,27 26,-27-53,0 0,0 53,-27 0,-26 0,27 0,-1 0,-26 26,53 27,0-26,0 26,0-27,0 1,0 25,27 1,-1-26,54-27,-27 0,-27 0,27 0,0-27,-27 27,1-26,26 26,-27 0,-26 0,0 53,0-27,0 27,0 0,0-79,0-27,0 0,0 0,0 0,27 27,-1 26,27 0,26-53,-26 53,0 0,0 26,26-26,-26 27,27-27,-1 0,-26 0,26-53,-26 26,0-26,-53-26,53 52,-79-25,-1 52,-26 0,-26 0,26 26,27 0,-27 27,53-26,0-1,0 27,26-53,1 0,-1 0,1 0,25-26,1-1,0 27,-53 53,27 53,-27 26,53 1,-53-28,53-25,-53-1,0-52,0-27,-53 0,26 0,1 0,-54-27,54 27,-1 0,27-26,0-54,106 27,0-26,79-27,-26-26,-27 0,-26 26,-79 53,-27 26,0 27,-27 0,-26 0,27 0,-27 53,53 27,-27-27,27 0,0-27,53 53,-26-79,52 0,-26 0,0 0,-27 27,27-27,-26 0,-1 0,27 0,-26 0,-1 0,27 0</inkml:trace>
  <inkml:trace contextRef="#ctx0" brushRef="#br0" timeOffset="6816">11695 476,'53'26,"-27"27,27 53,0 26,26 27,-26 26,-53 1,0-81,-26 28,-54-54,1 0,0-79,26 0</inkml:trace>
  <inkml:trace contextRef="#ctx0" brushRef="#br0" timeOffset="7587">10160 1005,'0'-53,"-26"53,26-26,-53 26,0 0,0 0,0 53,-26 0,52-1,27-25,0 26,0 0,27-53,25 0,1 0,27-27,-27 1,0-27,-27 53,27 0,-53 26,0 27,0 27,0-54</inkml:trace>
  <inkml:trace contextRef="#ctx0" brushRef="#br0" timeOffset="9373">12515 476,'0'-27,"-27"-25,-26 52,53 26,0 53,0 27,0 0,0 26,27 27,-27-53,0 0,53 26,-53-26,0-53,53-27,-53 27,26-53,-26-26,27-1,-27-26</inkml:trace>
  <inkml:trace contextRef="#ctx0" brushRef="#br0" timeOffset="9657">12541 793,'0'0,"53"53,-26-26,26 26,-1 0,-52 0,0-1,-52-52,-1 80,0-80,0 53,26-27</inkml:trace>
  <inkml:trace contextRef="#ctx0" brushRef="#br0" timeOffset="9952">12938 1084,'0'0,"-26"53,26 0,-53 0,53-26,0-1,0-26,53 53,-27-53,1 0,26-53,-53 27,26-1,-26-52,0 26,-26 0,-1 0,-26 53,27 0,-27 0,53 0</inkml:trace>
  <inkml:trace contextRef="#ctx0" brushRef="#br0" timeOffset="10402">13176 1084,'0'53,"-26"-53,26 80,0-27,0 0,0 0,26-1,27-52,-26 27,-1-27,53 0,-52 0,-27-27,53 27,0 0,0 0,-27 0,27 0,-53-26,27 26,-27-53,0-26,0 26,-27 0,1 0,26 0,-80 27,54-27,26 79,26-26</inkml:trace>
  <inkml:trace contextRef="#ctx0" brushRef="#br0" timeOffset="11084">13414 1349,'0'-53,"-26"53,26-26,0 26,0 53,0-27,0 27,106 0,-80-53,27 0</inkml:trace>
  <inkml:trace contextRef="#ctx0" brushRef="#br0" timeOffset="11901">13996 1296,'0'-26,"53"-1,27-26,-54 27,27-27,-53 26,53-25,0-1,-53 26,0-26,-26 53,-27 0,26 0,-26 0,27 0,26 27,0-1,0 1,0 26,0-53,53 26,-27-26,27 53,0-53,0 53,26-53,1 0,25 53,-52-53,-26 0,-27 53,0 26,0-26,-27 0,-26-53,27 26,52-79,1-26,26 26,-27 0,27 0,-26 27,26-27,-53 79,0 1</inkml:trace>
  <inkml:trace contextRef="#ctx0" brushRef="#br0" timeOffset="13821">5292 2937,'0'-53,"0"26,0 1,0 26,0-53,-53 53,-27 0,54 0,-1 0,-25 0,25 26,27 1,-79 52,79-26,-27 26,27-26,0 0,0 0,0-26,53-27,0 0,26-53,27-27,0 1,0-53,-27-1,1 28,-27-54,-53 0,53 53,-53 0,0 53,0 27,0 26,-27 0,27 26,-53 54,53 52,0 0,0 27,27-53,-27 26,26-52,27-1,0-26,0-53,26 26,1-26,-1 0,0-79,-26 26,0-26,-53-1,0 1,0 53,-26 26,-27 0,26 0,-26 52,27 28,26-1,0-26,0 0,0 0,53-53,26 53,1-53,-1 0,0 0,-26 0,0 0,-53-27</inkml:trace>
  <inkml:trace contextRef="#ctx0" brushRef="#br0" timeOffset="14248">6668 3095,'0'-26,"0"-27,52-53,-52 27,0-27,53-53,-53 27,0-27,-26 53,26 27,-53 79,0 53,53 53,-53 52,53-52,0 0,0 0,0 26,53-52,-26-1,25-53,-25 1,26-27,0 53,0-53,0 0,26-27,-26 27,0-53,-27 53,27-79</inkml:trace>
  <inkml:trace contextRef="#ctx0" brushRef="#br0" timeOffset="14451">7250 2725,'-27'0,"-26"0,27 0,26 0,-27 53,27 53,0-27,0 0,0-26,53 0,0 0,0-53,0 27,26-27,1-27,-27-26,0-26,-53-1,0-25,0-28</inkml:trace>
  <inkml:trace contextRef="#ctx0" brushRef="#br0" timeOffset="14601">7303 2249,'0'-27,"0"1,0 26,-27 26</inkml:trace>
  <inkml:trace contextRef="#ctx0" brushRef="#br0" timeOffset="15717">7673 2857,'-27'0,"27"27,53 26,27-27,-1 27,53 0,-52 0,-1-27,1-26,-28 53,-25-53,26 0,-53-26,0-1,-27-26,27 0,-79-52,53 25,-27-26,53 27,-27 26,27 27,0-27,-53 53,80 0,26 79,0-26,-1 0,-25-53,-1 0</inkml:trace>
  <inkml:trace contextRef="#ctx0" brushRef="#br0" timeOffset="17015">8520 3016,'0'0,"79"0,-53 0,54 0,-27 0,0-27,0 27,26-52,-53 52,1-53,26 53,-27-53,27 0,-53 26,27 27,-27-26,26 26,-26-53,0 27,0-1,0 1,0 26,-26 0,-27 0,26 0,27 0,-26 0,26 26,-53 27,53-27,0 27,0 0,0 0,26-53,-26 53,27-53,-27 27,26-27,27 0,-26 0,-1 0,27 0,0 0,0 0,0 0,0 0,0-27,-1 27,1-79,-26 79,-27-27,26 27,27 0,-53 0,80 0,-80 53,79-53,-79 53,53 0,-27 0,-26-27,0-26,0-53,0-26,0 53,0-1,0-26,106 27,-79 26,-1 0,27 0,-27 0,1 0,26 0,26 0,-52 0</inkml:trace>
  <inkml:trace contextRef="#ctx0" brushRef="#br0" timeOffset="17337">10425 2963,'0'0,"53"0,-1 0,1-53,27 0,-27-26,-53 26,26 26,-52-52,-27 79,0 0,-27 53,28 0,-1 26,0 1,53-27,0-1,0 1,0-26,79-27,0 53,80-53,26 0,1-27,-28-26,-25-26</inkml:trace>
  <inkml:trace contextRef="#ctx0" brushRef="#br0" timeOffset="17855">11880 2619,'0'-53,"-27"53,27-26,-53 26,27 0,-27 0,-26 53,26 26,-53-26,27 53,52-53,27 26,0-53,27 1,25-27,54 0,-26-53,26-26,-27-1,0-52,-26 0,-53-1,0-25,0 52,0 0,-26 0,26 27,-53 26,53 26,-27 27,27-53,0 80,0 79,0-27,0 27,0 26,53 27,-53 26,53-26,-53 0,53-1,-53-25,0-27,53-106,-27 0</inkml:trace>
  <inkml:trace contextRef="#ctx0" brushRef="#br0" timeOffset="18799">15822 1614,'53'-53,"0"26,0-26,26 53,1 0,-27 0,-1 53,-52 27,0-1,0 0</inkml:trace>
  <inkml:trace contextRef="#ctx0" brushRef="#br0" timeOffset="18942">16113 2037,'53'-26,"-26"26,25 0,-25 0,-1 0</inkml:trace>
  <inkml:trace contextRef="#ctx0" brushRef="#br1" timeOffset="28796">17621 846,'0'-53,"0"27,0 0,-26 26,26 52,0 1,0 0,0 0,0 0,0 26,0-26,0 27,0-1,0 1,0-28</inkml:trace>
  <inkml:trace contextRef="#ctx0" brushRef="#br1" timeOffset="29192">17198 1640,'53'0,"26"0,54-26,-28 26,54-53,-27 53,1 0,-54 0,-52 0,-27 26,52 27,-52-26,0-1,53-26</inkml:trace>
  <inkml:trace contextRef="#ctx0" brushRef="#br1" timeOffset="29628">17330 2063,'0'53,"0"0,0 27,-26-27,26-1,0 28,0-54,0 1,0-1,0 27</inkml:trace>
  <inkml:trace contextRef="#ctx0" brushRef="#br1" timeOffset="30019">17621 2196,'0'26,"0"1,53-27,-53 53,80-53,-28 79,1-79,0 53,-26-27,-27 27,0-26,0-1,0 27,0-26,-53-27,26 52,-52-52,26 0,27 0,-1 0,27 0</inkml:trace>
  <inkml:trace contextRef="#ctx0" brushRef="#br1" timeOffset="30207">17648 2169,'26'0,"1"-53,26 53,26 0,-53 0,27 0</inkml:trace>
  <inkml:trace contextRef="#ctx0" brushRef="#br1" timeOffset="31690">18971 714,'26'0,"-26"-26,0-1,-26-26,-1 53,-26 0,0 0,0 0,-26 0,0 0,-1 0,1 0,52 0,27 27,0 26,0 0,0-27,0 53,27-26,-27 27,0-1,0 27,0 53,0-27,0 27,0 26,0-53,-27 27,27 0,0-1,-52 54,52-27,-53 27,53 0,0-27,-80 0,80 0,0-26,0-53,0 0,0-27,0 0,27 1,-27-27,0-27,0 27,0 0,0-27,53-26,0 0,-1 0,1 0,27-52,-27 52,53 0,-27 0,0 0,-26 0,-26 0,-1 0,27 0</inkml:trace>
  <inkml:trace contextRef="#ctx0" brushRef="#br1" timeOffset="32430">19394 1084,'53'0,"-53"-52,0 25,0 80,0 53,0 26,0 53,0 1,-53-1,53-26,-79-107</inkml:trace>
  <inkml:trace contextRef="#ctx0" brushRef="#br1" timeOffset="32697">19050 2328,'53'0,"0"0,-27 0,54 0,-1-26,27 26,0 0,26-53,-53 53,1 0,-27 0,0 0,0 26</inkml:trace>
  <inkml:trace contextRef="#ctx0" brushRef="#br1" timeOffset="33130">19553 2884,'0'0,"0"53,0-27,0 0,0 27,26-53,27 53,-26-53,25 53,-25 27,-27-54,0 1,-79 25,-1-25,-52 26,26-53,0 0</inkml:trace>
  <inkml:trace contextRef="#ctx0" brushRef="#br1" timeOffset="33364">19420 2804,'0'-26,"80"26,-1 0,1 0,-28 0,1 0,0 0,0 0,-53-27</inkml:trace>
  <inkml:trace contextRef="#ctx0" brushRef="#br1" timeOffset="34771">19579 2619,'0'27,"0"-1,0 53,0-52,0-1,0 27,0-26,0-1,0 53,0-52</inkml:trace>
  <inkml:trace contextRef="#ctx0" brushRef="#br1" timeOffset="35417">19606 2619,'0'-26,"53"26,-1 0,-25 0,26 0,0 0,26 0,-52 0,-1 0,27 0,0 0,-27 0,1 0</inkml:trace>
  <inkml:trace contextRef="#ctx0" brushRef="#br1" timeOffset="36656">19632 2751,'0'0,"0"-26,0 26,0 0,53 0,26 0,-26 0,0 0,-26 0,-1 0,27 0,-26-27,-1 27,27 0,-27 0,1 0,-27-26,0 26,-27 0,-26 0,27 26,0-26,-54-26,27 0,27-27,-27 53,26 0,1 26,-27 1,27-27,26 26,0 27,-53-53,53 26,0-26,0-79,26 79,53 0,-26 0,0 0,0 0,0 0</inkml:trace>
  <inkml:trace contextRef="#ctx0" brushRef="#br1" timeOffset="38199">17939 2143,'0'0,"53"-53,-27 53,27 0,0 0,-53 26,26-26,-26 27,27-27,26 26,-27-26</inkml:trace>
  <inkml:trace contextRef="#ctx0" brushRef="#br1" timeOffset="39091">20135 2725,'0'-27,"0"27</inkml:trace>
  <inkml:trace contextRef="#ctx0" brushRef="#br1" timeOffset="40202">21220 1323,'0'-53,"0"0,-27 53,1 0,-27 26,53 80,-80 26,80 27,0 26,0 1,0-28,0 27,0 1,27-28,-27-52,0-26,-27-1,1-53,-1-26,-52 53,53-53,-1 0,-26 0,53 27,53-27</inkml:trace>
  <inkml:trace contextRef="#ctx0" brushRef="#br1" timeOffset="65757">20902 3598,'-53'0,"0"26,53 1,-53 52,53-52,0-1,0 27,0-26,27 26,-1-53,1 0,26 0,-27 0,1 0,-27 0,79 0,-79-53,0-27,0 27,-27 27,1-54,-27 80,27 0</inkml:trace>
  <inkml:trace contextRef="#ctx0" brushRef="#br1" timeOffset="67018">20690 476,'0'-53,"0"27,0 26,0 26,0 27,0-27,27 1,-27 26,26-27,-26 1,80 26,-27 0,-53-1,26-52,-26 27,-26-27,-27 0,0 0,53 26,-53-26,53 0</inkml:trace>
  <inkml:trace contextRef="#ctx0" brushRef="#br1" timeOffset="67296">20717 555,'0'-53,"0"53,26 0,1 0,-27-26,0-1,53 27,26 0,-26 0,26 0,1 0,-1 0</inkml:trace>
  <inkml:trace contextRef="#ctx0" brushRef="#br1" timeOffset="68054">21696 344,'0'-27,"-27"27,27 27,-53 52,1 0,25 1,-52 26,-1-1,54-52,-27 0,53 0,-53-26,53-1,-26-26,26 53</inkml:trace>
  <inkml:trace contextRef="#ctx0" brushRef="#br1" timeOffset="68584">21749 529,'0'0,"0"79,0 1,0-1,-80 0,80-26,0 0,0-26,0-1,27-26,52 0,-52 0,26-26,-27-1,1-26,-27 0,52 27,-52-27,0 79,0 1,0 26,0-27,0 27,0-26,0-1,0 27,0 0,0 0,0 0,0-27</inkml:trace>
  <inkml:trace contextRef="#ctx0" brushRef="#br1" timeOffset="69765">22781 1640,'-27'0,"-26"27,0 78,0 1,53 53,-79-27,79-26,0-27,53 27,53-53,-27-53,1 0,-28 0,1 0,-26-53,-27 0,0 0,0-26,-27 53,1 26,-27-53,27 53,-27 0,0 0,26 0,27 26,0 27,27-26,52-27</inkml:trace>
  <inkml:trace contextRef="#ctx0" brushRef="#br1" timeOffset="70086">23416 2169,'0'27,"-53"-1,26 54,-26-1,53 0,0-26,0-26,27-27,-1 79,27-79,0 0,0-53,-27 27,-26-27,53-27,-53 1,0 26,-26 27,-53-27,-1 53,54 0,26 0,53 0,0 0,-27-53</inkml:trace>
  <inkml:trace contextRef="#ctx0" brushRef="#br1" timeOffset="70326">23733 1905,'53'0,"-26"0,-1 0,27 26,-53 1,53 78,-53-25,0 26,0-1,0 54,-53-53,26 0,-25-27,-28 27,27-53,0 0,0-53</inkml:trace>
  <inkml:trace contextRef="#ctx0" brushRef="#br1" timeOffset="70850">22225 2090,'-26'0,"26"53,0 0,0 26,-53 0,53 1,0-1,0 27,53 0,-1 0,54-53,53 0,53-53,-27 0</inkml:trace>
  <inkml:trace contextRef="#ctx0" brushRef="#br1" timeOffset="71569">24183 1402,'26'0,"27"53,-53 26,0-52,0-1,0 27,0-26,0-27,0 26,80-26,26 0,26 0,27 0,-1 0,-78 0</inkml:trace>
  <inkml:trace contextRef="#ctx0" brushRef="#br1" timeOffset="72332">25585 2275,'0'-26,"0"-27,-53 26,53-26,-26 53,26-26,-27 26,-52 26,79 1,-79 26,79-27,-53 1,53 26,0-27,0 27,26-53,27 0,26 0,1 0,26-27,-53-25,0-1,-1-53,-52 26,53-25,-53-1,0 26,0 1,0 0,0-1,-26 27,26 27,0-1,-27-25,27 25,0 54,0 25,0 28,0 26,0 26,0-26,0 0,0-1,0 1,0 0,0-53,53-27,27 27,-27-53</inkml:trace>
  <inkml:trace contextRef="#ctx0" brushRef="#br1" timeOffset="72614">26353 1825,'-27'53,"27"27,-53-1,53 27,-26 0,26-27,0-26,0 0,0-27,26 27,1-26,26-27,-27 53,27-53,0 0</inkml:trace>
  <inkml:trace contextRef="#ctx0" brushRef="#br1" timeOffset="72800">26088 2302,'0'-53,"0"26,53 27,0 0,26 0,1-53,-1 53,0 0,1 0</inkml:trace>
  <inkml:trace contextRef="#ctx0" brushRef="#br1" timeOffset="74195">26802 979,'0'-27,"0"-26,0 0,0 27,27 26,-1 0,54 0,-54 0,27 0,-27 53,27 0,-26 0,26 0,-27 26,-26 0,53 1,-53 26,0 52,0-52,0 0,0 26,0 1,0-28,0 28,0-28,0 28,53 26,-53-54,0 28,0-54,0 0,0-26,0-26,0 26,0-27,0-26,0 27,-53-27,0 0,53 53,-53-53,27 0,-27 0,26 0,1-53,-27 0,27 26</inkml:trace>
  <inkml:trace contextRef="#ctx0" brushRef="#br1" timeOffset="74698">27781 2196,'27'0,"-1"0,-26-27,53 27,0 0,0 0,-27 27,27-27,-53 79,27-79</inkml:trace>
  <inkml:trace contextRef="#ctx0" brushRef="#br1" timeOffset="74847">27861 2672,'79'0,"27"-26,-80 26,1 0,52 26</inkml:trace>
  <inkml:trace contextRef="#ctx0" brushRef="#br1" timeOffset="76009">24183 1455,'26'0,"-26"-27,0-25,-26 52,-1 0,-25 0,25 0,-79 26,80-26,-1 26,27 27,0-26</inkml:trace>
  <inkml:trace contextRef="#ctx0" brushRef="#br2" timeOffset="147689">29422 1693,'0'-26,"-27"26,1 0,-1 0,-26 52,27-25,-27-27,53 26,-26-26,-1 53,-26-53,53 27,-26 26,26-27,0 1,-53-27,53 53,0-27,0 0,0 27,0-26,0-1,0 1,0 26,0-27,26-26,-26 27,27 25,26-25,-27-27,1 0,25 0,-25 0,-1 0,27 0,-26 0,-1 0,27 0,-53-27,27 27,-27-52,0 25,0 1,0-27,0 26,0 1,0 26,0-53,-53 53,53-27,-27 27,1 0,-27 0,26 0,27-26,-26 26,-27 0,53 0,-26 0,-1 0,54 0,-1 0,-26 26,53-26,0 80,-53-54</inkml:trace>
  <inkml:trace contextRef="#ctx0" brushRef="#br2" timeOffset="148529">29951 2090,'-27'0,"27"-27,-26 27,-27 0,27 0,26 53,-53 0,53-26,-53 26,53-27,0 1,26 25,1-52,52 0,-26 0,26 0,-52 0,-1-26,27-27,-53-26,0 26,0 26,-53-26,27 1,-27-1,53 26,0 27,-27 0,27 27,-53-27,53 53,-26-53,26 26,53-26,0 26</inkml:trace>
  <inkml:trace contextRef="#ctx0" brushRef="#br2" timeOffset="149863">30586 1852,'0'-27,"0"27,0 53,0-26,0-1,0 27,0-26,0-1,0 0,0 27,53 0,0 0,0-53,-27 0,27 0,-27-53,-26 27,0-1,53-26,-53 27,0 0,27 26,-27 26,0 0,0 1,0 26,79-27,-26 27,0-53,0 27,0-27,0 0,-27 0,27 0,-53 0,0-27,0-26,0-26,0 26,0 0,0 0,0 27,0-27,0 0,-53 0,53 0,0 79,0 1,0 52,0 27,-53-53</inkml:trace>
  <inkml:trace contextRef="#ctx0" brushRef="#br2" timeOffset="151332">29210 2037,'-53'0,"27"0,-1 0,-26 0,27 0,26 26,-27-26,-26 53</inkml:trace>
  <inkml:trace contextRef="#ctx0" brushRef="#br2" timeOffset="152218">29977 2063,'0'-26,"-53"26,27 0,26 0,-27 0,27 53</inkml:trace>
  <inkml:trace contextRef="#ctx0" brushRef="#br2" timeOffset="152914">29951 2011,'0'-27,"-27"27,-26 0,53 0,-26 0,26 79</inkml:trace>
  <inkml:trace contextRef="#ctx0" brushRef="#br2" timeOffset="153312">29924 2011,'0'-27,"0"54</inkml:trace>
  <inkml:trace contextRef="#ctx0" brushRef="#br2" timeOffset="154468">30903 1984,'0'-53,"0"80,0 26,0-27,0 0</inkml:trace>
  <inkml:trace contextRef="#ctx0" brushRef="#br2" timeOffset="155382">31327 1746,'0'-27,"0"54,0-1,0 27,0-26</inkml:trace>
  <inkml:trace contextRef="#ctx0" brushRef="#br3" timeOffset="229201">1482 5662,'0'-27,"0"1,0-27,0 0,0 0,0 27,-27 26,-52 0,26 0,26 0,-25 53,25-1,-26 1,27 0,26 27,-53-54,53 27,26-53,1 0,26 0,0 0,26-26,-26-27,-27 26,-26 1,80-54,-80 27,0 1,0-1,0-27,0 27,-27 0,27 1,0 25,-26 27,26-53,0 80,0-1,0 27,0 0,0 0,0 26,0-26,0 0,26 0,-26 0,80-27,-80 1,53-27,-53 79,26-79,-26 27,26-27,-26 26</inkml:trace>
  <inkml:trace contextRef="#ctx0" brushRef="#br3" timeOffset="229473">1879 5159,'0'27,"26"25,-26 1,79 0,-79 27,27-1,-27 27,0 0,0 0,0-27,-27 0,-26 54,-26-54,26 0,27-79</inkml:trace>
  <inkml:trace contextRef="#ctx0" brushRef="#br3" timeOffset="229920">873 5371,'0'-27,"-26"27,-27 27,53 26,-27 0,27 26,0 27,-53 26,53-53,0 1,0-27,53 26,0-52,27 25,78 1,1-53</inkml:trace>
  <inkml:trace contextRef="#ctx0" brushRef="#br3" timeOffset="233015">3678 5344,'-27'27,"-26"52,27 0,-27 1,0 26,0 0,27-27,26-26,-53-27,53 27,0-26,-27-27,27 53</inkml:trace>
  <inkml:trace contextRef="#ctx0" brushRef="#br3" timeOffset="233240">3281 5424,'0'26,"0"27,0 0</inkml:trace>
  <inkml:trace contextRef="#ctx0" brushRef="#br3" timeOffset="233435">3863 5873,'0'0,"26"0,-26-52,0 78,0 0</inkml:trace>
  <inkml:trace contextRef="#ctx0" brushRef="#br3" timeOffset="233992">4604 5477,'0'-53,"-80"0,54 53,-27 0,0 0,-26 26,26 27,0 0,0 26,53-52,0 26,0-27,53 27,26-53,-26 0,0 0,0-26,0-1,-27 1,-26-27,53 26,-53-26,0 80,53-1,-26 27,52-26,-26 26,-27-53</inkml:trace>
  <inkml:trace contextRef="#ctx0" brushRef="#br3" timeOffset="234621">5159 5397,'0'-26,"0"-27,-26 53,-27 0,27 0,-1 0,-26 53,27-27,-27 27,53-26,0-1,0 27,26-53,27 0,0 0,26 0,-26-27,0 27,0 0,-53-26,27 26,-27 26,0 27,0 0,0 53,0 79,0-26,0-27,0 1,0-27,0-54,0-25,-53-27,-27-79,27-1,-26-26,0 27,52-27,27 53,-53 27,53-27,27 26,26 27,26 0,0 0,1 0,-1 0,-26 0</inkml:trace>
  <inkml:trace contextRef="#ctx0" brushRef="#br3" timeOffset="234965">5821 5926,'26'-53,"-26"27,53 26,-53-26,27 26,-27-53,53 0,-53 0,0 0,-27 53,1 0,-54 0,27 0,27 26,26 1,0 52,0-26,0 0,53 26,53 1,-27-27,27-27,-27 27,-52 0</inkml:trace>
  <inkml:trace contextRef="#ctx0" brushRef="#br3" timeOffset="240657">7091 5662,'-27'0,"27"-53,-26 53,-1 0,-52 79,79-52,-53 26,53 0,0-27,53 0,0-26,0 53,0-53,0 0,-53 0,26-53,-26 1,0-1,-26-27,-27 27,26 27,1 26,26-53,-53 53,53 53,53-27,26-26,27 0,26 0,27 0,-27 0,-26-26,-53-1,-26-26,-27 27,0 0,0-27,0 0,0 26,-27-26,-26 53,27 0,-1 0,27 53,0 53,0 0,0 0,0 0,0 26,53 27,-53-27,0 27,0-27,0 27,0-27,0-26,0-27,-53-52,27-27</inkml:trace>
  <inkml:trace contextRef="#ctx0" brushRef="#br3" timeOffset="240867">7488 6323,'53'-53,"0"53,-1-53,28 53,-27-26,0 26,26 0,0 0,1 0,26-53</inkml:trace>
  <inkml:trace contextRef="#ctx0" brushRef="#br3" timeOffset="242404">8943 5291,'0'-26,"0"-27,-27 53,27 26,-52 54,52 79,-80 26,80-79,0-1,0 28,0-54,0 0,0-26,0-26,53 52,0-79</inkml:trace>
  <inkml:trace contextRef="#ctx0" brushRef="#br3" timeOffset="242914">9366 5397,'0'0,"0"106,0 79,-53 27,53-80,-53 0,53-26,0-26,0-27,53 0,0-53,-53-53,27 0,-27-27,0 107,0-1,53 1,0 26,26 0,27-53,-53 0,-27 0,1 0,26-27,-53 1,0-27,0 26,-27 1,1 26,-1 0,-26 0,27 0,-1 0,27 0,0 26,0 27,27-26,52-27,27 79,-27-79,1 0,-1 0,-26 0,-53-26</inkml:trace>
  <inkml:trace contextRef="#ctx0" brushRef="#br3" timeOffset="243274">8969 5794,'0'-26,"-26"26,105 0,27 0,53 0,0 0,26 0,0 0,-26 0,-27 0,27 0</inkml:trace>
  <inkml:trace contextRef="#ctx0" brushRef="#br3" timeOffset="244339">8467 5688,'53'0,"-27"53,27-53,53 27,-27-27,-26 53,0-53</inkml:trace>
  <inkml:trace contextRef="#ctx0" brushRef="#br3" timeOffset="245294">11430 5291,'0'-26,"0"-27,0 79,0 27,0 27,0 52,0-26,53 26,-53-52,0 25,0-25,0-27,0 26</inkml:trace>
  <inkml:trace contextRef="#ctx0" brushRef="#br3" timeOffset="245752">11192 5979,'26'-26,"54"-27,-1 53,0-53,1 53,-1 0,1 0,-27 0,-1 0,-25 0,-27 0,53 0,-53 53,0 0,53-27,-53 1,53 26,0-27,-1-26,28 53,-1-53,-26 0,0 0,-53 0,27 0,-27-53,-27 0,-52 53,26 0,-27 0,1 0,26 0,27 0,-27 0,79-53,1 0,52-26</inkml:trace>
  <inkml:trace contextRef="#ctx0" brushRef="#br3" timeOffset="246060">12541 5397,'27'-26,"26"26,-53-27,26 27,1 0,-27 0,52 0,-52 27,0 52,0 0,0-26,0 27,0-1,0 27,53 26,-53-52,27-27,-27-1,53 1,-80-53,1 0,-1 0,-26 0</inkml:trace>
  <inkml:trace contextRef="#ctx0" brushRef="#br3" timeOffset="246248">12568 6138,'0'-26,"0"-27,26 26,1 27,52 0,-26 0,26 0,1 0,26 0,52 0,-25 0</inkml:trace>
  <inkml:trace contextRef="#ctx0" brushRef="#br3" timeOffset="246734">13573 6032,'0'-26,"-26"26,-27 0,0-53,0 53,-26 0,52 0,27 26,-26-26,26 53,26 27,27-80,26 0,-26 0,-26 0,-1 0,27 0,0 0,0 0,53 26,26-26,-53 0,-26 0,0-53,27 0,-54 0,-26-26,53-53,-53 26,0-27,0-25,-26-1,26 106,-27 53,27-26,-53 26,53 53,-26 52,26 54,0-27,-53 1,53-1,0 0,0-26,0-53,0 0,0-27,0 27,0-26</inkml:trace>
  <inkml:trace contextRef="#ctx0" brushRef="#br3" timeOffset="251914">12779 1905,'0'-27,"0"1,-53 79,53 26,0 0,0 54,0-1,0-26,0-27,0-26,0-26,0 52,0-79,53 0,-26 0,-27-53,53 53,-53-26,79 26,-26-27,0 27,-27 0,-26 27,0 52,0-53,0 1,-52 26,25-53,-26 53,27-53,-27 0,0 0,26 0,27-27,0-26</inkml:trace>
  <inkml:trace contextRef="#ctx0" brushRef="#br3" timeOffset="252477">13123 2381,'53'53,"-53"0,27-27,-27 1,79 26,-52-53,-1 0,27 0,-27 0,1 0,52-53,-79 26,27-26,-27 0,0 0,0 1,0 25,26 27,-26 0,53 0,-53 53,53-53,-53 79,26-52,-26 26,53 26,-53-26,0 26,0 1,0 26,0-1,0-25,-26-1,26-52,-79-27,26 0,26 0,-26-27,53-52,-53 26,53 0,0 27,0-54,0 54,0-1,53-26,-26 53,26-53,-27 53,1 0,25 0</inkml:trace>
  <inkml:trace contextRef="#ctx0" brushRef="#br3" timeOffset="253539">6959 3624,'52'80,"-52"-1,0 1,27-27,-27-1,0 1,53 0,-53-26,53 26,-27 0</inkml:trace>
  <inkml:trace contextRef="#ctx0" brushRef="#br3" timeOffset="253908">7594 3624,'0'0,"0"53,0 0,0 0,0 0,0-26,0-1,0 27,26-53,27 26,-27-26,27 0,0 53,0-53,-26 0,-27 27,26-27,-26 53,-53 26,0-52,27-1,-1-26,-26 53,27-53</inkml:trace>
  <inkml:trace contextRef="#ctx0" brushRef="#br3" timeOffset="254117">7646 3624,'0'-26,"0"26,53 0,-26 0,26 0,-27 0,1 0,26 0,-27 0,1 0</inkml:trace>
  <inkml:trace contextRef="#ctx0" brushRef="#br3" timeOffset="255244">8546 3995,'0'53,"0"-27,53-26,-27 27,1-27,26 0,0 0,-27 0,1 0,-27 0,53 0,-53-27,0-26,0 27,0-53,-27 52,27-52,-26 26,26 0,-53 26,53-26,-27 27,27-27,27 27,-1 26,54 0,-28-53,28 53,-1 0,1 0,-1 0,-26 0,26 0,-52 53,26 0,-53-27,53 27,-53-27,26 27,-26-26,0-1,53 27,-53 0,26-53,-26 27,53 25,-26-52,-1 0,27 0,-26 0,-1 0,1 0,25-26,-25 26,-27-26,0-27</inkml:trace>
  <inkml:trace contextRef="#ctx0" brushRef="#br3" timeOffset="256990">10451 3519,'0'0,"79"79,27 0,-26 27,-1-53,-26 27,-27-54,-26 0,0-26,-53 0,-26-52,79-28,0 27,0 27,0-1,0-26,53 53,-53-53,53 53,-53-52,53 52,-27 0,80 26,-106 0</inkml:trace>
  <inkml:trace contextRef="#ctx0" brushRef="#br3" timeOffset="257357">11165 3889,'27'0,"-1"-53,27 53,-26 0,-1-26,54-54,-80 54,0-1,0-26,0 27,-27 26,1 0,-1 0,-26 26,27 1,26 26,-53 26,53-26,0 0,79 0,-26-27,0-26,0 53,0-53,26 0,-52 0</inkml:trace>
  <inkml:trace contextRef="#ctx0" brushRef="#br3" timeOffset="257747">11853 3572,'0'0,"0"0,-53 52,53-25,-52 26,52 0,0-27,0 1,52-27,1 0,0 53,0-53,0 26,-26 27,-27-27,-53-26,-27 53,1-53,26 27,0-27,27 0,26 53</inkml:trace>
  <inkml:trace contextRef="#ctx0" brushRef="#br3" timeOffset="258275">12144 3730,'0'27,"53"52,0-79,0 27,0-27,0 0,0 0,0 0,-53-27,53 27,-53-53,0 0,-27 53,-26 0,27 0,-1 0,27 53,0-53,80 53,-1-53,-26 27,-26-27,-27 53,0-27,0 27,-53-53,-27 26,27-26,27 0,-27 0</inkml:trace>
  <inkml:trace contextRef="#ctx0" brushRef="#br3" timeOffset="258527">12144 3492,'27'0,"-27"27</inkml:trace>
  <inkml:trace contextRef="#ctx0" brushRef="#br3" timeOffset="258940">12779 3307,'0'-26,"0"-1,0 106,0 1,53-1,-53 1,27-1,-27-26,53 0,-53 0,79 0,-79-27,27-26,-27 27,52-27,1 0</inkml:trace>
  <inkml:trace contextRef="#ctx0" brushRef="#br3" timeOffset="259549">13282 3783,'0'0,"0"53,0 27,53-54,-27-26,27 0,-26 26,-1-26,27 0,-53 0,27 0,-27-79,0 53,-53-27,0 53,0 0,26 0,-25 0,52 0,0-27,0 27,0-53,26 53,53 0,-52 0,26 0,0 0,26 0,27 27,-27-27,-26 26,-26-26,-27 53,26-53,-26 27,0-27,-26 0,26 0,0-53,0 53,0-53,53 26,26-52,-53 52,27 27,-53-52</inkml:trace>
  <inkml:trace contextRef="#ctx0" brushRef="#br3" timeOffset="260019">12726 3598,'27'-26,"-1"26,27-27,-26 27,26-53,-27 53,27 0,-26 0,25 0,1 0,27 0,-1 0,0 0,-26 0</inkml:trace>
  <inkml:trace contextRef="#ctx0" brushRef="#br3" timeOffset="265931">14975 5133,'0'-53,"53"53,-53-27,0 1,0 79,0 53,27-1,-27 54,0 0,0-27,53 27,-53 0,53-54,-53-25,53-1,-53 1,0-27,0-27,0 0,0-52,0 0,0-54,0-26,0-52,0-54,0 27,52 26,-52 53,80 0,-80 53,53 0,-53 27,53 26,-53-53,53 53,0 79,-53-26,0 0,0 27,-27-1,1 0,-54 1,54-27,-54 53,1-27,26 27,0-80</inkml:trace>
  <inkml:trace contextRef="#ctx0" brushRef="#br3" timeOffset="266343">15531 5715,'27'0,"-27"26,0 1,0-1,26 27,-26 0,0-27,53-26,-53 27,53-27,0 0,-27 0,-26 0,53 0,-53-80,0 28,0-1,0 0,-53 26,27-26,-27 53,26 0,1 0,26 27</inkml:trace>
  <inkml:trace contextRef="#ctx0" brushRef="#br3" timeOffset="266830">16087 5715,'0'79,"26"-26,-26 0,27 0,-27-27,79-26,-79 53,26-53,1 0,26 0,-53 0,0-53,26 0,-26-26,0 53,0-27,53 79,-26 1,26 25,-1-25,-25-27,26 0,-53 0,0-53,0-26,0-1,0-26,0 27,-53 26,53 27,0-1,0 27,0 27</inkml:trace>
  <inkml:trace contextRef="#ctx0" brushRef="#br3" timeOffset="268158">16775 5715,'0'53,"53"-53,-27 0,27 0,0 0,26 0,-26-27,0 27,-27-26,27 26,-26-53,26 26,-53-26,26 53,-26-26,0-1,27 27,-27-26,0-27,0 53,-27 0,-26 0,27 0,26 27,-27-27,27 26,-53-26,53 26,0 1,0 26,0-27,0 1,27 26,-27-27,26-26,-26 27,53-27,0 53,0-53,-26 0,26 0,-27 0,27 0,-53 0,26 0,27-53,0 53,0 26,26 27,-79 0,0 0,-26-53,0 0,-27-27,53 1,0-27,0 27,0-1,53 27,-1-79,1 79,27 0,-27-27,0 27,0 0</inkml:trace>
  <inkml:trace contextRef="#ctx0" brushRef="#br3" timeOffset="269773">19288 5424,'0'-53,"-53"53,0 0,27-27,-1 27,-26 0,27 0,-27 0,27 80,-54-1,80-53,0 27,0 0,80 0,-27-53,26 0,0 0,1 0,-1-53,-26 0,0-26,-53-27,53 27,-53-1,0 1,0 0,0 26,0 0,0 26,0 80,0 0,0 27,0 25,0 1,0 0,0 0,0-27,26 54,27-80,0-1,0-52,0 0,26 0,-52 0,-1-26,27-53,-53-1,0 1,0 26,0 0,0 27,0 26,-53 0,53 52,0 1,0 0,0 27,0-27,0 0,53-1,-26 1,-1-53,27 27,-27-27,27 0,-53 0</inkml:trace>
  <inkml:trace contextRef="#ctx0" brushRef="#br3" timeOffset="270247">20214 5794,'27'-26,"26"-27,-1-27,28 1,-1-27,-26 0,0-52,0-1,-53 0,0 53,0 27,0 26,0 0,-53 53,0 0,27 79,-54 1,27 26,53-27,-53 0,53 1,0-1,0 0,0 1,53-27,-26-27,26 27,53-26,-27 25,27-52,0 53,-53-53</inkml:trace>
  <inkml:trace contextRef="#ctx0" brushRef="#br3" timeOffset="270494">20981 5265,'0'53,"0"0,0 0,0 0,0 26,0-26,53-27,-53 1,27 26,26-53,-27 26,27-26,0 0,-26-26,25-27,-52-27,27-52</inkml:trace>
  <inkml:trace contextRef="#ctx0" brushRef="#br3" timeOffset="270656">21140 4921,'0'-53,"0"27,0 26,0 0,-53 52</inkml:trace>
  <inkml:trace contextRef="#ctx0" brushRef="#br3" timeOffset="271771">21511 5397,'0'-26,"0"-27,-27 53,27-53,0 79,0 27,27 0,-27-26,79 26,-53-27,27-26,0 79,-26-79,26 0,-27 0,1 0,-27-53,53-26,-53 26,0-26,0-1,0 28,-27-28,27 54,0-1,-26 27,26-26,0 26,0 26,0 27,53 53,-27-106</inkml:trace>
  <inkml:trace contextRef="#ctx0" brushRef="#br3" timeOffset="272786">22225 5318,'0'26,"26"-26,1 0,26 0,-27 0,54-26,-27 26,0-27,-1-26,-25 27,-27 0,53-27,-53 26,-27 27,1 0,-1 0,-25 0,25 0,27 0,0 53,0-26,-26-27,26 26,0 0,0 27,53-53,-27 27,0-27,27 0,-26 0,-1 53,27-53,-26 0,-1 0,27 0,0 0,-27 0,27 0,0 0,27 0,-54 0,1 0,-27 26,52-26,-52 27,-26-27,-27 53,27-53,26 0,0 0,0-80,53 80,-53-53,52 53,-52-53,80 53,-54-26,1 26,-27-53,53 53,-53-26,26 26,-26 0,0 79,0-79</inkml:trace>
  <inkml:trace contextRef="#ctx0" brushRef="#br3" timeOffset="273144">23548 5371,'79'0,"-26"0,-26 0,-1 0,27 0,-26 0,25 0,1-53,-26 0,26 0,-53 0,0 0,0 0,-27 53,-52 0,26 27,0 26,-26 0,52 52,27-25,0-27,0 0,0-27,80 27,-1-53,27 0,53 0,-27 0,0-79</inkml:trace>
  <inkml:trace contextRef="#ctx0" brushRef="#br3" timeOffset="273682">25135 5133,'0'-27,"0"1,-26-27,-27 26,0 27,27 0,-27 0,-27 0,1 0,0 53,52-26,-26 26,53-27,0 27,0-27,53-26,27 27,-1-27,0 0,-26-27,0 1,27-53,-54 26,-26-27,53 1,-53-27,0 27,0-1,0 27,0 27,0 0,-27-27,27 79,0 27,27 26,-27 1,53-1,-53 0,26 1,-26-1,53 27,-53-53,0 0,27 0</inkml:trace>
  <inkml:trace contextRef="#ctx0" brushRef="#br3" timeOffset="274771">26326 4339,'0'-53,"0"106,-26 53,26 0,0-1,0 1,0 0,0-27,0 1,0-54,26-26,1-53,25 53,1 0,0 0,0 0,0 27,26-1,-79 1,53 26,-53 0,0-27,-53-26,1 0,-28 0,27 0,27 0,26 0,0-26,0-1,79-52</inkml:trace>
  <inkml:trace contextRef="#ctx0" brushRef="#br3" timeOffset="275362">27014 4815,'26'27,"-26"25,53 1,-53 0,80 0,-27-26,-27-27,1 53,25-53,1 0,-53-27,53-26,-53 27,80-54,-80 1,53 0,-53 26,53 0,-53 26,26 54,27-1,-27 1,1 52,52 0,1 27,-1 0,-53 26,27 1,-53-27,0-1,0-25,0-1,0-26,-53-53,0 27,-26-27,0 0,26-53,0 26,26-52,27 52,0 1,0-27,0-26,27 79,26-27,0 27,0 0,26-53,-53 53,27 0,0 0,-53 27</inkml:trace>
  <inkml:trace contextRef="#ctx0" brushRef="#br3" timeOffset="279344">3572 7091,'0'-53,"0"26,-27 27,27-26,-52-27,52 26,-27 54,27 52,0 53,0 27,0 0,0-53,0 0,0-27,0-26,0 26,0-52,53-27,-53 53,26-53,1 53</inkml:trace>
  <inkml:trace contextRef="#ctx0" brushRef="#br3" timeOffset="279909">3863 7117,'53'0,"-53"-53,0 80,0 25,0 28,0-1,0 1,0-28,0 28,0-54,0 1,26-27,-26 26,27-26,-27 53,53 27,-53-28,26 28,-26-27,80 0,-54 0,27-27,-27-26,27 0,0 0,27 0,-28-26,-25-1,26 1,-53-27,0 0,0 26,0-26,-27 53,-26 0,27 0,-27 0,53 27,0-1,0 1,0 26,27-53,-1 53,27-53,0 0,0 0,0 0,26 0,-26 0,-27 0</inkml:trace>
  <inkml:trace contextRef="#ctx0" brushRef="#br3" timeOffset="280222">2963 7514,'0'0,"0"-53,0 26,27 27,52-52,1 52,25 0,1 0,79 0,27 26,26-26,-26 0</inkml:trace>
  <inkml:trace contextRef="#ctx0" brushRef="#br3" timeOffset="281100">6482 7117,'0'-53,"0"27,-53-27,53 26,-26 1,-53-54,52 80,1-26,-27 26,26 0,1 0,-27 26,26 27,-25 27,52 26,0-1,0 1,0 0,26 26,27 1,0-54,-27 0,-26 1,80-1,-80-52</inkml:trace>
  <inkml:trace contextRef="#ctx0" brushRef="#br3" timeOffset="281294">6006 7752,'79'-26,"-26"-27,27 53,-1-53,0 53,27 0,0-53,0 53</inkml:trace>
  <inkml:trace contextRef="#ctx0" brushRef="#br3" timeOffset="281520">7117 7329,'0'-27,"0"54,0 26,-53 26,53 0,0 1,0 26,0-54,27 1,-27-26,26-27</inkml:trace>
  <inkml:trace contextRef="#ctx0" brushRef="#br3" timeOffset="281700">7170 7143,'0'-52,"0"25,0 27,0 53,0-27</inkml:trace>
  <inkml:trace contextRef="#ctx0" brushRef="#br3" timeOffset="282029">7408 7620,'53'0,"0"53,27-27,25 80,-105-80,27 27,-27-26,53-1,-53-52,0-1,-27-52,27 0,0-1,0-26,0 53,0 27,0 26,0-27,80 27,-80 0,53 0</inkml:trace>
  <inkml:trace contextRef="#ctx0" brushRef="#br3" timeOffset="282449">8176 7699,'26'0,"1"0,25-53,-25 27,26-27,-27-27,-26 27,0 27,0 0,-53 26,27 0,-1 0,-25 26,52 27,0 0,0 0,26 0,0 0,27-27,27-26,-27 79,0-79,-53 27,0-1,-53-26,0 0,0 53,0-53</inkml:trace>
  <inkml:trace contextRef="#ctx0" brushRef="#br3" timeOffset="282689">8731 7196,'0'-53,"0"27,0 105,27 27,-27-26,53-1,-53 0,53 1,-53-1,26 27,-26-53,0 0,0-27,0 27,0-26</inkml:trace>
  <inkml:trace contextRef="#ctx0" brushRef="#br3" timeOffset="282862">8784 7778,'0'-52,"0"25,53 27,-26 0,-1-53,27 53,0 0,0 0,0 0</inkml:trace>
  <inkml:trace contextRef="#ctx0" brushRef="#br3" timeOffset="284197">10874 6905,'-26'-53,"26"27,0-1,-79-25,52 52,1-27,-27 27,26 0,-26 27,53 52,-26 53,26-26,0 0,-53 26,53-26,0 0,0-27,0 1,0-27,0 26,0-26,0-27</inkml:trace>
  <inkml:trace contextRef="#ctx0" brushRef="#br3" timeOffset="284400">10239 7593,'27'-53,"26"27,26 26,1-80,-1 80,53-52,-26 52,-27 0,-26 0,0 0</inkml:trace>
  <inkml:trace contextRef="#ctx0" brushRef="#br3" timeOffset="284640">11192 7117,'53'-26,"-53"26,0 52,0 1,0 0,0 27,0-1,0-26,0 0,0-27</inkml:trace>
  <inkml:trace contextRef="#ctx0" brushRef="#br3" timeOffset="284820">11324 6985,'0'-53,"0"26,0 80,0-26</inkml:trace>
  <inkml:trace contextRef="#ctx0" brushRef="#br3" timeOffset="285398">11668 7408,'0'53,"27"0,-27 0,0 0,0 0,0 0,0 26,0-53,26-26,-26 27,53-27,-27 0,-26-53,53 0,-53-26,27-1,-27 27,0-26,53 79,-53-27,26 27,1 27,26 26,-27-27,27 27,-27-53,27 27,-26-27,-1 0,1 0,26 0,-53-53,53 0,-53-27,0 1,0 0,0 26,0 0,0 53,-27 0,-26 53,53 0,0 0,0 0,0-1,0 1,27-26,-27 26,79-53,-53 53,27-53,53 53,0-53</inkml:trace>
  <inkml:trace contextRef="#ctx0" brushRef="#br3" timeOffset="287243">13414 7117,'27'0,"-1"53,-26-27,80 27,-80-26,26-1,-26 54,0-54,0 0,0 1,53-54,-53 1,0-27,53-26,-53-1,53 1,-53 0,53 26,-53 0,53 53,-53-27,53 27,0 0,-1 0,1 53,0-26,-26 26,-27-27,53 27,-53-27,0 1,0 26,0-27,0 1,0 26</inkml:trace>
  <inkml:trace contextRef="#ctx0" brushRef="#br3" timeOffset="288067">14579 7143,'0'-52,"-27"52,1 0,-27 0,0 0,53 26,-80-26,80 53,0 0,0-27,53-26,-26 0,-1 0,27 0,-26 0,26-53,-1 53,-25 27,-27-1,0 1,0 52,26-79,27 0,-53-26,27-1,-27-26,53 27,-53-1,53 27,-53-53,26 53,27 53,-53-26,53 26,-53-27,26 27,-26 0</inkml:trace>
  <inkml:trace contextRef="#ctx0" brushRef="#br3" timeOffset="288384">15584 7302,'0'0,"0"0,53 0,0 0,0 0,26 0,-26 0</inkml:trace>
  <inkml:trace contextRef="#ctx0" brushRef="#br3" timeOffset="289890">16087 6747,'-27'-27,"27"-26,0 53,53 0,-26 0,-1 0,27 0,-27 27,54 52,-80-53,0 27,0-26,-53 26,53-27,-53 1,53 26,-26-53,26 53,0-1,52 1,28-26,-1 52,27-26,-27 26,1 1,-54-27,-26 0,53-27,-53 54,-53-80,-26 0,26 0,0 0,-26-80,52 54,27-27,0 0,0 26,27-26,78 27,1-27,53 0,26-26,27-1,-133 1,-26 26,-53 0,0 0,0 27,-26 26,-54-53,27 53,1 0,-1 26,-27 27,54 27,26-1,0 0,0-26,0 0,53 0,0-53,0 53,-1-53,28 0,-27 0,-27 0,-26-26</inkml:trace>
  <inkml:trace contextRef="#ctx0" brushRef="#br3" timeOffset="290416">17410 6958,'0'27,"53"-27,-1 53,-25-53,26 53,-27-1,27-25,-26-1,-27 27,53-53,-53 53,0-26,0-27,0-27,0-52,0 52,0-26,26 27,53 26,-26-79,0 79</inkml:trace>
  <inkml:trace contextRef="#ctx0" brushRef="#br3" timeOffset="290661">18230 7011,'0'53,"0"-26,0-1,0 27,0-27,26 1,27 52,0-79,-26 0,-1 0,53-26,-79-1,0-26,0 0,-53-26,27 53,-27 26,27-53,-1 53,-26 0,53 53,0 0</inkml:trace>
  <inkml:trace contextRef="#ctx0" brushRef="#br3" timeOffset="294247">19156 6323,'0'-26,"0"26,0 0,-53 53,53 0,0 26,0 27,-53 26,53-26,0 0,26 0,27-27,27 0,52-52,0-27,27 0,-53 0,26-27,-52-26,-27 1,-53-28,0 27,0 27,0-1,-27 27,-26 0,0 0,27 0,-27 27,53 52,0-52,0 26,53-27,-27-26,27 53,0-53,26 79,-52-79,-27 27,53-27,-53 26</inkml:trace>
  <inkml:trace contextRef="#ctx0" brushRef="#br3" timeOffset="294779">18891 6747,'0'-27,"0"27,-26 0,26 0,53 0,53 0,52 0,54 0,0 0,26-53,-53 53</inkml:trace>
  <inkml:trace contextRef="#ctx0" brushRef="#br3" timeOffset="296098">20135 6826,'26'0,"-26"-53,27 53,26 26,-53 27,79 27,-79 26,26-27,-26 0,0 1,53-27,-53 0,0-27,0-52,0-27,0 26,0-26,0 0,-53-26,53 53,0-1,0-26,0 27,0-1,53 27,0 0</inkml:trace>
  <inkml:trace contextRef="#ctx0" brushRef="#br3" timeOffset="296632">20690 7302,'53'53,"0"-26,0-27,-26 79,26-79,-53 26,52-26,-52 0,27-53,-27 1,0-1,0 0,26 0,-26 26,53 27,-53 27,53 26,-53-27,53-26,-53 53,53-53,-53-26,0-1,0-26,0 27,0-1,27 27,-1 0,0 0,27 0,-26 0,-1 0,27 0,-53 0,53 0,-26 27,-27 26,0 0</inkml:trace>
  <inkml:trace contextRef="#ctx0" brushRef="#br3" timeOffset="297397">22119 6958,'0'27,"0"-1,0 27,0-26,0-1,53 27,26-27,1-26,-1 0,-26 0,0 0,0 0,-53-26,53-53,-53 52,0 1,0-27,0 53,-53 0,53 26,0 54,0-28,26 1,-26 0,53 0,0-26,-53 26,27-53,-27 26,0 0,-27-26,-26 53,-26-53,53 27,-1-27</inkml:trace>
  <inkml:trace contextRef="#ctx0" brushRef="#br3" timeOffset="297615">22304 6641,'0'-27,"0"27,0 80,0-54</inkml:trace>
  <inkml:trace contextRef="#ctx0" brushRef="#br3" timeOffset="299206">24342 6270,'0'-53,"0"80,0-1,0 1,53 26,-27-27,27 27,0-26,0 25,0-52,-27 53,27-26,-53 26,-26-53,-1 26,-52-26,26 53,-26-53,52 0</inkml:trace>
  <inkml:trace contextRef="#ctx0" brushRef="#br3" timeOffset="299426">24527 6270,'0'-26,"26"26,1 0,52-53,-26 53,-26 0,-1 0,27 0,-27 0</inkml:trace>
  <inkml:trace contextRef="#ctx0" brushRef="#br3" timeOffset="299790">25003 6217,'0'27,"0"26,0 0,0-27,80-26,-28 106,1-106,27 53,-27-53,-27 53,27-27,-53 1,-26-27,-54 53,27-53,0 53,0-53,1 0</inkml:trace>
  <inkml:trace contextRef="#ctx0" brushRef="#br3" timeOffset="300030">25188 6270,'0'-26,"53"26,0 0,-26 0,-1 0,27 0</inkml:trace>
  <inkml:trace contextRef="#ctx0" brushRef="#br3" timeOffset="300308">25585 6535,'53'0,"-53"-53,27 53,-1 0</inkml:trace>
  <inkml:trace contextRef="#ctx0" brushRef="#br3" timeOffset="300609">26035 6217,'0'0,"0"27,0 26,0-27,0 1,0 26,0-27,0 1,0 25,26-25,-26-1,0 27</inkml:trace>
  <inkml:trace contextRef="#ctx0" brushRef="#br3" timeOffset="300992">26194 6059,'53'-53,"-27"53,1 0,26 0,-27 0,27 26,-53 54,-27-28,1-52,26 27,-53-27,53 26,53-26,-27 80,1-80,26 26,-27-26,-26 27,0 52,-53-79,0 53,-26 0,-53 26,26 1,53-27</inkml:trace>
  <inkml:trace contextRef="#ctx0" brushRef="#br3" timeOffset="301645">24368 7038,'0'0,"80"0,-1-27,53 27,53 0,106-79,53 79,-79 0,79 0,-53-53,-53 53,-26 0,-80 0,-79-27,-27 27,-26 0,-26 0</inkml:trace>
  <inkml:trace contextRef="#ctx0" brushRef="#br3" timeOffset="302777">25400 7011,'-26'0,"26"0,-80 132,27 27,0 0,0-27,53 27,-26-27,26-52,0-27,26-27,1-26,26 0,-27 0,1 0,26 0,-53-26,26-27,-26 0,0 0,-26 0,-27 26,26 27,1-52,-27 52,0 26,53 53,0-52,0 26,26-53</inkml:trace>
  <inkml:trace contextRef="#ctx0" brushRef="#br3" timeOffset="303047">26194 7620,'0'26,"-27"1,27 26,0-1,0-25,0 26,53-53,0 26,0-26,0 0,-27 0,-26-53,53 27,-53-27,-26-26,-1 26,-52 26,26 27,27-53,-27 53,53 27,-27-27</inkml:trace>
  <inkml:trace contextRef="#ctx0" brushRef="#br3" timeOffset="303900">27437 6588,'0'53,"0"-27,0 1,-53 26,53-1,-26 1,26-26,0-1,-53 27</inkml:trace>
  <inkml:trace contextRef="#ctx0" brushRef="#br3" timeOffset="304141">27305 6667,'0'-53,"26"53,1 0,26 27,0-27,0 53,-27-53,27 53,-26-53,-27 79,52-53</inkml:trace>
  <inkml:trace contextRef="#ctx0" brushRef="#br3" timeOffset="304478">27834 6138,'-26'0,"26"53,0 53,0-27,0 1,0-1,0 0,0 1,0-27,0-1,53 28,-53-54,26-26</inkml:trace>
  <inkml:trace contextRef="#ctx0" brushRef="#br3" timeOffset="305155">28125 6614,'0'0,"-53"53,53-26,-26-1,26 27,0-27,0 1,0 26,26-53,27 0,-53-53,53 26,-53 1,0-27,0 0,0 27,27 26,-27 0,53 53,-1-27,-25 27,26-27,-27-26,27 53,-26-53,-1 0,27 0,-53-26,-26-27,-1 53,-52-53,26 53,26-53,-26 53,53 0,27 0,-27 53,53-53</inkml:trace>
  <inkml:trace contextRef="#ctx0" brushRef="#br3" timeOffset="305986">29051 6350,'0'-27,"0"-26,-53 159,27-26,-27-1,53 0,-79 27,79-27,-53 1,53-1,-80 1</inkml:trace>
  <inkml:trace contextRef="#ctx0" brushRef="#br3" timeOffset="306226">28654 6614,'0'-79,"0"52,0 80,0-26</inkml:trace>
  <inkml:trace contextRef="#ctx0" brushRef="#br3" timeOffset="306412">29184 6958,'26'0,"0"0,-26 0,0 27</inkml:trace>
  <inkml:trace contextRef="#ctx0" brushRef="#br3" timeOffset="307239">29686 6508,'0'0,"53"0,0 0,0 0,0 0,-27 0,27 27,-53-1</inkml:trace>
  <inkml:trace contextRef="#ctx0" brushRef="#br3" timeOffset="307388">29924 6773,'27'0,"26"0,26 0,-52 0,26 53</inkml:trace>
  <inkml:trace contextRef="#ctx0" brushRef="#br3" timeOffset="308305">30903 6112,'0'-80,"0"54,0-27,-26 53,26-53,-79 53,-1 0,54 0,-1 0,-52 79,79-26,0 0,0 0,0 0,26 26,1-52,26-1,-27-26,1 0,26 0,-1-26,1-27,-53 0,0-26,27 79,-27 52,0-25,0 26,0 0,0 26,0-26,0 0,0 0,0 0,0 26,0 1,0-1,53-79</inkml:trace>
  <inkml:trace contextRef="#ctx0" brushRef="#br3" timeOffset="309361">31247 6059,'0'-80,"27"80,-1-26,27 26,-26 0,-1 0,27 26,-53 27,53 0,-53 0,0 0,0 0,0 26,0-26,-79-26,79 26,0-1,0 1,79-53,-26 53,26-53,1 0,-1 27,-26-27,0 0,-27 0</inkml:trace>
  <inkml:trace contextRef="#ctx0" brushRef="#br3" timeOffset="309872">32385 5979,'0'-26,"-26"26,-27 0,0 79,-27 1,27 52,27-53,26 54,-79-28,79-25,-53-27,53-27,0 1,-27-27,27 79,-26-53</inkml:trace>
  <inkml:trace contextRef="#ctx0" brushRef="#br3" timeOffset="310163">31909 6164,'0'-26,"0"26,0 53,0-27</inkml:trace>
  <inkml:trace contextRef="#ctx0" brushRef="#br3" timeOffset="310448">32279 6588,'53'53,"-53"-27</inkml:trace>
  <inkml:trace contextRef="#ctx0" brushRef="#br3" timeOffset="311625">29660 6297,'0'-27,"0"1,-27 26,27-27,0 1,0-53,0 79,0-27,53 27,-53-26,27 26,26 0,-27 0,27 0,0 0,-53 26,26-26,27 0,-26 0,26 0,-53-26,26 26,-26-53,0 26,0-26,0 53,0 53,-26-26,26 26,0 0</inkml:trace>
  <inkml:trace contextRef="#ctx0" brushRef="#br3" timeOffset="312471">29210 6985,'0'0,"0"0,0 0,53 0,-53 26</inkml:trace>
  <inkml:trace contextRef="#ctx0" brushRef="#br3" timeOffset="313402">27570 6561,'0'0,"-27"27,27-1,-53 27,53 0,-53-53</inkml:trace>
  <inkml:trace contextRef="#ctx0" brushRef="#br0" timeOffset="362357">1799 9260,'0'0,"0"-53,0 53,-53 0,0 0,0 53,53-26,-52 25,52 1,-27 27,27-27,0-27,0 27,0-26,0-1,0 0,0 27,0-26,53 26,-53-27,53-26,-53 53,53-53,-27 0,1 0,52 0,-52 0</inkml:trace>
  <inkml:trace contextRef="#ctx0" brushRef="#br0" timeOffset="362792">2064 9789,'26'0,"1"0,26-53,-27 27,53-27,-52-26,26-1,-53-26,53-26,-53 53,0 26,0 26,-27-26,-26 53,53-26,-53 26,53 79,0-26,0 53,0 0,0-27,0 1,0-27,27 26,-27-26,26-27,-26 27,80-26,-54 26,27-53,26 26,-52-26</inkml:trace>
  <inkml:trace contextRef="#ctx0" brushRef="#br0" timeOffset="363256">2858 9472,'0'-53,"-27"53,1 0,-27 26,-27 27,27 27,0-27,53-1,-26 1,26 0,0-26,106 26,-80-53,1 0,26-27,0-26,-53-26,0 52,53 27,-53 27,26 26,0-27,27 27,-26-26,26-27</inkml:trace>
  <inkml:trace contextRef="#ctx0" brushRef="#br0" timeOffset="363616">3493 9313,'-27'0,"-26"0,-26 53,-27 26,53-26,0 0,53-26,0 26,79 26,-26-79,27 26,-1-26,-26 0,-53 53,0-26,-53-27,27 26,-1-26,27 53,-53-53</inkml:trace>
  <inkml:trace contextRef="#ctx0" brushRef="#br0" timeOffset="363991">3995 9366,'-26'0,"26"0,-27 0,27 53,0 0,0-53,0 53,53 0,-53-27,0 27,0-27,0-26,0 27,0-1,-53 54,-26-1,-106 27,79-27</inkml:trace>
  <inkml:trace contextRef="#ctx0" brushRef="#br0" timeOffset="365036">4498 8969,'0'-26,"0"-54,0 160,0 52,0 0,0 53,0 1,0-28,0 1,0 26,53-26,-53-53,0 26,53-52,-53-54,0 27,53-80,-53-25,26-28</inkml:trace>
  <inkml:trace contextRef="#ctx0" brushRef="#br0" timeOffset="365334">4524 9551,'27'0,"26"0,0 0,-53 53,26-26,-26-1,0 27,0-27,0 1,0 26,-53-27,-26-26,26 80,26-80,-25 52</inkml:trace>
  <inkml:trace contextRef="#ctx0" brushRef="#br0" timeOffset="365687">5001 9551,'53'0,"-53"27,105 26,-105 26,53-26,-53 0,27 0,-27-27,0 1,0-27,0-27,0-52,0-1,0 1,0 26,0 27,79-27,-52 26,26 27,-1 0,1 0,0 0</inkml:trace>
  <inkml:trace contextRef="#ctx0" brushRef="#br0" timeOffset="366133">6165 9551,'0'0,"0"-53,-27 53,-26-26,27 26,-27 0,27 0,-1 0,1 0,-27 0,53 26,26 1,27-27,-26 53,26-53,-53 26,52-26,-52 27,27-27,-27 79,53-53,0 27,-27-53,-26 27</inkml:trace>
  <inkml:trace contextRef="#ctx0" brushRef="#br0" timeOffset="366437">7038 9419,'0'-27,"-27"27,1 0,-27 0,0 0,0 27,0 26,0 0,53 0,-26 26,26-26,0 0,79 0,27-53,0 26,26-26,-26 0,0 0,0-53</inkml:trace>
  <inkml:trace contextRef="#ctx0" brushRef="#br0" timeOffset="366690">7646 8943,'0'-53,"0"0,0 132,0 53,0 27,0 26,0-26,53-27,-53-26,80-26,-27 25,-53-52,53 0</inkml:trace>
  <inkml:trace contextRef="#ctx0" brushRef="#br0" timeOffset="367050">7594 9631,'26'0,"27"0,-27-53,1 53,52 0,-26 0,0 0,-26 0,25 0,-25-27,-1 27,27 27,-53 26,27-27,-27 27,0 0,53 0,-53-27,0 1,26 26,-26-1,53-52</inkml:trace>
  <inkml:trace contextRef="#ctx0" brushRef="#br0" timeOffset="367216">8361 9181,'0'-80,"0"54,-27 79,1-53</inkml:trace>
  <inkml:trace contextRef="#ctx0" brushRef="#br0" timeOffset="368176">9049 9445,'-27'0,"27"-26,-53 26,0 0,27 0,-27 0,-26 79,26-26,-27 0,54 53,-27-27,53 1,0-27,0-1,27 1,52 0,27-53,79 0,27-53,26-26,-53 0,-53-27,-52 26,-80 1,26 53,-26-1,-26-26,-1 53,-26 0,27 0,26 0,-27 53,27-26,0 26,0-27,53 0,0-26,0 80,0-80,26 26,-26-26,-26 0,-27 53,53-53</inkml:trace>
  <inkml:trace contextRef="#ctx0" brushRef="#br0" timeOffset="368326">10319 9498,'0'0,"0"53</inkml:trace>
  <inkml:trace contextRef="#ctx0" brushRef="#br0" timeOffset="368482">10372 10054,'-27'0</inkml:trace>
  <inkml:trace contextRef="#ctx0" brushRef="#br0" timeOffset="369348">2672 10874,'53'0,"0"0,-26 0,26 0,-1 0,1 0,27 0,-27 0,0 0,-1 0,28 0,26-53,0 53</inkml:trace>
  <inkml:trace contextRef="#ctx0" brushRef="#br0" timeOffset="369624">5609 10530,'53'0,"53"0,-53 0,0 0,0 0,-27 0,54 0,-28 0,1 0,0 0,0 0,0-26,0 26,-27 0,27 0,0 0,0 0,0 0,-26 0,26 0</inkml:trace>
  <inkml:trace contextRef="#ctx0" brushRef="#br0" timeOffset="369970">7858 10504,'80'0,"-28"0,28 0,-27 0,0 0,-27 0,1 0,25 0,-25 53,-1-53,27 0,0 0,27 0,-1 0,0 0,1 0,26 0,-1 0,-25 0,-1 0,-26-27,-26 27,25 0,-25 0,-1 0,1 0,52 0,-26 0</inkml:trace>
  <inkml:trace contextRef="#ctx0" brushRef="#br0" timeOffset="370090">9578 10530,'79'0,"27"27,-26-27,25 0,-25 0,-27 0,0 0,-1 26</inkml:trace>
  <inkml:trace contextRef="#ctx0" brushRef="#br0" timeOffset="371358">12171 9154,'0'-53,"0"0,0 27,-27-53,-52 26,26 0,27 53,-27 0,53 106,-27-27,27 0,0 27,0 0,0 26,0-26,0 26,0 27,0-79,0-1,0-26,-53-53</inkml:trace>
  <inkml:trace contextRef="#ctx0" brushRef="#br0" timeOffset="371574">11615 9736,'53'-26,"0"-27,-26 53,52 0,0-26,1 26,25 0,1 0,-26 0</inkml:trace>
  <inkml:trace contextRef="#ctx0" brushRef="#br0" timeOffset="371800">12488 9472,'0'26,"0"54,0-27,0-27,0 27,0 26,0-26,27 27,-27-28</inkml:trace>
  <inkml:trace contextRef="#ctx0" brushRef="#br0" timeOffset="371981">12753 9234,'0'-27,"0"27</inkml:trace>
  <inkml:trace contextRef="#ctx0" brushRef="#br0" timeOffset="372280">12806 9657,'53'0,"0"53,-27-53,-26 53,27-53,-27 53,0-27,0 27,0-53,-27 0,27-79,0 26,0 0,0 0,27 0,26 0,-27 53,0-53,54 53,-27 0,-53 0</inkml:trace>
  <inkml:trace contextRef="#ctx0" brushRef="#br0" timeOffset="372684">13388 9710,'0'0,"26"-53,27 27,-26-27,52-27,-52 27,-27 27,26 26,-26-53,0 53,-26 0,-1 0,-26 26,53 1,-26 26,26-27,0 27,26 0,1 0,52-27,-26-26,-27 80,27-54,-53-26,-79 80,0-80,26 26,26-26</inkml:trace>
  <inkml:trace contextRef="#ctx0" brushRef="#br0" timeOffset="372964">13864 9366,'0'-27,"53"27,-53 0,27 27,-27 26,0-27,0 27,0 27,0-1,0 0,52 27,-52-26,0-28,0 1,0 0,0-26</inkml:trace>
  <inkml:trace contextRef="#ctx0" brushRef="#br0" timeOffset="373150">13811 9736,'27'0,"-1"0,1 0,26 0,-1 0,1 27,27-27,-1 0</inkml:trace>
  <inkml:trace contextRef="#ctx0" brushRef="#br0" timeOffset="377341">15187 9763,'0'-27,"0"-52,0 79,27-79,25 26,1 0,-26-27,-27 1,53 26,-53 27,0-54,-53 80,26 0,1 0,-27 0,0 0,53 53,27-26,-1 26,53-1,1 28,-1-54,27 27,-53-26,-53 26,53-27,-53 27,0-27,-27-26,1 53,-27-53,27 53,-1-53,-26 0,106 0,0 0,0 0,26-26,1 26,25-80,-52 54,-26-27,-27 27,53-1,-53-26,0 27,-53-27,0 53,26-27,1 27,-27 0,53 53,0 0,0 0,0 0,27 26,52-52,-26 26,0-53,0 26,0-26,-27 0,1 0</inkml:trace>
  <inkml:trace contextRef="#ctx0" brushRef="#br0" timeOffset="378190">16378 9604,'0'0,"0"53,0 0,0 53,53-53,-53 0,0-27,26-26,-26 53,27-53,25-53,-52 0,27-26,-27-1,53 27,-53 27,0 52,53 27,-53-26,53-27,-53 53,79-53,-26 0,-27 0,1 0,26-27,-27-26,27-26,0 0,-26-1,-27 27,0 53,-53 0,0 80,26-54,27 1,-53-27,53 79,0-53,53 1,-26-27,26 0,0 53,26-53,-26 0,0 0,-27 0,-26 26,53-26,-53 80,0-54,53-52,-26-1,25-26,1 0,0 27,-26 26,26 53,-27 0,27-27,-53 27,0-79</inkml:trace>
  <inkml:trace contextRef="#ctx0" brushRef="#br0" timeOffset="379425">18494 9234,'0'0,"0"53,0 26,0 27,0-27,0 1,0 25,27-52,-27 0,0-26,26-27,-26-27,53-26,-53 0,53-52,-53 25,80-26,-80 27,52 0,1 52,0 27,-26 0,26 53,26 26,-53 1,-26-27,80-27,-80 27,0 0,0-27,0 27,0 0,0 0</inkml:trace>
  <inkml:trace contextRef="#ctx0" brushRef="#br0" timeOffset="380077">19711 9366,'0'-27,"0"-25,-52 52,-1 26,0 0,0 27,53-26,-27-1,27 54,27-80,-1 0,27 0,-26 0,-1 0,27 0,-27-27,27 54,-53-1,27 27,-27 0,0 0,0-27,26-26,-26 27,53-27,-53 0,53-53,-53 0,80 0,-28 0,-25 27,26 26,-53 53,26-27,-26 1,53 25,-53-25,0-1</inkml:trace>
  <inkml:trace contextRef="#ctx0" brushRef="#br0" timeOffset="380266">20690 9710,'0'-27,"80"27,-80-26,26 26,27 0,-26 0,26 0,-27 0,0 0</inkml:trace>
  <inkml:trace contextRef="#ctx0" brushRef="#br0" timeOffset="381684">21431 8890,'-26'-27,"26"-26,0 53,53 0,-27 0,1 0,26 27,-27-1,-26 1,53 26,-53 0,0-1,-53 28,27-27,26 0,-80 0,80-1,0 1,0 27,27-1,26 1,-1-28,28 54,-27-53,0 27,-53-1,0 0,0 1,0-54,-53 27,0-53,26 0,-26 0,53-53,27 0,26 27,26-27,80-27,0 1,52-27,-25 0,-1-52,-53 25,-53-25,-26-1,-53 80,0 52,-26-26,-27 53,0 53,0 0,53 53,-53 26,53-26,0-53,27 26,-27-52,79-1,-52-26,25 53,-25-53,-1 0,27 0</inkml:trace>
  <inkml:trace contextRef="#ctx0" brushRef="#br0" timeOffset="381984">23442 9366,'27'0,"-27"0,52 53,-52 0,0 0,0-27,0 27,0-26,0-27,0-53,0 26,0 1,0-1,27-26,26 27,-27 26,1 0,52 0,-52 0,-1 0</inkml:trace>
  <inkml:trace contextRef="#ctx0" brushRef="#br0" timeOffset="382237">24104 9498,'0'27,"0"26,0-27,0 1,52 25,1-52,-53 27,53-27,-26-27,-27-25,0-1,0-27,-27 27,27 27,-26 26,26-53,-80 53,54 0,-27 79</inkml:trace>
  <inkml:trace contextRef="#ctx0" brushRef="#br0" timeOffset="383461">25585 8493,'0'53,"0"26,0 27,0 26,0-26,27 26,-27-52,53-27,-27 0,27-1,-27-52,27 0,0 0,27 0,25-26,-52-27,0 0,-53 0,27 0,-27 0,0 27,-27 26,-26 26,27 1,26 26,0-27,0 27,0-26,0 26,79-27,-26-26,0 53,0-53,26 0</inkml:trace>
  <inkml:trace contextRef="#ctx0" brushRef="#br0" timeOffset="383775">25426 8837,'27'0,"-1"-53,54 53,-27 0,0 0,0 0,-1 53,1-27,27 27,-1-53</inkml:trace>
  <inkml:trace contextRef="#ctx0" brushRef="#br0" timeOffset="384114">26617 9075,'0'53,"0"-27,27 27,-27-26,52-1,-52 27,0-27,0-26,0-52,0 25,0 1,0-27,53 0,0 0,0 53,-26 0,-1 0,-26-53</inkml:trace>
  <inkml:trace contextRef="#ctx0" brushRef="#br0" timeOffset="384632">27040 9287,'27'0,"-27"26,53-26,-53 26,26-26,1 0,26 0,-53-52,79 52,-79-53,53 53,-27 0,27 0,-26 53,-27-1,0-25,53-27,-53 0,53-53,-27 0,27 0,-27 53,-26-26,27 26,26 26,-27 27,27-26,-26 25,26-25,-53 26,52-27,-25-26</inkml:trace>
  <inkml:trace contextRef="#ctx0" brushRef="#br0" timeOffset="385215">28522 9075,'0'0,"0"-53,-53 53,27 0,26 53,0-27,0 27,0 0,0-53,0 80,53-28,-53-25,0-1,-27-26,-26 0,27 53,-1-53</inkml:trace>
  <inkml:trace contextRef="#ctx0" brushRef="#br0" timeOffset="385426">28840 9419,'0'26</inkml:trace>
  <inkml:trace contextRef="#ctx0" brushRef="#br2" timeOffset="418083">15425 10530,'27'0,"-27"-26,0-27,0 26,0 27,0-26,-53 26,26 0,-26 0,27 0,-53 53,52-27,-26 54,53-28,-26-25,26 26,0-27,26-26,1 0,-1 0,27 0,-27-26,27-27,-26 0,-27 27,26 26,-26-53,0 79,0 1,0-1,0 27,0 26,0-26,0 0,0-26,0 26,0-27,0 27,0-27,53 1</inkml:trace>
  <inkml:trace contextRef="#ctx0" brushRef="#br2" timeOffset="418547">15716 10398,'0'26,"0"27,0 27,0-1,0 0,0-26,0 0,0-26,80-27,-27 53,-27-53,27 0,-53-27,26 27,-26-79,0 26,53 0,-53 0,0 0,0 79,0 54,0-1,0-26,0 0,0 0,-26 26,26-26,0 27,-27-1,27 0,-53-26</inkml:trace>
  <inkml:trace contextRef="#ctx0" brushRef="#br2" timeOffset="418871">16484 11271,'26'0,"-26"0,53 0,26 0,-26 0,0 0,-26 0,26 0,-27 0,0 0,27 0,-26 0</inkml:trace>
  <inkml:trace contextRef="#ctx0" brushRef="#br2" timeOffset="419943">17859 10609,'0'-52,"0"25,0-26,-53 53,1 0,-1 0,0 53,-27-26,1 52,26-26,0 0,53 0,0-27,0 1,0-27,80 0,-28 0,1 0,0 0,27-106,-54 79,27-26,-27 53,-26 27,0 52,0 1,0-27,0-1,0 28,0-1,0 1,0-1,0 0,-52-52</inkml:trace>
  <inkml:trace contextRef="#ctx0" brushRef="#br2" timeOffset="420414">18230 10821,'0'-26,"0"26,0 53,26-53,-26 79,106-79,-53 79,0-52,-27-27,-26 53,53-53,-53 79,-26-26,-1-53,-26 26,-26-26,53 0,-1 0</inkml:trace>
  <inkml:trace contextRef="#ctx0" brushRef="#br2" timeOffset="420603">18494 10583,'53'0,"-26"0,-1 0,27 0,0 0,0 0,26 0,1 0</inkml:trace>
  <inkml:trace contextRef="#ctx0" brushRef="#br2" timeOffset="421367">20452 10424,'0'-53,"0"53,-53 0,0 27,27-1,-53 27,26 0,0 0,0-27,26 1,-25 26,52-27,-53 27,53-26,-27 26</inkml:trace>
  <inkml:trace contextRef="#ctx0" brushRef="#br2" timeOffset="421675">19950 10424,'0'-26,"0"52,53 1,-53 26,0-27</inkml:trace>
  <inkml:trace contextRef="#ctx0" brushRef="#br2" timeOffset="421915">20585 10848</inkml:trace>
  <inkml:trace contextRef="#ctx0" brushRef="#br2" timeOffset="422275">21193 10345,'0'26,"53"27,-26 27,-27-27,52-27,-52 0,0 27,0-26,0 26,0 26,-132 53,-27-26,-26 0,26-27,80-79</inkml:trace>
  <inkml:trace contextRef="#ctx0" brushRef="#br2" timeOffset="423196">17859 10557,'-26'26,"-27"80,53-80,0 1,0 26,-26-27</inkml:trace>
  <inkml:trace contextRef="#ctx0" brushRef="#br2" timeOffset="424027">14764 10451,'-53'26,"0"27,26 0,-25 53,25-27,27 1,0-1,0 27,0 53,27-27,52-106</inkml:trace>
  <inkml:trace contextRef="#ctx0" brushRef="#br2" timeOffset="427643">3678 12647,'0'-27,"0"-52,0 26,-27 53,27-26,-53 26,53-27,-26 27,-1 0,27-53,-52 53,25 27,1-1,26 53,-80 27,80 0,-79 53,79 0,0-1,0 1,0-53,0-27,0-26</inkml:trace>
  <inkml:trace contextRef="#ctx0" brushRef="#br2" timeOffset="427866">3122 13255,'27'-53,"-1"53,0 0,27-53,0 53,0 0,0 0,0 0,26 0,27 0,-26 0,-1-52</inkml:trace>
  <inkml:trace contextRef="#ctx0" brushRef="#br2" timeOffset="428100">3969 12911,'0'-26,"0"26,0 53,26 0,-26 0,0 0,27 26,-27-26,53 0,-53-27,53-26</inkml:trace>
  <inkml:trace contextRef="#ctx0" brushRef="#br2" timeOffset="428281">4233 12806,'0'-27,"0"80,0-27</inkml:trace>
  <inkml:trace contextRef="#ctx0" brushRef="#br2" timeOffset="428586">4498 13229,'53'26,"-27"1,-26 26,53 0,-53-27,0 27,27-27,-27 1,0-54,0 1,0-27,0-26,0 26,0 0,53 26,-53-26,26 53,1 0,25 0,28 0</inkml:trace>
  <inkml:trace contextRef="#ctx0" brushRef="#br2" timeOffset="429015">5080 13414,'26'-26,"54"-54,-54 27,27 0,-26 0,26 1,-27-28,-26 54,0 26,-53 0,-26 0,26 26,26-26,27 80,0-54,0 0,0 1,27 26,52 0,80 0,26 0,-26-53,-80 26,1-26,-80 53,-106-27,53-26,0 0,27 0,-27 0,53 0,0-26</inkml:trace>
  <inkml:trace contextRef="#ctx0" brushRef="#br2" timeOffset="429276">5900 12911,'27'0,"-27"-53,0 27,26 52,27 1,-26 26,-27 0,79 0,-79 0,53 52,-53-25,53-1,-53 1,0-28,0 1,0 0,0-26</inkml:trace>
  <inkml:trace contextRef="#ctx0" brushRef="#br2" timeOffset="429487">6059 13255,'0'-26,"-26"26,52 0,27 0,0 0,26 0</inkml:trace>
  <inkml:trace contextRef="#ctx0" brushRef="#br2" timeOffset="430427">7435 13070,'0'0,"26"0,54 0,-27 0,-1 0,1 0,0 0,-53-79,27 79,-27-53,0 26,-27-26,1 53,-1 0,-26 0,1 0,25 0,-26 27,53-1,0 27,0 27,0-54,53 1,0 25,0-52,0 53,26-53,-26 0,0 0,0 0,0 0,26-53</inkml:trace>
  <inkml:trace contextRef="#ctx0" brushRef="#br2" timeOffset="430613">8202 12938,'0'26,"0"1,0-1,0 27,53-26,-53-1,53 27,-53-27,53 27,0-53</inkml:trace>
  <inkml:trace contextRef="#ctx0" brushRef="#br2" timeOffset="430793">8387 12620,'0'-79,"0"79,0 53,0 0,0-27</inkml:trace>
  <inkml:trace contextRef="#ctx0" brushRef="#br2" timeOffset="431391">8837 12938,'0'-27,"0"1,-53 26,0 0,0 0,0 0,53 0,-26 0,26 53,26-53,1 0,-1 0,54 26,-54-26,1 0,52 0,-79 53,26 0,-26 0,0 26,0 1,0-1,0 1,0 25,0-25,0-27,0 0,0-80,-26-79,26 0,0-26,0-27,26 1,-26 52,53 0</inkml:trace>
  <inkml:trace contextRef="#ctx0" brushRef="#br2" timeOffset="431706">9022 12726,'0'-26,"53"26,-53-53,27 53,-27 26,26 1,-26 26,0 0,53 26,-53-26,0 0,53 0,-53 26,0-53,26-26,-26 53,27-53,26 0,0-53,-27 1,27-28,0-26,-53 53,53 53,-53-26,26 26,-26 26,53 27,-53-26,0 26,53-27,-53 1,53 26,-26-53</inkml:trace>
  <inkml:trace contextRef="#ctx0" brushRef="#br2" timeOffset="432036">9948 12673,'0'-26,"0"26,0 53,27 26,-27 0,0 1,53 26,-53-27,0 0,53-26,-53 0,0 0,0-26</inkml:trace>
  <inkml:trace contextRef="#ctx0" brushRef="#br2" timeOffset="432247">9843 13044,'0'-27,"52"27,28-53,-27 53,0 0,26 0,0 0,54 0,-54 0</inkml:trace>
  <inkml:trace contextRef="#ctx0" brushRef="#br2" timeOffset="433566">11113 12726,'26'0,"-26"27,53 52,-53 0,53 27,-53-26,0-28,0 1,0 0,0-26,0-27,0-53,0 26,53-26,-53 1,0-1,26-53,-26 53,53 26,-26-25,25 52,1 26,-26 0,26 27,-27 0,27 0,-53-26,53 26,-53-27,0 27,53-27</inkml:trace>
  <inkml:trace contextRef="#ctx0" brushRef="#br2" timeOffset="434308">12171 12858,'0'-26,"0"-27,0 53,-80 0,54 53,-27-27,27 27,26-26,-27-27,27 53,0-27,27-26,-1 0,1 0,25 0,-25 0,26-53,-27 53,1-53,26 53,-53 53,0 27,0-1,0-26,0 0,0-27,0 27,26-53,27 0,0-26,-53-1,79-52,-26 0,-26-27,26 53,-53 26,26 27,27 0,-53 53,26-26,-26-1,0 27,0 0,53 0</inkml:trace>
  <inkml:trace contextRef="#ctx0" brushRef="#br2" timeOffset="435226">13150 13070,'26'0,"27"-26,-26 26,26 0,-1 0,1 0,-26 0,52 26</inkml:trace>
  <inkml:trace contextRef="#ctx0" brushRef="#br2" timeOffset="437924">13758 12435,'0'-26,"-26"26,26-27,0-26,0 27,53 26,0 0,0 0,0 0,-1 0,-25 0,-27 53,0 0,0 26,0-26,0 0,-53 0,27 0,-1-27,-26 27,0 0,53 0,0-27,53 27,0 0,26 0,1 0,-1-27,27 27,-53 0,0-26,-53 26,0 0,0 26,0-26,-53-27,27-26,-1 53,-26-53,0 0,53-26,0-27,53-26,27-1,52 1,27-1,-1-25,-25-1,-28 26,-78-25,-27 52,0 0,0 26,0 27,-27 0,-25 0,25 27,-26 52,53-26,-26 0,26 0,0 0,0-27,53-26,0 80,-1-80,28 0,-1 0,-26 0,26 0</inkml:trace>
  <inkml:trace contextRef="#ctx0" brushRef="#br2" timeOffset="438262">15372 12832,'53'0,"-26"26,26 54,-53-54,0 27,26 0,-26-26,0-1,0 27,0-106,0 0,0 0,0-26,53 26,-53 0,26 27,54-27,-54 53,1 0,52-53,-26 53,26 0</inkml:trace>
  <inkml:trace contextRef="#ctx0" brushRef="#br2" timeOffset="438494">16113 12753,'0'53,"-26"-53,26 52,-27-52,27 53,0 0,27-53,-1 0,27 0,-26 0,-1 0,27 0,-53-53,0 0,0 1,0 25,-27-26,-25 27,-1 26,0 0,53 0</inkml:trace>
  <inkml:trace contextRef="#ctx0" brushRef="#br2" timeOffset="439987">17119 12091,'0'27,"0"78,-27 54,27-27,-79 27,79 0,0-53,0-27,26-26,54 26,52-79,0 53,0-53,-26 0,0-79,-53 53,-27-54,-26 27,0 0,0 0,0 27,-26 26,-53 0,52 0,-26 53,53 0,0 26,0-26,27 0,26 0,0-27,52-26,28 53,-27-53,-27 0,0 0</inkml:trace>
  <inkml:trace contextRef="#ctx0" brushRef="#br2" timeOffset="440346">18309 12911,'53'27,"0"26,0-27,-27 27,27-26,-26 25,-27-25,0-1,0-26,0-53,0 27,0-27,53 0,-27 53,27-53,-26 53,-1-79,53 79,-52-27,-27 1</inkml:trace>
  <inkml:trace contextRef="#ctx0" brushRef="#br2" timeOffset="440940">16880 12382,'0'-26,"80"26,-1-53,-26 53,0 0,-27 0,27 0,-26 26,26-26,0 27,53-27,-27 79,0-79</inkml:trace>
  <inkml:trace contextRef="#ctx0" brushRef="#br2" timeOffset="441913">19050 13017,'0'80,"0"-1,0-26,26 26,-26-52,53-27,-53 26,80-26,-27 0,-27 0,-26-26,0-27,53 26,-53 1,0-27,27 53,-27 26,26 27,27 0,-27 0,27-53,0 0,-53-53,27 27,-27-1,53-26,-27 27,27 26,-53 0,79 0,-79 53,27-53,-27 53,53-53,-53 26,26-26,27 0</inkml:trace>
  <inkml:trace contextRef="#ctx0" brushRef="#br2" timeOffset="442266">20532 12673,'-53'0,"26"27,1-27,-27 53,53-27,-27 27,27-27,0 1,0 26,27-53,-1 53,27-53,-26 26,26 27,-53-26,-27-27,1 52,-27-52,-53 53,27-53,52 53</inkml:trace>
  <inkml:trace contextRef="#ctx0" brushRef="#br2" timeOffset="443429">20638 12594,'0'0,"0"26,0 1,0-1,0-26,0 80,0-27</inkml:trace>
  <inkml:trace contextRef="#ctx0" brushRef="#br2" timeOffset="444075">20690 12647,'0'-53,"-52"53,-1 26,0-26,53 27,-53-27</inkml:trace>
  <inkml:trace contextRef="#ctx0" brushRef="#br2" timeOffset="445357">23998 12356,'0'-53,"0"26,0 1,-27 26,27-53,-53 53,27 0,-27 0,27 0,-27 0,0 0,0 53,26-27,27 1,0-27,53 53,27-53,-1 0,27 0,-53 0,-27 0,1 0,-27 79,0-52,0 25,0-25,-53-1,53 27,0-26,0-1,0 27,0-26</inkml:trace>
  <inkml:trace contextRef="#ctx0" brushRef="#br2" timeOffset="445786">24606 12144,'0'27,"-106"52,54 0,-1-26,0 0,53 0,-27 26,27-52,0-1,27-26,26 0,0 0,-27 0,0 0,-26-26,0-1,0 27,-52-53,-1 53,-27 0,27 0,27 0,26 27,0-1</inkml:trace>
  <inkml:trace contextRef="#ctx0" brushRef="#br2" timeOffset="446137">25003 12673,'27'0,"26"0,-27 0,53 0,-26 0,0 0,0 0,0-26,0 26,-27 0</inkml:trace>
  <inkml:trace contextRef="#ctx0" brushRef="#br2" timeOffset="446805">26009 12223,'0'-52,"0"-1,0 26,0 1,0 26,-53-80,26 80,-26 0,0 0,-52 27,52-1,26 54,27-27,0-27,0 27,0-27,53-26,26 53,-26-53,0 0,0 0,-26 0,26-26,-27-1,-26 27,0 27,0 26,0 26,0-26,0 0,0 0,0 0,0 26,0-26,-53-26</inkml:trace>
  <inkml:trace contextRef="#ctx0" brushRef="#br2" timeOffset="447346">26379 12276,'0'-53,"79"80,-26-27,0 0,-26 0,52 26,-53-26,1 0,-27 53,0 27,0-54,0 27,0 26,0-26,0 27,0-1,0-26,-53 26</inkml:trace>
  <inkml:trace contextRef="#ctx0" brushRef="#br2" timeOffset="447929">28469 12276,'-79'27,"-1"-1,28 27,25 27,-26-54,27 27,26-27,-80 27,80-26,-26-1,26 27,-27-53,27 27</inkml:trace>
  <inkml:trace contextRef="#ctx0" brushRef="#br2" timeOffset="448207">28046 12197,'0'53,"0"0,0 26,0-52</inkml:trace>
  <inkml:trace contextRef="#ctx0" brushRef="#br2" timeOffset="448387">28469 12753,'27'0,"-27"26</inkml:trace>
  <inkml:trace contextRef="#ctx0" brushRef="#br2" timeOffset="448867">29210 12250,'53'53,"-53"0,26 0,-26 26,0-26,0 0,0 26,0-26,-53 53,-26-27,-80 54,-26-1,-53-79,106-53</inkml:trace>
  <inkml:trace contextRef="#ctx0" brushRef="#br2" timeOffset="449667">23336 12038,'0'0,"-53"0,-26 80,-27 25,0-25,53 26,-26 26,26-26,53 0,0 26,27-26,78 0,1-27,53 0</inkml:trace>
  <inkml:trace contextRef="#ctx0" brushRef="#br2" timeOffset="451221">23945 10398,'0'0,"0"53,0 26,53 27,-27-27,27 1,0-1,-27-52,1-27,-27 26,79-26,-52 0,-27 0,26 0,-26-79,53 26,-53-27,53-52,-53 26,0 27,53 26,-53 0,-26 79,26 1,0 26,0-27</inkml:trace>
  <inkml:trace contextRef="#ctx0" brushRef="#br2" timeOffset="452497">24580 10583,'0'53,"26"-27,54-26,-27 0,26 0,-26 0,26 0,27 0,-53 0,0 0,-27-53,-26 27,53 26,-53-53,0 27,0-1,0-26,-26 53,-1 0,1 0,-1 0,-25 0,25 27,-26-1,27 54,26-28,-53-52,53 53,0 0,0 0,26 0,54 0,-27-53,26 0,-26 27,0-27,0 0,26 0,-53 0,-26-53,27 53,-27 26,53 53,-53-52,0-1,26 54,-26-107,0-52,0 26,0 27,0-1,53 27,-53-53,27 53,52 0,-52 0,52 0,-53 0</inkml:trace>
  <inkml:trace contextRef="#ctx0" brushRef="#br2" timeOffset="452768">26114 10795,'0'0,"0"53,0 0,0-1,0 1,53-26,27-27,-27 0,-27 0,-26-53</inkml:trace>
  <inkml:trace contextRef="#ctx0" brushRef="#br2" timeOffset="452938">26405 10371,'0'-26,"27"26,-54 26,1 27</inkml:trace>
  <inkml:trace contextRef="#ctx0" brushRef="#br2" timeOffset="454033">27226 10266,'0'-27,"0"1,0-27,0 0,0 53,0-27,-53 27,26 0,1 0,26 0,-53 0,53 80,-79-1,79-26,-27 26,27 1,0-1,0 0,0 1,0-1,0 1,0-1,0-26,0-27,0 1,0 26,0-27</inkml:trace>
  <inkml:trace contextRef="#ctx0" brushRef="#br2" timeOffset="454268">26696 10742,'0'-53,"27"0,-1 53,1 0,52 0,-26 0,27 0,-1 0,0 0,27 0,0 0</inkml:trace>
  <inkml:trace contextRef="#ctx0" brushRef="#br2" timeOffset="454878">27702 10424,'0'27,"26"26,27 0,0-1,0-52,-26 0,-1 0,27 0,26-52,-52-1,-27 26,53-26,-27 53,-26 27,0-1,80 54,-28 25,1 1,27 27,-27-1,0-26,-53 26,26-53,-26-26,-26 0,-27-53,0-26,0-1,0-52,0 26,53 0,-53 0,53-26,0 52,0 1,27-54,-1 80,53-26,-26 26,0 0,0 0,26 0,1 0,-54 0,54 0</inkml:trace>
  <inkml:trace contextRef="#ctx0" brushRef="#br2" timeOffset="455047">29210 10848,'53'0,"-53"0,-27 0,1 0</inkml:trace>
  <inkml:trace contextRef="#ctx0" brushRef="#br2" timeOffset="456057">29210 10424,'0'-26,"0"52,0 27,0 27,0-28,0 1,53 0,-53 27,0-27,0 0,0-1,0-25</inkml:trace>
  <inkml:trace contextRef="#ctx0" brushRef="#br2" timeOffset="456237">29316 11271,'26'0,"-26"0</inkml:trace>
  <inkml:trace contextRef="#ctx0" brushRef="#br2" timeOffset="456777">30321 10398,'0'26,"0"1,0 26,0 26,0 27,0 26,0-26,0 0,0 0,0-27,-53 27,-26-27,-53 27,-54-27</inkml:trace>
  <inkml:trace contextRef="#ctx0" brushRef="#br2" timeOffset="457625">23521 10160,'-26'0,"-27"0,-26 79,-1 27,27 26,53-26,-79 53,79-27,0 27,27 0,52-27,53 0,27-52</inkml:trace>
  <inkml:trace contextRef="#ctx0" brushRef="#br2" timeOffset="458599">31380 11139,'0'26</inkml:trace>
  <inkml:trace contextRef="#ctx0" brushRef="#br2" timeOffset="460054">29395 11271,'-26'0,"-1"0,27 0,-53 0,80 0</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6:22:31.6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2408 688,'53'0,"-53"-53,0 26,0 1,0-27,-27 26,1-26,-54 53,54-26,-1 26,-25 0,25 0,-26 53,27 0,-27 0,26 53,27-27,-53 0,53 1,0-27,0 0,27 26,-27-53,26-26,-26 27,53-27,0 0,-26 0,26 0,-1 0,1 0,27 0,-27 0,0 0,-27 0,27 0,-27 0</inkml:trace>
  <inkml:trace contextRef="#ctx0" brushRef="#br0" timeOffset="336">2646 1164,'0'26,"53"-26,-53 80,0-54,26-26,-26 27,0-1,27-26,26 0,-53-26,0-1,26 1,-26-27,0 26,27 27,-27-53,52 53,-25 0,-1 0,-26 0,0 27,53-27,-53 79,0-52,0-1,0 27,0 26,-26-26,26 0</inkml:trace>
  <inkml:trace contextRef="#ctx0" brushRef="#br0" timeOffset="1897">3889 1190,'27'0,"-27"-26,26 26,27 0,27 0,-54 0,-26 26</inkml:trace>
  <inkml:trace contextRef="#ctx0" brushRef="#br0" timeOffset="2100">3995 1376,'53'0,"-26"0,-27 52,26-52</inkml:trace>
  <inkml:trace contextRef="#ctx0" brushRef="#br0" timeOffset="3445">5847 582,'0'-27,"0"80,0 0,-26 0,26 0,-27 26,27-26,0 0,-53 0,53 0,0-27,0 1</inkml:trace>
  <inkml:trace contextRef="#ctx0" brushRef="#br0" timeOffset="3966">6271 661,'53'0,"-1"27,-52-1,0 27,0-27,0 1,0-1,-26 27,26-26,-53-27,53 53,-53-53,53 79,0-53,0 1,0-27,80 0,-28 0,28 0,-27 0,26 0,-26 0,0 0,-53 0</inkml:trace>
  <inkml:trace contextRef="#ctx0" brushRef="#br0" timeOffset="4724">7541 449,'0'-26,"0"0,0-27,-27 53,-52 53,52-27,-26 0,27 27,26-26,-53 52,53-26,-53 0,53 26,-53 1,53 52,0-26,0-27,0 27,0 53,27-27,-27 0,0-26,0 0,0 0,0 26,0-26,0 0,0-27,0 1,0 26,-53-27,53-26,0 0,0-27,0 27,0-26,0-1,0-26,53 0,0 0,0 0,-53-26,52-1</inkml:trace>
  <inkml:trace contextRef="#ctx0" brushRef="#br0" timeOffset="5624">8123 688,'53'-53,"-27"53,-26-27,27 27,25 0,-25 80,52-27</inkml:trace>
  <inkml:trace contextRef="#ctx0" brushRef="#br0" timeOffset="6171">8996 555,'26'0,"-52"27,26 52,0-52,0 26,0-1,0 1,0 0,0-26,26-27,-26 53,53-27,-53 27,-26-53,-54 26,54-26,-27 53,0-53</inkml:trace>
  <inkml:trace contextRef="#ctx0" brushRef="#br0" timeOffset="6396">9022 529,'53'0,"-26"-27,52 27,-26 0,0 0,26 0,-26 0,0 0,-26 0,25 0,-52 0,-52 53</inkml:trace>
  <inkml:trace contextRef="#ctx0" brushRef="#br0" timeOffset="6892">8123 582,'26'0,"54"0,-28 0,-25 0,-1 53,27-27,-26 27,26-26,-27-27</inkml:trace>
  <inkml:trace contextRef="#ctx0" brushRef="#br0" timeOffset="7574">7858 1428,'53'0,"-26"-26,25 26,54 0,0 0,26 26,107-26,-1 0,26 53,1-53,-27 0,-26 0,26 0,-106 0,-53 0,-26 0,0 0,-79 0,-27 53,26-53,-26 0</inkml:trace>
  <inkml:trace contextRef="#ctx0" brushRef="#br0" timeOffset="9569">8202 2116,'0'27,"0"26,0 0,-26 0,26-1,0 1,-27 0,27 0,0-26,0 26,-53-53,27 0,26 26,-27-26,27 27,-79-27,26 0,27 0,-1 0,27 0,-53 0,53-27,-26 27,26-53</inkml:trace>
  <inkml:trace contextRef="#ctx0" brushRef="#br0" timeOffset="10235">8096 1852,'27'-27,"-27"1,53 26,-53 26</inkml:trace>
  <inkml:trace contextRef="#ctx0" brushRef="#br0" timeOffset="10686">8731 2090,'80'0,"-80"-27,53 27,-27 0,-26 0,53 0,-53 80,0-27,0-27,0 1,-53 26,0-1,-26-25,26 26,26-53,27 53,-26-53,26 26,53-26,26 0,1 0,-1 0,-26 0,0 0,0-53</inkml:trace>
  <inkml:trace contextRef="#ctx0" brushRef="#br0" timeOffset="11031">9102 2354,'0'0,"0"53,26-53,-26 53,27-53,-27 80,26-80,-26 26,0-26,0-53,0 0,53 27,-53-27,26 26,54 27,-54 0,1 0,-27 27,0 26,0 0,0-27,0 1,0 26,0 0</inkml:trace>
  <inkml:trace contextRef="#ctx0" brushRef="#br0" timeOffset="11286">9737 2302,'53'0,"-53"0,26 0,-26 79,0-53,0 27,0-26,0 52,0-26,27-53</inkml:trace>
  <inkml:trace contextRef="#ctx0" brushRef="#br0" timeOffset="11510">10001 2354,'0'53,"0"-26,0-1,27 27,-27-26,0-1,0 27,26-53</inkml:trace>
  <inkml:trace contextRef="#ctx0" brushRef="#br0" timeOffset="11924">10345 1905,'0'53,"-26"-53,-54 53,54-53,-1 0,-25 0,-1 0,0 0,0-27,0 27,0-26,0-27,0 53,27 0,26 26,-27 27,27-26,0-1,-53-26</inkml:trace>
  <inkml:trace contextRef="#ctx0" brushRef="#br0" timeOffset="14408">11827 1931,'0'27,"26"-27,27 0,0 53,-26-53,-1 0,27 0,0-27,-27-26,-26 0,0 27,0-1,0 27,-26-53,-27 53,27 0,-27 0,-27 53,54-26,-27 52,53-26,0 0,0 0,0-27,0 27,53-53,-27 53,1-53,26 27,-27-27,27 0,0 53,0-53,0 0</inkml:trace>
  <inkml:trace contextRef="#ctx0" brushRef="#br0" timeOffset="15261">10954 688,'0'-27,"26"27,27 0,0 0,-26 0,25 0,28 0,-54 0,1 0</inkml:trace>
  <inkml:trace contextRef="#ctx0" brushRef="#br0" timeOffset="15575">11668 502,'0'27,"0"26,0 0,0 0,0 26,0-26,0 0,0 0,0-27,0 27,0 0,-53-53,0 0,-53 53,27-53,26 0</inkml:trace>
  <inkml:trace contextRef="#ctx0" brushRef="#br0" timeOffset="15747">11721 132,'0'-26,"53"26,-53-53,-26 53,26 26,-53 1</inkml:trace>
  <inkml:trace contextRef="#ctx0" brushRef="#br0" timeOffset="16655">12197 423,'0'-26,"0"-1,27 27,-1 0,1 0,26 0,-53 53,26-53,-26 26,0 1,0 26,-79-27,52-26,1 80,-27-80,26 53,-26-27,53 27,-26-53,26 26,26-26,1 0,52 0,-52 0,-1 0,27 0,-26-26,26 0</inkml:trace>
  <inkml:trace contextRef="#ctx0" brushRef="#br0" timeOffset="16985">12435 688,'0'26,"0"27,27-27,-27 27,0-26,53-54,-53-26,0 27,26 0,27-27,-26 53,-1 0,27 0,-53 26,26 53,-26-26,0-26,0 26</inkml:trace>
  <inkml:trace contextRef="#ctx0" brushRef="#br0" timeOffset="17757">12965 608,'0'27,"0"-1,0 1,0 26,0-27,0 0,0 27,26-53</inkml:trace>
  <inkml:trace contextRef="#ctx0" brushRef="#br0" timeOffset="17975">13097 688,'0'0,"0"26,0 53,0-26,0 0,53-26</inkml:trace>
  <inkml:trace contextRef="#ctx0" brushRef="#br0" timeOffset="18313">13361 370,'0'0,"0"53,-26-27,-27 27,0-53,27 0,-27 0,26 0,-26 0,-26-26,53 26,-1-53,-26 53,27 0,-1 0,-52 0,79 0,0 26,-27 27</inkml:trace>
  <inkml:trace contextRef="#ctx0" brushRef="#br0" timeOffset="19162">12171 846,'-27'0,"1"0,26 27,-53-27,53 26,-26-26,-1 0,27 53,27-53,-1 0,27 0,-27 0,27 27,27-27,-1 53,80-53,-53 0,-1 0,54 52,0-52,-53 0,0 0,-27 0,0 0,-52 0,-1 0,-26 27,0 26,-53-53</inkml:trace>
  <inkml:trace contextRef="#ctx0" brushRef="#br0" timeOffset="19551">12621 1217,'0'0,"26"79,53 1,-52-54,26 27,-27-27,-26 27,80-26,-80-1,-27-26,1 0,-27 0,-27 0,1 0,0-53</inkml:trace>
  <inkml:trace contextRef="#ctx0" brushRef="#br0" timeOffset="19707">12779 1270,'27'0,"-1"-27,27 27,-26 0,-1 0,54 0</inkml:trace>
  <inkml:trace contextRef="#ctx0" brushRef="#br0" timeOffset="20391">13838 555,'0'-26,"0"52,0 27,0 27,-53-1,53-26,-53 53,53-27,0-26,0 0,0 0,26 0,1-53,26 53,-27-53</inkml:trace>
  <inkml:trace contextRef="#ctx0" brushRef="#br0" timeOffset="20607">13600 952,'26'-26,"1"26,52 0,-26 0,26 0,1 0,25 0,-25 0,-27 0,-27 0</inkml:trace>
  <inkml:trace contextRef="#ctx0" brushRef="#br0" timeOffset="21283">14684 846,'0'-53,"53"27,-53-27,27 53,-1-26,54 26,-54 0,1 26,25 27,-25-27,-27 27,53 0,-53 0,0 27,26-1,-26 53,0 1,0 25,0-52,-26 53,26-27,0 27,-53-27,53-26,-79 26,79-26,-106 0,79-80,-26-26,27 53,-27-53,26 0,-25-53,52 27,-27 26</inkml:trace>
  <inkml:trace contextRef="#ctx0" brushRef="#br0" timeOffset="21583">14764 3042,'26'80,"27"-80,-53 53,53-53,-53 53,53-53,-27 0,27 0,-26 0,-1 0,-26 0,27 0,-27-80,0 27,-53 53,26-26,1 26,-27 0,27 0,-27 0</inkml:trace>
  <inkml:trace contextRef="#ctx0" brushRef="#br0" timeOffset="22527">15240 397,'0'26,"0"53,0-52,0-1,0 27,79-26,-52 26,26 0,-53-27,-27-26,1 0,-27 0,0 0,-26 0,52 0</inkml:trace>
  <inkml:trace contextRef="#ctx0" brushRef="#br0" timeOffset="22754">15372 344,'27'0,"26"0,0 53,-27-53,1 0,-27 26,79-26,-53 0</inkml:trace>
  <inkml:trace contextRef="#ctx0" brushRef="#br0" timeOffset="22984">15875 291,'0'53,"0"-27,0 27,-53 0,53 26,-79 1,79-27,-53 0,53 26,-53-53</inkml:trace>
  <inkml:trace contextRef="#ctx0" brushRef="#br0" timeOffset="23322">16007 688,'27'0,"-27"53,0-1,79-52,-79 53,53-53,0 0,-27 0,-26-26,53-1,-53 27,-26 53,26-26,0 26,0 0,0 26,-53-26</inkml:trace>
  <inkml:trace contextRef="#ctx0" brushRef="#br0" timeOffset="24874">16880 1587,'53'-53,"0"53,27 0,-1 0,-26 0,0 53,-53-26,0 26</inkml:trace>
  <inkml:trace contextRef="#ctx0" brushRef="#br0" timeOffset="25024">16986 2037,'53'0,"27"0,-28 0,1 0,-26 26</inkml:trace>
  <inkml:trace contextRef="#ctx0" brushRef="#br0" timeOffset="27792">18627 449,'0'-52,"0"25,0 27,79 0,-26 0,-27 0,1 27,-27 25,53-25,-53 26,0 0,-27 0,27-27,-79-26,79 80,0-28,0 1,26-26,1 26,26-27,0-26,0 53,-27-53,-26 53,-53-27,-26-26,26 0,0 53,0-53,0 0</inkml:trace>
  <inkml:trace contextRef="#ctx0" brushRef="#br0" timeOffset="28092">19447 741,'0'-27,"0"80,0 0,0 0,0 26,0-52,0-1,53 27,-27-53,1 0,26 0,-27 0,-26-26,0-1,0-26,0 0,-53 0,27 27,-27 26,26 0,1 0,-27 0,27 26</inkml:trace>
  <inkml:trace contextRef="#ctx0" brushRef="#br0" timeOffset="28559">18230 1561,'53'0,"0"0,0 0,26 0,53 0,80 0,52 0,28-53,25 53,-26 0,-79 0,-54 0,-105 0,-26 0,-27 0,-80 0,-52 53</inkml:trace>
  <inkml:trace contextRef="#ctx0" brushRef="#br0" timeOffset="28976">18494 1958,'0'0,"53"105,-53-78,27 26,-27 0,0 26,0 0,0 54,0-54,0-26,-80 0,80 0,-53-53,27 0,-27 0,27 0,-1 0,-26-106,53 0</inkml:trace>
  <inkml:trace contextRef="#ctx0" brushRef="#br0" timeOffset="29149">18574 1508,'0'-27,"26"27,-26-26,0 52</inkml:trace>
  <inkml:trace contextRef="#ctx0" brushRef="#br0" timeOffset="29516">18944 2275,'53'0,"-53"27,0 25,0 1,0-26,27-27,-1-53,-26 0,53 27,-53-1,26-26,27 0,-26 53,26 0,0 27,-53 26,26-27,-26 1,0 25,0 1</inkml:trace>
  <inkml:trace contextRef="#ctx0" brushRef="#br0" timeOffset="29756">19632 2222,'0'0,"53"53,-53 26,53-26,-53 0</inkml:trace>
  <inkml:trace contextRef="#ctx0" brushRef="#br0" timeOffset="29966">19870 2222,'27'0,"-27"0,0 27,53 26,-53-27,0 0,0 27,26-26,-26-1,0 54</inkml:trace>
  <inkml:trace contextRef="#ctx0" brushRef="#br0" timeOffset="30334">20161 1958,'27'0,"-27"26,-53-26,0 27,0-27,0 0,-26 0,26 0,-27-27,-25-26,25 0,27 27,-26-27,52 53,1-53,-27 26,27 27,26 53,0 0,0-26,0-1,-53-26</inkml:trace>
  <inkml:trace contextRef="#ctx0" brushRef="#br0" timeOffset="31107">21061 926,'0'-53,"26"26,-26-26,0 1,0 25,0 27,0-53,-106 53,54-53,-1 53,-27 0,27 0,27 0,-1 0,-52 0,79 27,-26-27,26 53,0-27,-27 27,27 0,0-27,0 27,0 0,0 27,0-28,0 1,0 27,0-1,0 27,0 0,0 26,0-26,0 0,0 0,0-27,0 0,0-26,0-26,0 26,0 0,27-53,-27 52,79-52,-26 53,53 0,79-53,0 0</inkml:trace>
  <inkml:trace contextRef="#ctx0" brushRef="#br0" timeOffset="32709">21775 1296,'27'53,"-27"26,0 1,0-1,0 1,0-1,0 0,0 1,0-1,0 27,0-27,0-26,0-26,0 26,0-1,53-52</inkml:trace>
  <inkml:trace contextRef="#ctx0" brushRef="#br0" timeOffset="33009">22886 2169,'27'0,"26"0,-27 0,27 0,-26 0,-1 0,1 0,26 0,-27 0,-26 0,53 0,-53 27,53-27</inkml:trace>
  <inkml:trace contextRef="#ctx0" brushRef="#br0" timeOffset="33407">24156 2143,'80'0,"-54"0,1 0,26 0,26 0,-26 0,-27-80,27 80,-53-52,27 25,-27-26,0 0,0 53,-80 0,28 0,-28 0,27 27,27-27,26 79,0-52,0 25,0-25,0-1,53 27,-27-26,27 26,26-53,54 53,-27-53,-27 0</inkml:trace>
  <inkml:trace contextRef="#ctx0" brushRef="#br0" timeOffset="34416">23178 714,'0'0,"26"0,27 0,-27 0,27 0,0 0,0 0,26 0,-52 0</inkml:trace>
  <inkml:trace contextRef="#ctx0" brushRef="#br0" timeOffset="34746">23918 397,'0'26,"0"27,0 0,0 26,0 1,0-1,0 27,0-27,0-26,0 0,0-27,0 27,-26-53,-27 0,27 0,-27 0,26 0,-26 0</inkml:trace>
  <inkml:trace contextRef="#ctx0" brushRef="#br0" timeOffset="34919">23945 211,'0'-53,"-27"106,27-26</inkml:trace>
  <inkml:trace contextRef="#ctx0" brushRef="#br0" timeOffset="35339">24342 767,'0'53,"53"0,-53-27,0 27,0-26,0-1,-27 27,27-79,27-1,-27 1,0-54,26 27,-26 27,53-27,-53 27,26 26,1 0,52 26,-79 27,53-53,-53 53,27-53,-27 53,0-27,0 27,0-26</inkml:trace>
  <inkml:trace contextRef="#ctx0" brushRef="#br0" timeOffset="35616">24897 741,'0'-27,"0"27,0 27,0 25,0-25,0-1,0 27,0 0,0-26,27-27</inkml:trace>
  <inkml:trace contextRef="#ctx0" brushRef="#br0" timeOffset="35833">25056 767,'0'26,"27"-26,-27 53,0 0,0 0,0-26</inkml:trace>
  <inkml:trace contextRef="#ctx0" brushRef="#br0" timeOffset="36186">25241 449,'-26'27,"-1"52,-78-52,78-27,1 0,-27 0,-27-27,27-26,0 27,1-27,25 53,27-26,-26 26,-27 0,53 52,0-25,0 26,0 0,-27 26</inkml:trace>
  <inkml:trace contextRef="#ctx0" brushRef="#br0" timeOffset="36756">24368 1111,'53'-53,"-26"53,25-26,28 26,-1 0,53-53,-26 53,0 0,-26 0,-1 0,-26 0,-53 0,0 53,0-27</inkml:trace>
  <inkml:trace contextRef="#ctx0" brushRef="#br0" timeOffset="37056">24871 1296,'26'0,"1"27,-27-1,26-26,-26 79,0-26,0-26,0-27,0 26,-26-26,52 0,54 0,25 0,1 0,-26 0,-54-53,-26 27</inkml:trace>
  <inkml:trace contextRef="#ctx0" brushRef="#br0" timeOffset="37850">25770 688,'0'-27,"53"27,-26 0,26 27,-27 26,54-27,-54 27,27 26,-27-26,-26 27,0-1,0 27,0 0,0 79,0 0,-26-26,26 0,0-27,-53 0,53-26,0-27,0-52,0 26,0-27,-53-26,27 0,-54 0,54 0,-27 0,26 0,-25-53</inkml:trace>
  <inkml:trace contextRef="#ctx0" brushRef="#br0" timeOffset="38188">26511 1984,'27'0,"-27"27,26-27,-26 26,0 27,0-27,-26 1,-1-27</inkml:trace>
  <inkml:trace contextRef="#ctx0" brushRef="#br0" timeOffset="39395">27384 1428,'27'27,"-27"26,79 26,-79 1,53 25,-53-25,53 26,-53-27,0 0,0-26,0 27,0-160,0 27,0 0,53-26,-53-27,79 0,-26 53,-53 1,53 52,-53-27,80 27,-54 0,27 0,-27 27,1-1,-27 0,79 27,-79-26,27 26,-27-27,0 1,0 26,0-27,0 1,0-1,0 27</inkml:trace>
  <inkml:trace contextRef="#ctx0" brushRef="#br0" timeOffset="39921">28443 1508,'0'0,"53"0,-27 0,27 0,26 0,54 26,25-26,28 0,52 0,-27 0,-25 0,-54 0,-53 0,-26 0,-53 27,-106 26,53-53</inkml:trace>
  <inkml:trace contextRef="#ctx0" brushRef="#br0" timeOffset="40203">28734 2090,'53'0,"0"0,26 0,27 0,0 0,52 0,-52 0,0 0,0 0,-27 0,-52 0,26 0,0 0</inkml:trace>
  <inkml:trace contextRef="#ctx0" brushRef="#br0" timeOffset="40566">29131 1243,'0'27,"0"-1,0 27,0 0,0 26,0 1,0-1,0 0,0 1,0 26,0-27,0-26,26 0,-26 0,0-27,27 27,52-53</inkml:trace>
  <inkml:trace contextRef="#ctx0" brushRef="#br0" timeOffset="40983">30163 1825,'52'106,"-52"-53,0-26,80 52,-80-53,79-26,-79 53,53-53,0 0,-53 0,0-53,0 0,-26 1,-1-1,27-27,-53 54,-26-27,52 53,1 0,26 26,-53-26,53 27,-26-27,26 26</inkml:trace>
  <inkml:trace contextRef="#ctx0" brushRef="#br0" timeOffset="41164">30930 2143,'0'26,"-53"80,26-79,-25-27</inkml:trace>
  <inkml:trace contextRef="#ctx0" brushRef="#br0" timeOffset="43780">1085 4259,'26'0,"-26"0,27 53,-27 0,0 27,53-1,-53 0,0-26,0-26,26 26,1-53,25 0,-52-27,27 1,-27-1,53-26,-53 27,26 52,-26 1,53 26,-53-27,53-26,-53 27,53-27,-26 0,-27 0,0-53,0 0,0-53,0 27,-80-1,80 27,-26 0,26 1,26 52,-26 26,53 0,-53 27,0 0</inkml:trace>
  <inkml:trace contextRef="#ctx0" brushRef="#br0" timeOffset="44124">1826 4762,'53'0,"-27"0,27 0,-53 0,53 0,-53-26,79 26,-79-80,0 54,27-1,-27-52,0 79,-53 0,0 27,53 25,-27-52,27 53,0 0,27-53,-27 80,79-80,-26 53,0-53,0 0</inkml:trace>
  <inkml:trace contextRef="#ctx0" brushRef="#br0" timeOffset="44860">3387 4127,'0'-53,"0"27,-27-27,27 0,-26 27,-27-1,26 27,1 0,-53 53,26 53,-27-27,27 27,27-27,26 1,-79 26,79-27,0-26,0 0,0-27,26 27,27-53,26 27,27-27,53 0,-53 0</inkml:trace>
  <inkml:trace contextRef="#ctx0" brushRef="#br0" timeOffset="45408">3572 4524,'-53'-26,"27"26,26 0,0 79,0-26,26-53,-26 53,53-53,0 0,-53-53,26 53,-26-53,0 53,27 0,52 53,0-53,27 0,-26 0,-1-27,-26 27,0-79,-53 26,53 0,-53-26,0-27,0 0,-27 0,27 27,-79 26,26 27,0 26,53 0,-79 53,79 79,0-26,0-1,0-25,0 26,0-27,26 27,-26-27,53-26,0 0,-26 26,25-52,1-27</inkml:trace>
  <inkml:trace contextRef="#ctx0" brushRef="#br0" timeOffset="46772">4815 4207,'0'-53,"-52"53,-1 79,0 53,0-26,53-26,-53 25,53-52,0 0,0-26,0 26,53-53,26 0,-52-27,26 1,-53-27,26 26,-26 1,0 52,0 1,53 26,-53-27,53-26,-53 27,26-27,27 0,-53-53,0 26,0-26,0 0,0 0,0 1,27 104,26 28,-1-54,1 27,53-26,-53-27,0 0,0 0,0 0,-27-53,-26-27,80-78,-80-54,0 27,0 0,0 52,0 1,0 79,-27 53,27-26,-53 26,0 79,1 53,52-26,-53 26,53-26,0 26,0 27,0-53,0 0,0 26,26-26,-26-27,79 1,1-80</inkml:trace>
  <inkml:trace contextRef="#ctx0" brushRef="#br0" timeOffset="47145">6006 4656,'-53'0,"27"-53,-1 53,-26 0,27 0,26 0,0 53,26-26,1-27,-1 0,27 53,-26-53,-27 26,53-26,-53 53,52 0,-52-27,27 1,-1-27,27 53,-26-53,-1 0,27-27</inkml:trace>
  <inkml:trace contextRef="#ctx0" brushRef="#br0" timeOffset="47537">6562 3545,'0'0,"0"-26,-53 26,26 0,27 79,-79 27,79 0,0 0,0-1,26 54,-26 0,106-80,-26 27,-27-53,-1 0,28-53,-54 0,27 0,0-27,-53-52,27 0,-27-27,0 0,0 27,0 26,-53 53,53 53,0 26,0 27,26 0,-26-53,79 0,-79-1,27-25,-27-1,0 27</inkml:trace>
  <inkml:trace contextRef="#ctx0" brushRef="#br0" timeOffset="47837">6244 4048,'53'-27,"-26"27,25 0,-25 0,-1 0,27 0,-26 0,26 53,-53-26,53-1</inkml:trace>
  <inkml:trace contextRef="#ctx0" brushRef="#br0" timeOffset="48010">7170 4709,'0'80,"0"-27,-26-1,-1 28,-26-80</inkml:trace>
  <inkml:trace contextRef="#ctx0" brushRef="#br0" timeOffset="49291">9393 4074,'0'0,"0"-106,-80 80,27 26,27-53,0 53,-54 0,54 0,-1 27,-26-1,27 27,-27 0,53 0,-53 26,53-26,0 0,0 0,0 0,0 26,0-52,26-1,27 27,80-53,-27 53,-1-53</inkml:trace>
  <inkml:trace contextRef="#ctx0" brushRef="#br0" timeOffset="49547">9657 4577,'0'26,"0"27,53-53,0 27,0-27,-26 0,52 0,-79-27,0-52,0 53,-27-27,1-27,-27 54,27 26,-1 0,-26 0,27 26,-27 27,53-26</inkml:trace>
  <inkml:trace contextRef="#ctx0" brushRef="#br0" timeOffset="51593">10504 4445,'26'0,"27"0,-26 0,26 0</inkml:trace>
  <inkml:trace contextRef="#ctx0" brushRef="#br0" timeOffset="51769">10478 4709,'52'0,"-25"0,26 0,-27 0</inkml:trace>
  <inkml:trace contextRef="#ctx0" brushRef="#br0" timeOffset="52853">12091 3386,'0'-79,"0"105,0 27,-52 53,52 26,-80 27,27-26,53-1,-26-26,26-27</inkml:trace>
  <inkml:trace contextRef="#ctx0" brushRef="#br0" timeOffset="53109">11536 4498,'26'0,"54"0,-27 0,0-27,26 27,27-53,79 53,-26-26,-53 26,-27 0,-53 0,1 0,-27 26</inkml:trace>
  <inkml:trace contextRef="#ctx0" brushRef="#br0" timeOffset="53513">12118 4683,'0'26,"0"27,53 0,-27-53,27 53,-26-53,-27 53,53 0,-53-27,0 27,0 27,-27-80,1 26,-27-26,0 0,0 53,0-53</inkml:trace>
  <inkml:trace contextRef="#ctx0" brushRef="#br0" timeOffset="53701">12171 4683,'26'-53,"27"53,53-53,-27 53,1 0,-27 0,0 0,-27 0</inkml:trace>
  <inkml:trace contextRef="#ctx0" brushRef="#br0" timeOffset="54421">13547 3651,'0'0,"0"-53,-27 53,-26 26,0 27,0 27,53 52,-79 27,79-27,0 27,0 26,53 0,-53-26,106 26,-106 0,0-52,0-1,0-53,0-26,-27-26,-26 52,1-79,52 27,-53-27,53 26,-27-26</inkml:trace>
  <inkml:trace contextRef="#ctx0" brushRef="#br0" timeOffset="54720">13573 6006,'0'26,"0"1,0 26,53-1,-26-52,-1 0,27 0,-27 0,-26 0,53-52,-53 25,0-26,0 53,-53-53,0 53,1 0,-1 0,26 0,-26 27</inkml:trace>
  <inkml:trace contextRef="#ctx0" brushRef="#br0" timeOffset="55981">12753 2884,'0'-27,"26"27,-26 0,27 0,-27 53,0 0,53-27,-53 27,0-26,26-1,-26 27,0 0,0-26,0-1,-26-26,-1 0,-26 0</inkml:trace>
  <inkml:trace contextRef="#ctx0" brushRef="#br0" timeOffset="56199">12779 2857,'27'0,"-27"-26,26 26,27 0,-26 0,-1 0,1 0,26 0,-27 0</inkml:trace>
  <inkml:trace contextRef="#ctx0" brushRef="#br0" timeOffset="56460">13335 2672,'0'26,"0"80,-26 0,26-27,-53 27,0-26,53-1,-27 0,27-26,0 0,0-26</inkml:trace>
  <inkml:trace contextRef="#ctx0" brushRef="#br0" timeOffset="56825">13414 3175,'27'0,"26"0,-53 53,26 0,-26-27,27 0,-27 27,79-26,-26-27,-53-27,26 1,-26-53,53-1,-53 27,0 0,27 53,-27-26,0 26,0 26,0 1,0 52,0-26,0 0,0 0,-53 53,53-53,-53-53</inkml:trace>
  <inkml:trace contextRef="#ctx0" brushRef="#br0" timeOffset="57653">14420 3889,'0'0,"-53"79,-26 80,-1 0,1 0,79-1,-53-25,53-54,0-26,53-27,0-26,0 0,-27 0,53 0,-52-26,-27-27,0 0,0 0,0-26,0 52,-53 27,27-52,-1 52,-26 0,27 79,26-53</inkml:trace>
  <inkml:trace contextRef="#ctx0" brushRef="#br0" timeOffset="57945">15081 4603,'0'27,"-53"-1,27 54,26-54,0 1,0 26,0-27,0-26,26 0,54 0,-54-26,-26-1,53-26,-53 0,0 0,0-26,-53 53,27 26,-1 0,-26 0,27 0</inkml:trace>
  <inkml:trace contextRef="#ctx0" brushRef="#br0" timeOffset="59074">16193 4630,'0'-79,"0"52,0-26,0 53,0-26,-80 26,27 0,-26 26,26 1,0 26,0-27,27 27,26-27,0 27,53-53,26 0,0 0,-26-26,27-27,-54 0,27 0,-53-26,26-27,-26 26,0 1,0 26,0 0,0 27,0-27,0 53,0 53,0 26,0-26,0 26,0 27,0 0,53 0,-53-27,53-26,-53 0,53 0,-26-53</inkml:trace>
  <inkml:trace contextRef="#ctx0" brushRef="#br0" timeOffset="59294">16828 3995,'0'53,"0"26,0 1,52 25,-52 28,0-54,0 0,0-26,0 0,0 0,-26 0</inkml:trace>
  <inkml:trace contextRef="#ctx0" brushRef="#br0" timeOffset="59491">16589 4471,'27'0,"-1"-53,27 53,0 0,0 27,0-27,26 53,-26-53,0 0</inkml:trace>
  <inkml:trace contextRef="#ctx0" brushRef="#br0" timeOffset="60709">17806 4259,'0'0,"0"-26,53 26,-53-26,53 26,-26 0,-1 0,27 0,-26 52,-27-25,0-27</inkml:trace>
  <inkml:trace contextRef="#ctx0" brushRef="#br0" timeOffset="60867">17886 4603,'53'-26,"26"26,-26-53,0 53,0 0,0 0,-53 27,53-27</inkml:trace>
  <inkml:trace contextRef="#ctx0" brushRef="#br0" timeOffset="61578">19817 3201,'0'-53,"0"53,0 27,0 52,0-26,0 26,0 1,0-1,0 0,0 1,0-27</inkml:trace>
  <inkml:trace contextRef="#ctx0" brushRef="#br0" timeOffset="61864">19394 4048,'26'0,"27"0,0-27,53 27,53 0,0-53,-27 53,0 0,-52 27,-28-27,-52 26</inkml:trace>
  <inkml:trace contextRef="#ctx0" brushRef="#br0" timeOffset="62621">19764 4524,'0'0,"0"53,27-53,-27 53,53-53,-27 79,27-79,-26 27,26-1,-53 27,0-26,-80 25,27-52,0 0,0 0,0 0</inkml:trace>
  <inkml:trace contextRef="#ctx0" brushRef="#br0" timeOffset="62809">19764 4445,'0'-80,"27"80,52-26,-26 26,0 0,0 0,-27 0,27 0,-26 0,26 0</inkml:trace>
  <inkml:trace contextRef="#ctx0" brushRef="#br0" timeOffset="63206">20902 3519,'-26'0,"26"26,0 1,-53 25,53 28,-80 26,80 0,-79 26,79 0,-53 27,53 0,0-27,53 27,26-80,1-53,26-26,26 53,-26-53</inkml:trace>
  <inkml:trace contextRef="#ctx0" brushRef="#br0" timeOffset="64106">21378 3545,'-26'0,"26"53,-53 0,53 0,0 0,0-53,53 79,-27-79,27 27,-26-27,26 26,-53 53,-27-52,1-27,-27 53,26-53,1 26,-27-26</inkml:trace>
  <inkml:trace contextRef="#ctx0" brushRef="#br0" timeOffset="64338">21458 3598,'53'0,"-27"0,1 0,25 0,1 0,-26 0,26 0</inkml:trace>
  <inkml:trace contextRef="#ctx0" brushRef="#br0" timeOffset="64600">21987 3492,'0'27,"0"-1,0 27,0 0,0 26,0 27,0-26,-53 25,53-25,-79-1,79 0,-27 1,27-54,0 1,0-27</inkml:trace>
  <inkml:trace contextRef="#ctx0" brushRef="#br0" timeOffset="64998">22146 3942,'0'53,"0"-27,0 1,0 26,53-27,-53 1,26-27,-26 79,53-79,-27 0,1 0,-27-53,0 27,53-27,-53 0,0 0,0 26,0 27,0 53,0-26,0 26,0 0,0 0,0 26,0-26,-27 0,27 0,0 0</inkml:trace>
  <inkml:trace contextRef="#ctx0" brushRef="#br0" timeOffset="65254">22807 3307,'27'79,"-27"-26,0 0,0 27,0-1,0 0,0 1,0 26,0-27,-80 27,1 26,-27-26</inkml:trace>
  <inkml:trace contextRef="#ctx0" brushRef="#br0" timeOffset="66858">22807 3307,'0'-26,"53"52,-53 0,53 27,-53 0,26 53,-26-27,80 1,-80 26,79 26,-79 27,0-27,0-26,0 53,-26-1,-27-52,0 0,0-53,-26 0,52-53,1 53,-27-53,26 0,27 26,-26-26,26-53</inkml:trace>
  <inkml:trace contextRef="#ctx0" brushRef="#br0" timeOffset="67549">23813 3572,'0'-53,"0"0,-27 53,-52 79,79-26,-53 26,53 1,-80 52,27-26,53-27,-79 27,79-27,0-26,0-26,0 52,27-79,25 0,28 0,26 0,-27 0</inkml:trace>
  <inkml:trace contextRef="#ctx0" brushRef="#br0" timeOffset="67864">24209 3677,'-53'27,"53"52,0-26,0 0,0 0,0 0,53 26,0-52,-26-27,26 53,-27-53,1 0,-27 0,0-27,0 1,0-27,-27 26,-52 27,52-79,-26 79,0 0,27 0</inkml:trace>
  <inkml:trace contextRef="#ctx0" brushRef="#br0" timeOffset="68169">24765 3916,'0'26,"0"27,0-27,0 1,26 26,1-27,52-26,-52 53,-1-53,27 0,-53-26,0-1,0 1,-53-27,0 26,27 27,-27-79,26 79,1 0</inkml:trace>
  <inkml:trace contextRef="#ctx0" brushRef="#br0" timeOffset="69125">25188 3545,'27'0,"-27"27,53-27,-27 52,27-25,-26 52,25-26,-25 27,-27-1,53 53,-53-26,-27 53,-26 0,-52-27,-1 0,26-52,-25-28,52-52,26 27,-26-27,53-27,27 27,-27-52,53 52,-53-80</inkml:trace>
  <inkml:trace contextRef="#ctx0" brushRef="#br0" timeOffset="69408">25903 4259,'53'0,"-27"0,1 0,25 0,-25 0,-1 27,-26-1,0 1</inkml:trace>
  <inkml:trace contextRef="#ctx0" brushRef="#br0" timeOffset="69571">25850 4736,'79'0,"-52"0,26 0,-27 0</inkml:trace>
  <inkml:trace contextRef="#ctx0" brushRef="#br0" timeOffset="72564">27305 3889,'0'-53,"0"53,0 80,-26-28,26 1,0 27,0-1,0 0,0-26,0 0,0-26,0 26</inkml:trace>
  <inkml:trace contextRef="#ctx0" brushRef="#br0" timeOffset="72936">27993 3783,'0'-26,"0"26,-53 0,27 53,26-27,0 54,0-54,0 27,26 0,27-27,26 27,-26-53,0 53,-26 0,-27-27,-27 27,-52-53,26 27,-27-27,1 0,26 53,0-53</inkml:trace>
  <inkml:trace contextRef="#ctx0" brushRef="#br0" timeOffset="73158">27940 3651,'26'0,"-26"-27,53 27,0 0,0 0,-26 0,26 0,0 0,-27 27,27-27,-27 0,1 26,26-26</inkml:trace>
  <inkml:trace contextRef="#ctx0" brushRef="#br0" timeOffset="73457">29924 4339,'53'0,"-53"26</inkml:trace>
  <inkml:trace contextRef="#ctx0" brushRef="#br0" timeOffset="78334">1614 6164,'0'-26,"-26"26,-54 0,27 0,0 0,-26 79,0-79,-27 27,26-27,27 0,1 0,-1 0,26 0,1 0,26 106,0-53,79 26,-79 0,53 27,-53-26,53-28,-53 1,26 0,-26 27,0-54,53 1,-53 26,0-27</inkml:trace>
  <inkml:trace contextRef="#ctx0" brushRef="#br0" timeOffset="78612">926 7091,'0'-53,"0"26,53-26,-27 53,27-53,27 53,78-53,-25 53,-1-26,-53 26,-26 0</inkml:trace>
  <inkml:trace contextRef="#ctx0" brushRef="#br0" timeOffset="78881">1879 6456,'0'26,"0"53,0 1,0-27,0 0,0-1,0 1,26-26,-26-1,53 27</inkml:trace>
  <inkml:trace contextRef="#ctx0" brushRef="#br0" timeOffset="79061">1984 6350,'0'-27,"0"54,0-1</inkml:trace>
  <inkml:trace contextRef="#ctx0" brushRef="#br0" timeOffset="79399">2117 6694,'26'26,"54"80,-54-80,-26 27,53 27,-53-27,0 0,0-1,0 1,26-26,27-54,-53-26,27-26,-27 0,0-1,53 27,-53 0,0 1,0 25,0 27,53 0,-53 53,26-53</inkml:trace>
  <inkml:trace contextRef="#ctx0" brushRef="#br0" timeOffset="79744">2910 6403,'0'0,"0"-53,-52 53,-1 0,0 26,0 27,0-26,26 25,27 1,0 0,0-26,0-1,53 27,27-53,-1 79,0-79,-26 27,0-27,0 53,-53-27,0 1,-26-27,-27 53,0-53,0 0,27 0</inkml:trace>
  <inkml:trace contextRef="#ctx0" brushRef="#br0" timeOffset="79976">3281 6429,'0'-53,"0"0,0 53,53 106,-53-27,0 1,0-1,26 1,-26-1,0-26,0 26,0 1,0-54,0 1</inkml:trace>
  <inkml:trace contextRef="#ctx0" brushRef="#br0" timeOffset="80149">3201 6799,'0'-26,"53"26,0-53,0 53,27 0,-1 0,0 0</inkml:trace>
  <inkml:trace contextRef="#ctx0" brushRef="#br0" timeOffset="80883">4710 6217,'0'-26,"0"-1,0-25,0 25,0 1,-27-27,-26 26,0 27,53 0,-53 53,0 0,27 53,26 0,-53 26,53-26,0 26,0 27,0-53,0-27,0 1,0-28,0 1</inkml:trace>
  <inkml:trace contextRef="#ctx0" brushRef="#br0" timeOffset="81071">4207 6773,'53'0,"79"-79,-26 79,26-53,-52 53,25-27,-25 27</inkml:trace>
  <inkml:trace contextRef="#ctx0" brushRef="#br0" timeOffset="81295">5133 6376,'0'-26,"0"52,0 1,0 26,0-1,0 28,0-27,0 0,0 0,0-1,26 1</inkml:trace>
  <inkml:trace contextRef="#ctx0" brushRef="#br0" timeOffset="81465">5239 6164,'26'0,"-26"0</inkml:trace>
  <inkml:trace contextRef="#ctx0" brushRef="#br0" timeOffset="82009">5424 6879,'26'0,"27"0,-53 26,53-26,-53 53,27-53,-27 80,26-80,-26 26,53-26,-26-26,-27-27,0 0,0-27,52 1,-52 26,27 0,26 53,-27 27,27 26,-26-27,-1-26,27 79,-26-79,25 0,1 0,-53-53,27-26,-27 0,0-1,0 27,0 1,-27-28,-26 80,-26 80,79-28,0 1,0 0,0 27,27 25,-27-52,52-26,1 26,-26-53,52 26,-26-26,-26 0,25-26</inkml:trace>
  <inkml:trace contextRef="#ctx0" brushRef="#br0" timeOffset="82885">7011 6482,'-52'0,"52"-53,26 53,27 27,-53 25,79 28,-79 26,27-1,-27-25,0-27,0-27,0 27,53-132,-53 26,53-27,-53 1,26 0,-26-1,53 54,-53-1,26 27,-26-52,53 52,0 26,0 0,-26 27,26 0,-53 0,52 53,-52-53,0 0,53 0,-53-27</inkml:trace>
  <inkml:trace contextRef="#ctx0" brushRef="#br0" timeOffset="83500">8070 6508,'0'-26,"0"0,0 26,-80 0,54 0,-27 0,27 26,26 27,-53-27,53 27,26-53,1 0,-1 0,27 0,-27 0,-26 0,53 0,-53 0,0 53,0-26,27-27,-27 53,53-53,-27 0,1 0,-27 0,53-53,-53 26,26 1,-26-27,53 79,-53 1,26 26,-26-27,53 1,-53 25,27-25</inkml:trace>
  <inkml:trace contextRef="#ctx0" brushRef="#br0" timeOffset="83695">8784 6747,'80'0,"-54"-53,0 53,54 0,-27 0,-27 0</inkml:trace>
  <inkml:trace contextRef="#ctx0" brushRef="#br0" timeOffset="85347">9313 6323,'0'-26,"0"-1,27 27,26-53,26 53,-52 0,25 0,-52 53,27-26,-27 26,0-27,0 27,0-26,-106 25,106-25,-53-27,53 53,0-27,80 54,-28-54,28 27,26-27,-53 27,-27-26,-26 26,0 0,0 0,0 0,-79 26,-1-53,1-26,26 53,0-53,0 0,53-26,0-27,0 26,27 1,52-53,53-1,27 1,0-1,0 1,-1 26,-78 27,-27 26,-53-53,0 0,-80 53,27-27,0 27,0 0,27 0,26 0,-53 27,53 52,0-26,79 27,-26-1,0-53,0 27,27-26,-27-27,-27 53,27-53,-53-53,0 26,0 1,0-27,53 26,-27-25,54 25,-54 27,1 0,25 0,-25 27,26 25,-27-25,-26-1,53 54,-53-27,-26-53,-1 0,27 0,0-53,0 0,27 0,-27 0,79-26,-79 52,53 27,0 0,0 0,-27 0,1 0,-27 27,79 26,-52-1,-27 1,0 0,0 0,26-53,-26 53,53-53,-27 27,27-27,-26 0,-1 0,27 0,-53-53,0 26,-26 1,-1-27,-52 26,26 27,0 0,27 0,-27 0</inkml:trace>
  <inkml:trace contextRef="#ctx0" brushRef="#br0" timeOffset="86395">12912 6535,'0'-27,"-27"27,-26-52,27 52,-27 26,0 53,0 1,27-1,-27 27,53 0,-53-53,53 26,0-52,0-1,26-26,1 53,26-53,26 0,0-27,-26 1,-26 26,-27-79,0 105,0 1,0-1,0 27,79-53,-26 53,26-53,1 0,-27 0,-53 0,53 0,-53-80,0 54,0 0,-53-27,26 0,-26 26,27 27,-27-53,27 53,-1 0,27 27,0 26</inkml:trace>
  <inkml:trace contextRef="#ctx0" brushRef="#br0" timeOffset="86831">13758 6799,'0'-26,"0"52,-26-26,26 53,26-53,-26-26,80-1,-80-25,0 25,0 1,0-27,-27 53,1 0,-1 26,-26 1,53 52,-52-26,52 0,0 0,0 0,52-27,-25-26,52 80,1-80,-1 0,0 0,-26 0</inkml:trace>
  <inkml:trace contextRef="#ctx0" brushRef="#br0" timeOffset="87294">14446 6614,'0'-53,"0"0,53 27,-53-27,0 0,0 53,-53 0,27 27,-27 26,26 26,27 0,-52 54,52-28,0 28,0 25,0-52,26 0,-26-27,53-52,-53-1,26-26</inkml:trace>
  <inkml:trace contextRef="#ctx0" brushRef="#br0" timeOffset="87497">14208 6985,'0'-53,"53"53,-26 0,52 0,-26 0,53 0,-27 0,0 0,1-27</inkml:trace>
  <inkml:trace contextRef="#ctx0" brushRef="#br0" timeOffset="87835">15161 6270,'0'-26,"0"-1,-80 27,54 0,-1 0,-26 0,27 0,-27 53,53 27,-26 52,26-26,0 0,0-1,0 28,0-54,0 1,53-1,-53 0,0-52,0-1,0-26</inkml:trace>
  <inkml:trace contextRef="#ctx0" brushRef="#br0" timeOffset="88019">14843 6985,'0'-53,"0"26,27-26,26 27,-27 26,0 0,27 0,53 0,-26 0,-28-53</inkml:trace>
  <inkml:trace contextRef="#ctx0" brushRef="#br0" timeOffset="88246">15531 6482,'0'53,"0"0,0 0,-26 0,26 0,0 26,0-26,0 0,0-27,0 27</inkml:trace>
  <inkml:trace contextRef="#ctx0" brushRef="#br0" timeOffset="88413">15663 6191,'53'0,"-53"79,0-52</inkml:trace>
  <inkml:trace contextRef="#ctx0" brushRef="#br0" timeOffset="89125">16166 6482,'0'-53,"27"27,-27-1,0 27,-53 0,26 0,-26 27,27-1,-27 53,53-26,-27 0,27 0,0 0,0 26,53-52,27-27,52 53,0-53,-52 0</inkml:trace>
  <inkml:trace contextRef="#ctx0" brushRef="#br0" timeOffset="89322">16642 6641,'-53'0,"53"0,0 53,0-27,0 1,27 25,26 1,0 0,-27-53</inkml:trace>
  <inkml:trace contextRef="#ctx0" brushRef="#br0" timeOffset="89501">16695 6323,'0'-26,"0"52,0 27,0-26</inkml:trace>
  <inkml:trace contextRef="#ctx0" brushRef="#br0" timeOffset="90183">16933 6773,'27'0,"26"0,0 0,26-26,0 26,1-27,-27 27,-27-53,-26 0,0 27,-26 26,-1 0,-26 0,-26 0,52 0,27 79,-26-79,26 53,0 0,53-53,0 0,0 53,-27-53,54 0,-80-27,26 27,1 0,25 0,28 0,-27 0,0 0,0 0,-27 0,27-26,-27 26,1 0,52 26,-52 27</inkml:trace>
  <inkml:trace contextRef="#ctx0" brushRef="#br0" timeOffset="90437">18124 6006,'26'-27,"-26"27,0 80,0-1,-26 27,26 53,0-54,-26 28,26-27,0-1,0-25,0 26,0-53,52-27</inkml:trace>
  <inkml:trace contextRef="#ctx0" brushRef="#br0" timeOffset="90663">18045 6614,'26'0,"27"0,-27 0,54 0,-27 0,-27 53,27-53,0 0,26 0</inkml:trace>
  <inkml:trace contextRef="#ctx0" brushRef="#br0" timeOffset="91006">18865 6456,'-27'0,"-26"0,1 0,25 79,-26-26,53 0,27-53,-1 53,27 0,-27-53,1 52,26-52,-53 53,26 27,-26-27,-26-53,-1 26,-52-26,26 0,27 0</inkml:trace>
  <inkml:trace contextRef="#ctx0" brushRef="#br0" timeOffset="91181">19156 6350,'26'0,"-26"26,0 27,-53 53,27 0</inkml:trace>
  <inkml:trace contextRef="#ctx0" brushRef="#br0" timeOffset="91322">18944 7223,'27'0,"26"0,-1 53</inkml:trace>
  <inkml:trace contextRef="#ctx0" brushRef="#br0" timeOffset="91486">19579 6561,'27'0,"-27"53,-53 0,-27 0</inkml:trace>
  <inkml:trace contextRef="#ctx0" brushRef="#br0" timeOffset="92733">1667 7593,'53'0,"0"0,0 0,-27 0,27 0,0 0,53 53,0-53,26 0,53 0,0 0,1 0,-1 0,0 0,0-26,-26 26,-53 0,26-53,-26 53,-27 0,1 0,-27 0</inkml:trace>
  <inkml:trace contextRef="#ctx0" brushRef="#br0" timeOffset="93111">5556 7382,'106'-53,"0"53,53-53,-1 53,-25 0,-1-53,27 53,0 0,52-53,-79 53,54 0,-1-53,0 53,0 0,1 0,25-53,-26 53,-26 0,-27 0,27 0,0 0,-53 0,0 0,-1 0,1 0,27 0,-1 0,27 0,-27 0,27 0,-1-53,-25 53,25 0,-52 0,0 0,26 0,-52 0</inkml:trace>
  <inkml:trace contextRef="#ctx0" brushRef="#br0" timeOffset="93226">12039 7064,'52'0,"28"0,-54 0</inkml:trace>
  <inkml:trace contextRef="#ctx0" brushRef="#br0" timeOffset="93378">12859 7276,'79'0,"1"0,-1 0,0 0,27 53,0-53,26 0,-26 0,0 0</inkml:trace>
  <inkml:trace contextRef="#ctx0" brushRef="#br0" timeOffset="93466">14579 7434,'105'0,"1"0,0 0,26 0,-26 0</inkml:trace>
  <inkml:trace contextRef="#ctx0" brushRef="#br0" timeOffset="93540">15690 7540,'79'0,"1"0,25 27</inkml:trace>
  <inkml:trace contextRef="#ctx0" brushRef="#br0" timeOffset="93753">16431 7567,'105'0,"54"0,-26 0,25 0,-25 0,25 0,-25 0,78-27,-78 27,52 0,0 0,-53 0,27 0,0 0,-53 0,-27 27,-26-27,0 0,0 0,-53 26,-27-26</inkml:trace>
  <inkml:trace contextRef="#ctx0" brushRef="#br1" timeOffset="104380">20743 6403,'-53'0,"1"0,25 0,1 0,-54 0,54 0,26 0,-53 0,53 26,-53-26,53 79,-79-52,79-1,-53 27,53-26,-27 26,27-27,0 27,0 0,0-27,0 1,0 26,27-27,-1-26,27 0,53 0,0 0,0 0</inkml:trace>
  <inkml:trace contextRef="#ctx0" brushRef="#br1" timeOffset="104644">20902 6826,'-53'26,"27"-26,-27 53,26 0,27 0,0-26,27-27,52 0,-26 0,-26 0,-27-27,52-26,-52 27,0-1,-26-52,-27 79,27 0,-27 26,53 1</inkml:trace>
  <inkml:trace contextRef="#ctx0" brushRef="#br1" timeOffset="104952">21299 6852,'26'0,"27"0,-53 53</inkml:trace>
  <inkml:trace contextRef="#ctx0" brushRef="#br1" timeOffset="105101">21325 7091,'0'-27,"0"27,53 0,-26 0</inkml:trace>
  <inkml:trace contextRef="#ctx0" brushRef="#br1" timeOffset="106053">22728 7143,'26'0,"1"0,-27 53,0-26,0-1</inkml:trace>
  <inkml:trace contextRef="#ctx0" brushRef="#br1" timeOffset="106922">24051 6376,'0'-53,"-27"27,27-27,-26 53,26-27,-80 27,27 0,1 80,-1-27,0 0,0 0,53 52,0-52,0 27,0-1,26-26,27 0,27-53,52 53,-53-53,1 0,-1 53,-26-53</inkml:trace>
  <inkml:trace contextRef="#ctx0" brushRef="#br1" timeOffset="107428">24104 7249,'0'27,"0"26,0 0,0-1,0 1,0 27,0-54,0 1,0-27</inkml:trace>
  <inkml:trace contextRef="#ctx0" brushRef="#br1" timeOffset="107997">24633 6826,'53'0,"0"0,-27 0,0 0,1 0,-27 26</inkml:trace>
  <inkml:trace contextRef="#ctx0" brushRef="#br1" timeOffset="108123">24739 7091,'26'0,"27"0,0-27,0 27,-27 0</inkml:trace>
  <inkml:trace contextRef="#ctx0" brushRef="#br1" timeOffset="110029">25638 5662,'27'-80,"52"80,-26 0,-27 0,1 0,-27 27,53 52,-53-26,-27 0,1 0,-54 26,28-26,-1 0,0 0,53 0,0-53,53 53,0-53,-1 26,28-26,-54 0,-26 27,0 26,-53-27,-26-26,53 0,-1 0,27 0,79 0,27-26</inkml:trace>
  <inkml:trace contextRef="#ctx0" brushRef="#br1" timeOffset="110299">26564 5873,'0'0,"-53"0,0 80,-26-27,53 0,26 0,0-27,0 27,26-53,27 0,0 0,0 0,-27-27,-26-25,53-1,-53 0,0 0,-26 0,-54 26,54 27,-27 0,26 27,-25-1,52 54,-27-80</inkml:trace>
  <inkml:trace contextRef="#ctx0" brushRef="#br1" timeOffset="111041">25426 6641,'0'-53,"80"53,-1 0,27 0,79 0,80 0,79 0,-53 0,-53 0,-26 0,-27 0,-26 0,-80 0,-53 0,1 0,-27 26</inkml:trace>
  <inkml:trace contextRef="#ctx0" brushRef="#br1" timeOffset="111860">25850 7038,'0'0,"0"26,0 27,0 0,0 0,0 0,0 0,0 26,0-53,53 1,-53 26,0 0,-27-27,1-26,-27 0,0 0,-26 0,52 0,1 0</inkml:trace>
  <inkml:trace contextRef="#ctx0" brushRef="#br1" timeOffset="112023">25850 6985,'0'-53,"53"53,-53-53,0 106</inkml:trace>
  <inkml:trace contextRef="#ctx0" brushRef="#br1" timeOffset="112263">26485 7249,'26'27,"-26"26,0-27,0 1,0 25,0 1,53-53,-53 0,53-53,0-26</inkml:trace>
  <inkml:trace contextRef="#ctx0" brushRef="#br1" timeOffset="112459">26723 7276,'26'53,"-26"-27,27-26,-27 53,0 26,0-26,0-26,53-27</inkml:trace>
  <inkml:trace contextRef="#ctx0" brushRef="#br1" timeOffset="112797">26961 7091,'0'26,"0"53,-79-79,79 27,-80-27,54 0,-1-27,-26 27,27-53,-27 53,27-26,-1 26,-26 0,0 0,27 0,26 0,0 26,0-26</inkml:trace>
  <inkml:trace contextRef="#ctx0" brushRef="#br1" timeOffset="113847">28310 6191,'0'-27,"0"-25,-26 52,26-27,-53 27,27 0,-27 0,0 0,0 53,-27-27,28 27,52-26,-53-1,53 27,0 0,0 0,0 0,0 0,0 26,0 1,79 25,-26 1,-53 0,79 26,-79 1,0 25,0-25,0 52,0-79,-26 0,26-53,0-27,26-26,27 0,0 0,0 0,0 0,26-53,1 53</inkml:trace>
  <inkml:trace contextRef="#ctx0" brushRef="#br1" timeOffset="114170">28575 6905,'0'-26,"-79"79,79 0,0-27,-27 1,27 52,0-26,0 0,0 0,0-27,0 27,0-26,0 25,0-25</inkml:trace>
  <inkml:trace contextRef="#ctx0" brushRef="#br1" timeOffset="114392">28945 7170,'27'0,"-1"0,1 0,52 0,-26 26,-26-26</inkml:trace>
  <inkml:trace contextRef="#ctx0" brushRef="#br1" timeOffset="114813">30030 7302,'27'0,"52"0,-26 0,26-53,-26 27,-26-27,26 0,-53 0,26-26,-26 52,0-26,-79 53,26 0,-27 0,28 0,25 80,-26-27,53 0,-26-1,26 28,0-27,26-27,1 27,52-26,-26-27,0 52,-27-52</inkml:trace>
  <inkml:trace contextRef="#ctx0" brushRef="#br1" timeOffset="115805">29342 6059,'27'0,"26"0,26 0,0 0,1 0,-1 0,-26 0,-26 0,25 0,-25 0</inkml:trace>
  <inkml:trace contextRef="#ctx0" brushRef="#br1" timeOffset="116907">30295 5715,'0'26,"0"27,0 0,0 0,0 0,0 0,26 26,-26-26,0-27,0 27,0-26,-53-27,-26 0,26 0,0 0,53-53</inkml:trace>
  <inkml:trace contextRef="#ctx0" brushRef="#br1" timeOffset="117123">30533 5688,'0'-26,"0"26,0 26,0 27,0-26,0-1,0 27</inkml:trace>
  <inkml:trace contextRef="#ctx0" brushRef="#br1" timeOffset="118076">30850 5873,'0'0,"0"53,0 0,0 27,0-1,0-26,0-27</inkml:trace>
  <inkml:trace contextRef="#ctx0" brushRef="#br1" timeOffset="118293">31036 5926,'0'27,"0"26,0-27,0 1,0 26,0-1,0-25</inkml:trace>
  <inkml:trace contextRef="#ctx0" brushRef="#br1" timeOffset="118617">31274 5662,'0'26,"-53"54,26-80,1 0,-27 26,0-26,0 0,-26 0,52 0,1-53,-27 53,0 0,27 27,26 26,0-27</inkml:trace>
  <inkml:trace contextRef="#ctx0" brushRef="#br1" timeOffset="119103">30612 6561,'0'-26,"27"-1,26-25,-27 52,54 0,-28 0,28 0,-1 0,1 0,-28 0,1 0,-26 0,26 0,-27 0</inkml:trace>
  <inkml:trace contextRef="#ctx0" brushRef="#br1" timeOffset="119441">30903 6720,'80'0,"-27"0,-27 0,-26 0,0 27,0 25,0-25,-26 26,-1 0,1-53,26 53,-53-53,79 0,27 0,27 0,25-27,1 27,27-53,-81 53,-25 0,-27-26</inkml:trace>
  <inkml:trace contextRef="#ctx0" brushRef="#br1" timeOffset="120363">31803 6085,'26'-26,"27"-27,0 0,-26 53,26 0,-53 26,26 27,-26-26,0-1,0 27,0 0,53 0,-53 0,0 0,0 53,0-27,0 27,0 26,0 27,0 26,0 0,0-53,0-26,-53 27,53-54,-79 0,26-52,26-27,-52-27,52 27,27-53,-52 53</inkml:trace>
  <inkml:trace contextRef="#ctx0" brushRef="#br1" timeOffset="123114">3784 9313,'26'0,"0"0,27 0,-53-26,0-27,0-27,0 27,-53 53,27 0,-27 0,0 27,-26-1,52 27,-26 27,53-28,0 1,0 0,0 0,80 27,-27-54,0-26,0 53,-1-53,-25 0,-1 0,54-26,-80-1</inkml:trace>
  <inkml:trace contextRef="#ctx0" brushRef="#br1" timeOffset="123782">2778 8678,'0'0,"27"0,26 0,-27 0,27 0,-27 0,1 0,-1 0</inkml:trace>
  <inkml:trace contextRef="#ctx0" brushRef="#br1" timeOffset="124069">3228 8361,'26'0,"-26"52,53 28,-53-27,80 0,-80 26,53 0,-53-52,26-1,-26 54,0-54,-26-26,-54 0,27 0,0 0,27 0</inkml:trace>
  <inkml:trace contextRef="#ctx0" brushRef="#br1" timeOffset="124279">3254 8069,'0'-52,"0"78,0 0,27 1</inkml:trace>
  <inkml:trace contextRef="#ctx0" brushRef="#br1" timeOffset="124532">3572 8387,'26'0,"-26"26,27 27,-27-26,0-1,53 27,-27 0,27 0,-26-53</inkml:trace>
  <inkml:trace contextRef="#ctx0" brushRef="#br1" timeOffset="124734">3836 8361,'27'26,"-27"53,26-26,-26-26,0-1,0 27,53-53,-53 53,27-53</inkml:trace>
  <inkml:trace contextRef="#ctx0" brushRef="#br1" timeOffset="125034">3995 8122,'0'0,"-53"0,0 0,27 0,-1 0,-52 0,26 53,0-53,0 53,27 0,-27-26,27 26,-27-1,53-25,0 26</inkml:trace>
  <inkml:trace contextRef="#ctx0" brushRef="#br1" timeOffset="125282">4524 7990,'0'-53,"-53"159,53-27,0 27,0-26,-52-1,52 0,0 1,-27-1,27-26,0 0,-53 0</inkml:trace>
  <inkml:trace contextRef="#ctx0" brushRef="#br1" timeOffset="125552">4498 8572,'53'0,"-27"0,27 0,-53 27,0 26,0-27,0 0,0 27,-26-53,26 27,53-27,0 0,26 0,-26 0,-27 0,1 0</inkml:trace>
  <inkml:trace contextRef="#ctx0" brushRef="#br1" timeOffset="126302">5345 9207,'26'0,"53"0,-26 0,-26 0,-1 0,-26 27,53-27</inkml:trace>
  <inkml:trace contextRef="#ctx0" brushRef="#br1" timeOffset="126447">5398 9472,'0'0,"26"0,27 0,-27 0,27 0,0-53</inkml:trace>
  <inkml:trace contextRef="#ctx0" brushRef="#br1" timeOffset="127742">6800 8678,'0'-53,"0"-26,0 26,0 26,0 1,-27 26,27-79,-53 79,53-27,-105 27,78 0,-26 27,0-1,-53 80,1-27,52 53,-27 1,27 26,53-27,0 0,0-53,0-26,53-26,0-27,27 0,-1 0,0 0,-26-53,-26 26,-27 1,53 26,-53-53,-27 53,27 53,-26-27,26 27,26-53,1 0,52 0,-26 0,0 0,0-53,0 27,-53-27,26 27,-26-27,0 53,-26 0,26 0,26 0,27 0,26-53,1 0,-1-26,1 26,-80 26,0-26,-27 53,-52 0,79 27,-27-1,27 27,0 26,0 1,53-27,-53 0,53 0,0-1,-79-52,-54 0,1 53,26-53,26 0,27 27,-52-27</inkml:trace>
  <inkml:trace contextRef="#ctx0" brushRef="#br1" timeOffset="128030">7805 8572,'27'0,"26"0,-53 53,26-53,-26 27,27-27,-27 52,52-52,-52 53,27-53</inkml:trace>
  <inkml:trace contextRef="#ctx0" brushRef="#br1" timeOffset="128224">8096 8519,'0'53,"27"-26,-27 26,0-27,53 0,-53 27,26-53,-26 27</inkml:trace>
  <inkml:trace contextRef="#ctx0" brushRef="#br1" timeOffset="128522">8334 8096,'0'26,"-26"-26,-27 0,0 0,-26 0,26 0,0 0,0 0,0 0,27 0,-1 27,27-1,-53 54,53-1,0-26</inkml:trace>
  <inkml:trace contextRef="#ctx0" brushRef="#br1" timeOffset="128809">7752 9154,'53'0,"-26"-53,26 53,26-53,27 53,53-52,-1 52,-52-27,0 27,-27 0,-79 27</inkml:trace>
  <inkml:trace contextRef="#ctx0" brushRef="#br1" timeOffset="129063">7911 9736,'79'0,"1"0,-27 0,26 53,-79 0,0-26,0 26,27-80,25 1,54-27,-26 0,52-27</inkml:trace>
  <inkml:trace contextRef="#ctx0" brushRef="#br1" timeOffset="129474">9022 9128,'27'0,"-1"0,27 0,27 0,-28-53,-25 53,26 0</inkml:trace>
  <inkml:trace contextRef="#ctx0" brushRef="#br1" timeOffset="130113">9869 8784,'26'0,"1"53,-27 0,53 0,-53 26,0 0,0 1,0-27,0 26,0-26,-27-27,1-26,-1 80,-52-80,26 0,27 0</inkml:trace>
  <inkml:trace contextRef="#ctx0" brushRef="#br1" timeOffset="130284">9975 8361,'0'-27,"-27"27,27 0,0 79,-26-26</inkml:trace>
  <inkml:trace contextRef="#ctx0" brushRef="#br1" timeOffset="130690">10478 8810,'52'-26,"-52"-1,-26 27,-27 0,-26 0,-1 80,1-54,52 27,27-26,-52-1,52 53,0-52,79-1,-26-26,0 80,0-80,0 26,-27-26,-26 53,0-53,-53 0,27 27,-1-27,-26 0</inkml:trace>
  <inkml:trace contextRef="#ctx0" brushRef="#br1" timeOffset="130931">10821 8943,'0'-27,"-26"54,26 26,0 26,0-26,0-27,0 1,26 26,27-53,-26 0,26 0</inkml:trace>
  <inkml:trace contextRef="#ctx0" brushRef="#br1" timeOffset="131113">10874 8731,'0'-53,"0"27,0-1,53 27,-53 79,0-26</inkml:trace>
  <inkml:trace contextRef="#ctx0" brushRef="#br1" timeOffset="131388">10980 9392,'0'-26,"53"-27,-53 27,27-27,-27 26,53 1,-53-27,26 53,-26-27,53 27,0 0,26 0,-26 80,-53-54,27-26,-27 53,52 0</inkml:trace>
  <inkml:trace contextRef="#ctx0" brushRef="#br1" timeOffset="131687">11695 8757,'0'0,"26"53,-26 0,53-26,-53-1,26 27,-26-26,0 25</inkml:trace>
  <inkml:trace contextRef="#ctx0" brushRef="#br1" timeOffset="131895">11933 8757,'0'27,"53"26,-53-27,0 1,0 26,26-53</inkml:trace>
  <inkml:trace contextRef="#ctx0" brushRef="#br1" timeOffset="132190">12118 8413,'-27'0,"-25"0,-1 0,0 0,0 0,0 0,-26 0,52 0,1 0,-1 0,27 27,-53 26,53 0,0 0,0 26,0 0</inkml:trace>
  <inkml:trace contextRef="#ctx0" brushRef="#br1" timeOffset="132519">11642 9260,'0'-53,"53"53,-53-26,79 26,-26 0,26 0,27 0,0 0,-27 0,1 0,-54 26</inkml:trace>
  <inkml:trace contextRef="#ctx0" brushRef="#br1" timeOffset="132782">11827 9631,'106'0,"-53"0,0 26,-53 27,26-27,-26 1,0 26,0-27,0-26,0 53,-53-53,80 0,25 0,1 0,0 0,27-53</inkml:trace>
  <inkml:trace contextRef="#ctx0" brushRef="#br1" timeOffset="133831">12621 9101,'26'0,"53"0,-52 0,52 0,-52 27</inkml:trace>
  <inkml:trace contextRef="#ctx0" brushRef="#br1" timeOffset="133967">12806 9392,'53'0,"0"0,-27 0</inkml:trace>
  <inkml:trace contextRef="#ctx0" brushRef="#br1" timeOffset="135790">13335 8996,'0'26,"-26"27,26 0,0 26,0-52,0-1,0 27,0-53,52 0,-25 0,26 0,-27 0,27-79,-53 52,0-26,0 0,0-26,0 0,0 52,-79-26,26 53,0 0,0 27,53 26,0-27,27-26,-1 53</inkml:trace>
  <inkml:trace contextRef="#ctx0" brushRef="#br1" timeOffset="136163">13547 9128,'0'0,"0"0,26 0,1 0,52 0,53 0,-52 0,-1 0,-26 0,-27 0</inkml:trace>
  <inkml:trace contextRef="#ctx0" brushRef="#br1" timeOffset="136764">14049 8757,'27'0,"-27"0,0 27,26 26,-26 0,0 26,0-26,0 26,0-26,0 0,0 0,0 0,0 26,0-26,-53-53,53 27,-53-27,1-27,52-52</inkml:trace>
  <inkml:trace contextRef="#ctx0" brushRef="#br1" timeOffset="136944">14076 8387,'0'-26,"0"26,0 52</inkml:trace>
  <inkml:trace contextRef="#ctx0" brushRef="#br1" timeOffset="137183">14446 8837,'0'26,"0"54,0-27,0-1,0 1,0 0,0 0,0-26,27-27,-27 26,53-26,-27 0,27 0</inkml:trace>
  <inkml:trace contextRef="#ctx0" brushRef="#br1" timeOffset="137401">14711 8757,'0'0,"0"53,0 0,0 0,0 27,0-28,0-25,0-1,53-26</inkml:trace>
  <inkml:trace contextRef="#ctx0" brushRef="#br1" timeOffset="137620">14923 8757,'26'0,"0"27,-26 26,80 0,-80 0,0 0,0 26,0-26,-53 26,0 27,-26-27,26 1,0-54</inkml:trace>
  <inkml:trace contextRef="#ctx0" brushRef="#br1" timeOffset="137881">15240 9101,'53'0,"26"0,-52-26,-1 26,27 0,-26 0,-27 26</inkml:trace>
  <inkml:trace contextRef="#ctx0" brushRef="#br1" timeOffset="138039">15372 9392,'80'-53,"-54"53,27 0</inkml:trace>
  <inkml:trace contextRef="#ctx0" brushRef="#br1" timeOffset="138295">15822 9101,'27'0,"25"0,-25 0,26 0,-27 0,1 0,52 0</inkml:trace>
  <inkml:trace contextRef="#ctx0" brushRef="#br1" timeOffset="138550">16060 8996,'53'0,"-53"79,0-26,0 26,0 1,0-1,0 0,0 1,0-27,0 0,0-27,-26-26,-1 0,-26 0,-26 26</inkml:trace>
  <inkml:trace contextRef="#ctx0" brushRef="#br1" timeOffset="138725">16166 8599,'0'-27,"0"27,-26 0,26 27,-53 26</inkml:trace>
  <inkml:trace contextRef="#ctx0" brushRef="#br1" timeOffset="139935">16748 7726,'0'0,"0"52,0-25,0 26,0 0,0 26,0-26,27 26,-27 1,0 26,0-27,53 27,-53-27,0 27,0-53,0 0,26 0,-26 0,0-27,0 1,0 26,0-27,0 0,0 27,0-26,0-1,0 27,0-26,0-1,0 27,0-27,0 1,0 26,0-27,0 1,0 26,0 26,0-52,0-1,0 27,-53-27,0 27,-26-26,-27 26,27 0,-27-27,26 27,1-53,26 53,0-53,53 26</inkml:trace>
  <inkml:trace contextRef="#ctx0" brushRef="#br1" timeOffset="140424">17171 9366,'53'0,"0"0,0 26,-53 27,0 0,-26 0,-80 27,27-54</inkml:trace>
  <inkml:trace contextRef="#ctx0" brushRef="#br1" timeOffset="141670">1852 8440,'0'53,"0"26,27-26,-27 26,52 1,-52 26,53 26,-53-26,0 26,53 0,-53 27,0-53,0 0,0 26,0-53</inkml:trace>
  <inkml:trace contextRef="#ctx0" brushRef="#br1" timeOffset="141931">2275 10160,'53'0,"0"0,0 53,-53-27,53-26,0 106,0-106,53 53,0-53,52 53,-25-53,25 0,1 53,-27-53,27 0,0 53,-53-53,26 52,-26-52,0 0,26 53</inkml:trace>
  <inkml:trace contextRef="#ctx0" brushRef="#br1" timeOffset="142195">7144 10530,'53'-53,"-27"53,1-26,52 26,-26 0,0-53,0 53,26 0,0 0</inkml:trace>
  <inkml:trace contextRef="#ctx0" brushRef="#br1" timeOffset="142318">9075 10107,'185'0,"1"-53,-1 53,0-53,27 53,26-53,-26 53,26-79</inkml:trace>
  <inkml:trace contextRef="#ctx0" brushRef="#br1" timeOffset="142569">12356 9683,'185'0,"0"0,1-52,-1 52,-53 0,27 0,-27 0,1-53,-54 53,27 0,0 0,-27 0,0 0,1 0,26 0,-27 0,0 0,1 0,-1 0,0 0,1-27,-1 27,-26 0,26 0,-52 0,-1 27,27-27,-26 0</inkml:trace>
  <inkml:trace contextRef="#ctx0" brushRef="#br1" timeOffset="142787">15584 9683,'26'0,"54"0,-80 27,53-27,0 0,26 0,-26 0,0 0</inkml:trace>
  <inkml:trace contextRef="#ctx0" brushRef="#br1" timeOffset="144367">19606 8863,'-27'-26,"-26"-27,0 53,27 0,-1 0,-52 0,26 79,-26-26,26 53,53-53,-80 53,80-27,0 0,0-26,0-26,80 26,-27-53,26 0,27 0,26 0,27 0,-80 0</inkml:trace>
  <inkml:trace contextRef="#ctx0" brushRef="#br1" timeOffset="144561">19844 9313,'0'53,"0"0,0 0,0 0,0 0,0 0,0-27</inkml:trace>
  <inkml:trace contextRef="#ctx0" brushRef="#br1" timeOffset="144937">20505 8916,'27'0,"-27"53,79-53,-52 27,25-27,-52 52</inkml:trace>
  <inkml:trace contextRef="#ctx0" brushRef="#br1" timeOffset="145078">20611 9260,'27'0,"25"0,1 0,-26 0,-1 0,-26 53</inkml:trace>
  <inkml:trace contextRef="#ctx0" brushRef="#br1" timeOffset="146235">21352 8308,'26'-53,"27"53,-26 0,26 0,0 26,-27-26,-26 53,26-26,-26 25,0-25,0-1,-52 27,25-26,-26 26,27-53,26 53,0-27,0 27,53-53,0 26,-27-26,0 27,-26 26,-26-53,0 26,-1-26,-26 0</inkml:trace>
  <inkml:trace contextRef="#ctx0" brushRef="#br1" timeOffset="146527">22304 8519,'-26'0,"-1"53,27-26,-52-1,52 27,0-27,26-26,27 27,-27-27,1 0,26 0,-27 0,-26-27,0-25,0-1,0 0,0 26,-26-26,-1 53,-52-26,26 26,0 0,0 53,27 0,26 0</inkml:trace>
  <inkml:trace contextRef="#ctx0" brushRef="#br1" timeOffset="147448">21299 9154,'26'0,"1"0,26 0,53 0,52 0,28 0,25-53,54 53,-53 0,-80 0,0 0,-53 0,-26 0,-26 0,-27 0,53 0,-53 53</inkml:trace>
  <inkml:trace contextRef="#ctx0" brushRef="#br1" timeOffset="148649">21696 9525,'0'26,"0"27,0 0,0 0,0 0,53 26,-53-52,0 26,0-27,0 27,0 0,-27-53,-26 26,0-26,1 0,-28 0,27 0,27 0,26 0,-27-26</inkml:trace>
  <inkml:trace contextRef="#ctx0" brushRef="#br1" timeOffset="148837">21802 9313,'0'0,"0"26,0 1,0-1</inkml:trace>
  <inkml:trace contextRef="#ctx0" brushRef="#br1" timeOffset="149114">21960 9657,'27'0,"-27"0,0 79,0-52,0 26,26-27,-26 1,0 26,0-1,53-52</inkml:trace>
  <inkml:trace contextRef="#ctx0" brushRef="#br1" timeOffset="149324">22251 9710,'53'0,"-26"26,-27 54,53-27,-53-27,0 1</inkml:trace>
  <inkml:trace contextRef="#ctx0" brushRef="#br1" timeOffset="149660">22490 9525,'0'0,"0"26,0 27,-53-53,0 0,26 0,1 0,-54 0,54-53,-27 27,27-1,-1 27,27-53,-79 53,52 0,1 27,26 26,0 26</inkml:trace>
  <inkml:trace contextRef="#ctx0" brushRef="#br1" timeOffset="150890">23521 8678,'0'-53,"0"53,0-26,-26 26,26-27,-53 27,0 0,53-26,-53 26,27 0,-27 0,53 53,0-27,-27 27,27 0,0 0,0 26,0-26,0 0,0 26,27 54,-27-1,53-26,-53 26,53-26,-53 0,0 26,0-53,0 1,0-1,0-26,-53 27,53-54,-27-26,27 26,27-26,26 0,26 0,-26-52,0 52,-27 0,54 0,-54 0,1 0,26 0</inkml:trace>
  <inkml:trace contextRef="#ctx0" brushRef="#br1" timeOffset="151424">23813 8784,'0'26,"0"27,0 27,0-1,0 0,0 1,0-1,0-26,0 0,0 0,0 0,0 0</inkml:trace>
  <inkml:trace contextRef="#ctx0" brushRef="#br1" timeOffset="151627">24104 9313,'26'0,"27"-26,-27 26,1 0,26 0,-27 0,1 0,26 0,-27 0</inkml:trace>
  <inkml:trace contextRef="#ctx0" brushRef="#br1" timeOffset="151955">24580 9075,'0'26,"0"1,0 26,53 0,-53 0,0 26,26 0,-26 1,0-27,53 0,-53-27,0 27,0-27,-53-26,0 0,-26 0,26 0,27 0</inkml:trace>
  <inkml:trace contextRef="#ctx0" brushRef="#br1" timeOffset="152144">24686 8943,'0'-80,"-53"54,26 26,27 0,0 79</inkml:trace>
  <inkml:trace contextRef="#ctx0" brushRef="#br1" timeOffset="152955">25056 8546,'0'-27,"27"27,52 0,-53 27,27 26,0 0,0 26,-26 0,-27 54,52-28,-52 81,0-81,0 54,-26-26,26-1,-53 0,53-53,-53-26,53 0,-26-53,26 27,-53-27,26 0,1 0,26 0,0-53</inkml:trace>
  <inkml:trace contextRef="#ctx0" brushRef="#br1" timeOffset="153704">24712 8943,'27'0,"-27"-27,0 27</inkml:trace>
  <inkml:trace contextRef="#ctx0" brushRef="#br1" timeOffset="159051">26009 9498,'0'0,"52"0,-25 0,52 0,-26 0,-26 0,-27 0</inkml:trace>
  <inkml:trace contextRef="#ctx0" brushRef="#br1" timeOffset="159276">25982 9816,'53'0,"-27"0,27 0,0 0,27 0,-54 0</inkml:trace>
  <inkml:trace contextRef="#ctx0" brushRef="#br1" timeOffset="161175">26908 8546,'0'-27,"0"27,53 0,0 0,-27 0,1 0,-27 53,53-53,-53 53,0 0,-27-53,27 53,-26-53,26 26,0 27,26-26,1-27,-1 79,27-79,-53 53,53-53,-53 27,0 25,-26-52,-27 80,26-80,-26 26,27-26,52 0</inkml:trace>
  <inkml:trace contextRef="#ctx0" brushRef="#br1" timeOffset="161484">27596 8916,'0'0,"0"27,0 52,79-79,-26 26,0-26,0 0,-26 0,-1 0,-26-79,0 26,-26 27,-1-27,-26 53,27-27,-27 27,26 0,1 0,26 0,-26 0,26 53</inkml:trace>
  <inkml:trace contextRef="#ctx0" brushRef="#br1" timeOffset="162756">26935 9419,'-27'0,"54"0,26 0,52 0,1 0,26 0,27 0,-26 0,25 0,-52 0,-27 0,-26 0,0 0,-53 0,-53 0</inkml:trace>
  <inkml:trace contextRef="#ctx0" brushRef="#br1" timeOffset="166726">27120 9974,'26'0,"-26"0,0 53,0-26,0-1,0 27,0-26,0-1,0 27,0 0,27-53,-1 0</inkml:trace>
  <inkml:trace contextRef="#ctx0" brushRef="#br1" timeOffset="167001">27305 10080,'0'0,"53"0,-53 53,0 0,26-53,-26 53,27-26</inkml:trace>
  <inkml:trace contextRef="#ctx0" brushRef="#br1" timeOffset="167527">27649 9631,'0'26,"0"0,0 27,0 0,-79-53,26 0,26 0,1 0,-54-26,27 26,27-27,-27 27,27-53,-27 53,0 0,53 27,-27 26,27-27,0 27,0 0,-53 0</inkml:trace>
  <inkml:trace contextRef="#ctx0" brushRef="#br1" timeOffset="170468">24236 9128,'0'-27,"-27"27,27 0,0 27,0-1,0 27,-26-26,26 26,0 26,0-26,0 0,0 0,0 0,0 0</inkml:trace>
  <inkml:trace contextRef="#ctx0" brushRef="#br1" timeOffset="171682">28522 8890,'0'0,"-53"53,0 0,27-1,-27 54,53 0,-53 0,53 26,0-52,0-1,0-26,79 26,-26-52,27-27,25 0,-25 0,-27 0</inkml:trace>
  <inkml:trace contextRef="#ctx0" brushRef="#br1" timeOffset="171913">28919 9154,'0'27,"0"-1,0 27,0 0,-26 26,26-26,-53 0,53-26,0 26</inkml:trace>
  <inkml:trace contextRef="#ctx0" brushRef="#br1" timeOffset="172153">29369 9366,'53'-27,"26"27,-26 0,0 0,26 0,-26 0,0 0,-26 0,25 0,-25 0</inkml:trace>
  <inkml:trace contextRef="#ctx0" brushRef="#br1" timeOffset="172431">30136 9207,'0'27,"0"26,0 26,0 0,0 1,0-27,0 0,0-1,0 1,0-26,-26-27,-54 0,1 0,-1-53,28 26</inkml:trace>
  <inkml:trace contextRef="#ctx0" brushRef="#br1" timeOffset="172611">30030 8996,'27'0,"-27"-27,0 27</inkml:trace>
  <inkml:trace contextRef="#ctx0" brushRef="#br1" timeOffset="172889">30798 9075,'52'0,"28"79,-27-52,-53-1,53 54,-53-28,0 28,0 26,0-27,0 27,-53 0,0-27,0 27,0-27,0 1,53-54,-26-26</inkml:trace>
  <inkml:trace contextRef="#ctx0" brushRef="#br1" timeOffset="176443">2910 11615,'-26'0,"-53"0,52 0,-26 53,-26 26,26 1,0 52,0-53,53 1,-53-27,53-1,0-25,0 26,0-27,27-26,-1 53,53-53,1 53,26-53,0 0,26 0,-79 0,0 0</inkml:trace>
  <inkml:trace contextRef="#ctx0" brushRef="#br1" timeOffset="180613">3625 12303,'-53'0,"53"-27,26 27,27 0,0 0,0 53,-26 27,-27-54,0 1,0 25,0-25,0 26,0 0,-53 0,53-53,53 0,-27 0,0 0,27 0,-26 0,-1 0,54-27,-54 27</inkml:trace>
  <inkml:trace contextRef="#ctx0" brushRef="#br1" timeOffset="180913">4366 12409,'26'-27,"53"27,-26-53,-26 53,26 0,-27 53,-26 0</inkml:trace>
  <inkml:trace contextRef="#ctx0" brushRef="#br1" timeOffset="181072">4498 12673,'79'0,"-79"0,53 0,-26 0</inkml:trace>
  <inkml:trace contextRef="#ctx0" brushRef="#br1" timeOffset="182576">5662 11800,'27'-53,"25"53,1 0,0 0,27 27,-27-27,-27 0,27 0,0 0</inkml:trace>
  <inkml:trace contextRef="#ctx0" brushRef="#br1" timeOffset="183059">6350 11430,'0'-27,"0"27,79 0,-79 27,27-27,-27 53,26-53,-26 53,0-1,0 1,0-53,0 27,53-27,0 0,-26 53,26-53,-53 26,52-26,-52 27,0 26,-26-53,-27 79,27-79,-27 26,79-79,27-26,26 26</inkml:trace>
  <inkml:trace contextRef="#ctx0" brushRef="#br1" timeOffset="183321">7038 11562,'0'0,"0"26,-27 27,27-26,0-1,53 54,-26-80,-1 0,27 0,-26 0,-27-27,26 27,-26-53,0 27,0-1,-53-26,0 27,27 26,-1 0,1 0,-27 0,0 53,53-27</inkml:trace>
  <inkml:trace contextRef="#ctx0" brushRef="#br1" timeOffset="183785">6138 12276,'53'-53,"-26"53,52 0,27-26,79 26,0-53,1 53,-1-53,0 53,-26 0,-1-53,-52 53,0 0,-79 0,-27 53,0-26,-80-27</inkml:trace>
  <inkml:trace contextRef="#ctx0" brushRef="#br1" timeOffset="184054">6959 12514,'0'53,"26"-53,-26 53,53-53,-53 80,0-54,0 1,0 26,0-27,0 27,26-53</inkml:trace>
  <inkml:trace contextRef="#ctx0" brushRef="#br1" timeOffset="184280">7303 12594,'0'0,"52"0,-52 53,27-53,-27 53,53 26,-53-52</inkml:trace>
  <inkml:trace contextRef="#ctx0" brushRef="#br1" timeOffset="184632">7408 12488,'-26'0,"-53"0,26 53,-27-53,1 0,-27 0,0 0,0 0,1-27,52 27,26 0,-26 0,53 0,27 53,-1-53,27 27,-26-27,25 53,1-53,0 0,-26 0</inkml:trace>
  <inkml:trace contextRef="#ctx0" brushRef="#br1" timeOffset="185113">8996 11377,'0'53,"0"0,0 0,0-1,0 1,26 27,-26-27,0 0,27 26,-27 0,0 1,0-27,0-27,0 1,-27 25,-26-52,-26 53,26-53,0 0</inkml:trace>
  <inkml:trace contextRef="#ctx0" brushRef="#br1" timeOffset="185375">9022 11006,'0'-26,"0"-1,27 27,-54 0,27 27,0 26,0 0</inkml:trace>
  <inkml:trace contextRef="#ctx0" brushRef="#br1" timeOffset="185614">10028 12223,'53'27,"-53"26,26-53,-26 26,0 1</inkml:trace>
  <inkml:trace contextRef="#ctx0" brushRef="#br1" timeOffset="186688">12118 11456,'-53'-53,"27"53,-27 0,0 27,0 26,0 52,53-25,-53-1,53 1,0-1,0-26,0 0,0 0,0-53,53 0,26 0,54 0,-1 0,0-53,-52 0</inkml:trace>
  <inkml:trace contextRef="#ctx0" brushRef="#br1" timeOffset="187054">12568 11774,'79'-53,"-52"53,-1 0,27 0,-53 0,26 0,-26 79,0-26,0-27,-53 27,27-26,-27-27,53 26,27-26,-1 0,27 0,0 0,0 0,0 0,-27 53,-26 0,-53-53,-26 80,26-54,0-26,0 0</inkml:trace>
  <inkml:trace contextRef="#ctx0" brushRef="#br1" timeOffset="188713">13653 11827,'0'0,"0"0,0 0,79 0,-53 0,27-27,-26 27,26 0,-53 0,-53 0,26 27</inkml:trace>
  <inkml:trace contextRef="#ctx0" brushRef="#br1" timeOffset="188890">13705 12038,'27'-26,"-1"26,54 0,-27 0,0 0</inkml:trace>
  <inkml:trace contextRef="#ctx0" brushRef="#br1" timeOffset="191540">14817 10874,'26'0,"-26"27,0 25,0-25,0-1,0 27,0 27,0-27,0-27,0 0,0 27,0-26,80-27,-1-27</inkml:trace>
  <inkml:trace contextRef="#ctx0" brushRef="#br1" timeOffset="191810">15372 11086,'0'0,"27"0,52 53,-26-53,-26 0,-1 0,27-27,-53-26,-27 27,1-27,-27 26,27 27,-1-52,-26 52,27 0,-1 26,27 0,-79 27,79-26</inkml:trace>
  <inkml:trace contextRef="#ctx0" brushRef="#br1" timeOffset="192282">14631 11800,'53'-53,"-26"53,-1 0,80 0,0 0,26 0,53-53,1 53,25-79,-52 79,0-53,-27 53,-79 0,-53 0,-26 0,-80 53</inkml:trace>
  <inkml:trace contextRef="#ctx0" brushRef="#br1" timeOffset="192590">15187 12065,'0'26,"27"-26,-27 53,0-26,0 52,0-26,52 0,-52-27,0 27,27-53</inkml:trace>
  <inkml:trace contextRef="#ctx0" brushRef="#br1" timeOffset="192822">15558 12065,'26'0,"0"26,-26 27,53-53,-53 53,0 0,0-27</inkml:trace>
  <inkml:trace contextRef="#ctx0" brushRef="#br1" timeOffset="193174">15663 11959,'0'-27,"-26"27,26 0,-79 0,52 80,-26-80,-26 53,26-53,0 0,0 0,0 0,-26 0,52 0,27-27,-53 27,53 27,0-1,27 27,-27-26,53-27,-53 26</inkml:trace>
  <inkml:trace contextRef="#ctx0" brushRef="#br1" timeOffset="194052">16801 11377,'-26'0,"-27"79,0 53,26 27,-26 0,0-27,53-26,-79 26,79-26,0-53,0-26,27-27,25 52,54-52,27-52,-28-1</inkml:trace>
  <inkml:trace contextRef="#ctx0" brushRef="#br1" timeOffset="195235">17224 11985,'27'0,"-1"0,1 0,26 0,-27 0,27 0,0 0,26 0,-52 0,-27-53</inkml:trace>
  <inkml:trace contextRef="#ctx0" brushRef="#br1" timeOffset="195701">17912 11509,'0'-26,"27"52,-27 27,0-27,0 27,0 0,0 27,0-27,0-27,0 0,0 27,0-26,0-1,0 27,0-26</inkml:trace>
  <inkml:trace contextRef="#ctx0" brushRef="#br1" timeOffset="195994">18256 11932,'53'0,"0"0,-26 0,25 0,-25 0,-1 0,1 0,-27-26,53 26</inkml:trace>
  <inkml:trace contextRef="#ctx0" brushRef="#br1" timeOffset="196310">18838 11562,'53'53,"-53"0,0 26,27 1,-27-1,0 0,53 1,-53-27,0 26,-27-53,1 27,-1-53,-52 0,26 0,0 0,0-105,53 25</inkml:trace>
  <inkml:trace contextRef="#ctx0" brushRef="#br1" timeOffset="196495">18812 11218,'0'-26,"0"-27,0 79,0 1</inkml:trace>
  <inkml:trace contextRef="#ctx0" brushRef="#br1" timeOffset="196804">19103 11297,'53'0,"0"0,-27 53,27 53,0-26,0 52,-53-26,79 26,-79-26,0 0,0-1,-26 1,-27-53,27-26,-54 52,133-79,-26-53,-27 0</inkml:trace>
  <inkml:trace contextRef="#ctx0" brushRef="#br1" timeOffset="197014">19870 12012,'27'0,"-27"53,26-53,-26 53,0 0,0-53,0 26,-53-26</inkml:trace>
  <inkml:trace contextRef="#ctx0" brushRef="#br1" timeOffset="197832">21087 11350,'0'-26,"0"-1,-53 27,27 0,-1 0,-52 27,26 26,27 26,-27 1,53-1,-53 0,53 1,0-1,0-53,53 1,26 26,-26-53,26 0,1 0,-27-27,0-26,-27 1</inkml:trace>
  <inkml:trace contextRef="#ctx0" brushRef="#br1" timeOffset="198191">21325 11694,'0'27,"0"26,0-27,0 27,27-53,-27 53,53-53,0 0,0 0,-53-27,0 1,0 0,26-27,-26 26,53 27,-53 27,26-1,-26 53,0-26,0 0,0 0,0 0,0 27,0-28</inkml:trace>
  <inkml:trace contextRef="#ctx0" brushRef="#br1" timeOffset="198484">22119 11641,'0'0,"27"0,-1 0,53-53,-26 53,-26 0,-27 27,0-1</inkml:trace>
  <inkml:trace contextRef="#ctx0" brushRef="#br1" timeOffset="198650">22093 12012,'53'0,"-27"-53,27 53,0 0,0-27,0 27,0 0,-27-53</inkml:trace>
  <inkml:trace contextRef="#ctx0" brushRef="#br1" timeOffset="198979">23045 11350,'0'0,"0"80,0-27,0 0,0-27,0 0,27 27,26-53,-27 0,27 0,-53-26,0-27,0 27,0-1,-26-52,-1 79,-26 0,27 0,-27 0,0 0</inkml:trace>
  <inkml:trace contextRef="#ctx0" brushRef="#br1" timeOffset="199212">23865 11694,'53'0,"-53"53,0 0,0-26,0 25,0-25,-53-1,-26-26,53 0</inkml:trace>
  <inkml:trace contextRef="#ctx0" brushRef="#br1" timeOffset="217599">21643 6747,'0'-53,"0"106,0-27,0 0,0 27,0 27,0-27,0 0,0 0,0-1,0 28,0-54,0 1,0 26,53-53,-53 53,0-80,26 1,-26-27</inkml:trace>
  <inkml:trace contextRef="#ctx0" brushRef="#br1" timeOffset="218680">22251 6694,'0'-27,"0"27,-52 0,52 0,-80 0,54 0,-1 27,-26-27,0 0,27 0,26 79,0-53,0 1,0 26,-53 53,53-53,0 0,0-27,0 27,-26-53,26 26,0-26,53 0,-27-53,27 53,26-79,-26 79,-26-26,26 26,-1 0,-52 26,0 27,0 26,0-26,-52 27,25-27,-26-1,27-25,-27 26,53-53,26-106</inkml:trace>
  <inkml:trace contextRef="#ctx0" brushRef="#br1" timeOffset="220044">24818 11165,'0'-26,"-53"-54,27 80,-1 0,-52 80,52-1,-26 53,0-52,53 26,-52 26,52-53,0-26,0-26,26-27,0 52,27-52,0 0,27 0,25-52,-52 52,0 0,-26 0</inkml:trace>
  <inkml:trace contextRef="#ctx0" brushRef="#br1" timeOffset="220577">24791 12065,'0'26,"0"1,27-27,-27 53,53 26,-27-26,27 0,-53 0,0-27,-26 1,-27-27,26 0,1 0</inkml:trace>
  <inkml:trace contextRef="#ctx0" brushRef="#br1" timeOffset="220762">24818 12091,'53'0,"0"0,26-26,1 26,-1-53,-26 53,-27-27</inkml:trace>
  <inkml:trace contextRef="#ctx0" brushRef="#br1" timeOffset="223260">25506 11721,'26'-53,"27"53,-26 0,-1 0,27 0,-26 0,-27-27,26 27,-26 0,0 53</inkml:trace>
  <inkml:trace contextRef="#ctx0" brushRef="#br1" timeOffset="223642">25585 11959,'0'0,"53"0,-26 0,-1 0,27 0,-27 0,1 0,-1 0,27 0</inkml:trace>
  <inkml:trace contextRef="#ctx0" brushRef="#br1" timeOffset="227280">27067 10636,'0'53,"-27"79,-25 53,-1-26,53-53,-27 0,27-53,0-27,27-26,26 0,-27 0,0 0,27-53,-53 0,0 0,0 0,0 1,0 25,-79 27,53 0,-1 0,-26 27,27 25,26 28,-53-54</inkml:trace>
  <inkml:trace contextRef="#ctx0" brushRef="#br1" timeOffset="227773">26564 11694,'53'-26,"-26"26,25-53,81 53,-1-53,27 53,0 0,-27-53,0 53,-52 0,-54 0,0 0</inkml:trace>
  <inkml:trace contextRef="#ctx0" brushRef="#br1" timeOffset="228133">26961 12012,'0'-27,"27"27,-27 53,0 0,0 0,0 0,0 26,0-26,0 0,0-26</inkml:trace>
  <inkml:trace contextRef="#ctx0" brushRef="#br1" timeOffset="228359">27279 12091,'0'27,"0"52,0-53,0 1,0 26,0-27,0 1,26-27</inkml:trace>
  <inkml:trace contextRef="#ctx0" brushRef="#br1" timeOffset="228708">27490 11879,'-79'0,"52"27,1-27,-53 26,52-26,-26 0,0 0,-26 0,26 0,27 0,-27-53,0 27,53 52,0 27,0 0,0 0,0 0,0 0</inkml:trace>
  <inkml:trace contextRef="#ctx0" brushRef="#br1" timeOffset="229342">28416 11139,'0'-53,"-26"53,26-27,-53 27,53 53,-53 27,53 52,-53-26,53 0,-53-1,53-25,0-1,0 0,0-26,27 0,-1-53,27 27,-27-27,27 0</inkml:trace>
  <inkml:trace contextRef="#ctx0" brushRef="#br1" timeOffset="229581">28601 11562,'0'0,"0"26,0 27,0 0,-52 0,52 27,0-28,0 28</inkml:trace>
  <inkml:trace contextRef="#ctx0" brushRef="#br1" timeOffset="230032">28998 11694,'80'0,"-54"0,1 0,26 0,26 0,-26 0,26 0,1-53,-27 53,26-53</inkml:trace>
  <inkml:trace contextRef="#ctx0" brushRef="#br1" timeOffset="230362">29819 11297,'52'-53,"-52"106,0 0,0-26,0-1,0 27,53-26,0 52,-26-26,26 0,-53 0,26 0,-26-27,0 1,0 25,-53-52,0 27,-26-27,26 0,0 0,53-53</inkml:trace>
  <inkml:trace contextRef="#ctx0" brushRef="#br1" timeOffset="230527">30030 10927,'0'-26,"0"26,0-53,-53 53,27 26</inkml:trace>
  <inkml:trace contextRef="#ctx0" brushRef="#br1" timeOffset="230918">30612 10980,'53'26,"-53"1,53 52,0-26,-26 26,-27 1,79-1,-79 1,0-1,0 0,-79 27,52-26,-26-28,53 1,-26-53,79 0,0-79</inkml:trace>
  <inkml:trace contextRef="#ctx0" brushRef="#br1" timeOffset="231073">31168 11588,'26'0,"-26"-26</inkml:trace>
  <inkml:trace contextRef="#ctx0" brushRef="#br1" timeOffset="243948">1508 13890,'0'53,"-26"53,26 0,0 0,0-27,-27-26,27 26,0-52,0-1,0 27,0-106,0 0,0 0,0-26,27-27,-27-26,0 53,0 52,0 1,26 26,1 26,-27 27,79 0,-79 53,79-53,-26 0,-26 26,26-53,0-26,-27 0,-26 0,53-52,-53-54,0 0,0-26,0 26,0 26,0 54,0-1,0-25,0 78,0 27,53 0</inkml:trace>
  <inkml:trace contextRef="#ctx0" brushRef="#br1" timeOffset="244796">2434 14049,'0'53,"0"-27,0 27,0 0,0 0,0-26,0-1,0-26,53 53,-26-53,-1 0,27-53,-53 27,53-27,-53 0,0-27,0 28,0 25,0 27,0-26,-53 26,-26 26,79 1,-53 25,53-25,0 26,26-53,27 53,0-53,0 0,0-27,0 27,26-26,-52 26,-1 0,-26 26,0 27,0 0,0 0,0 26,0-52,0-1,53-26,-53 53,26-53,1 0,-27-53,53 27,-53-1,26-26,-26 27,53 26,-26 0,-27 53,52-53,-52 26,27-26,26 0,-53 0,0-53,0 1,0-28,0-26,0 1,0-1,0 26,-27 80,1 0</inkml:trace>
  <inkml:trace contextRef="#ctx0" brushRef="#br1" timeOffset="244969">3889 14578,'0'27,"0"-1,0 27,0 26,-26-26,-27 0</inkml:trace>
  <inkml:trace contextRef="#ctx0" brushRef="#br1" timeOffset="245689">6033 13970,'0'-53,"0"0,0 53,-53 0,0 53,26 26,-26 1,0-1,53 0,-26 27,26-27,0-26,53 0,0-53,26 0,1 0,-1 0</inkml:trace>
  <inkml:trace contextRef="#ctx0" brushRef="#br1" timeOffset="245876">6429 14261,'0'0,"0"26,0 27,0 26,0-26,0 0,0-26</inkml:trace>
  <inkml:trace contextRef="#ctx0" brushRef="#br1" timeOffset="246319">5186 13784,'0'27,"53"79,-53 26,53 27,-53 26,0 0,0-26,53 0,-53-53,53-27,-53-26,52 0,-25-53</inkml:trace>
  <inkml:trace contextRef="#ctx0" brushRef="#br1" timeOffset="246785">6641 13890,'0'-53,"0"53,53 80,-53 52,0 0,53 54,-53-1,53-26,-53-54,53 1,-53-26,26-54</inkml:trace>
  <inkml:trace contextRef="#ctx0" brushRef="#br1" timeOffset="247046">7355 14578,'0'-26,"53"26,0-53,-26 53,26 0,26-27,-53 27</inkml:trace>
  <inkml:trace contextRef="#ctx0" brushRef="#br1" timeOffset="247204">7541 14869,'26'0,"27"0,0 0,0 0,-53 0,53 0</inkml:trace>
  <inkml:trace contextRef="#ctx0" brushRef="#br1" timeOffset="247548">8202 14023,'0'79,"0"0,0 1,53 26,-53-27,0-26,26 0,-26 0,53 0,0-53</inkml:trace>
  <inkml:trace contextRef="#ctx0" brushRef="#br1" timeOffset="248750">8784 14181,'0'27,"0"-1,0 27,0-26,80 52,-28-79,1 53,0-53,0 53,-26-53,-27 79,53-52,-53 52,0-26,-27-27,1-26,-54 53,27-53,-26 53,26-53</inkml:trace>
  <inkml:trace contextRef="#ctx0" brushRef="#br1" timeOffset="248936">8784 14234,'27'0,"-27"-53,53 0,-27 27,0 26,54 0,-27-53,0 53,-27 0,27 0,-26 27</inkml:trace>
  <inkml:trace contextRef="#ctx0" brushRef="#br1" timeOffset="249755">10001 14472,'53'0,"-53"27,53-27,-53 53,27-53,-27 79,0-52,-27-1,1-26</inkml:trace>
  <inkml:trace contextRef="#ctx0" brushRef="#br1" timeOffset="250527">11906 13996,'0'-26,"-53"-27,0 53,27 0,0 0,-27 53,26-27,-26 27,53 26,-26-26,26 0,0 0,53 27,0-54,0-26,26 79,-26-79,-27 0</inkml:trace>
  <inkml:trace contextRef="#ctx0" brushRef="#br1" timeOffset="250783">12039 14499,'52'0,"1"0,-26 0,-27 79,0 1,0-54,0 1,0 25,53-52,0-26,0 26,52-53,-25 0,26 53,-1-79,-78 79</inkml:trace>
  <inkml:trace contextRef="#ctx0" brushRef="#br1" timeOffset="251380">13441 14314,'53'0,"0"-27,-27 27,1 0,26 0,-27 0,-26 27</inkml:trace>
  <inkml:trace contextRef="#ctx0" brushRef="#br1" timeOffset="251542">13494 14631,'53'0,"26"-26,-52 26</inkml:trace>
  <inkml:trace contextRef="#ctx0" brushRef="#br1" timeOffset="258729">14975 13493,'0'-26,"27"26,-27-26,53 26,0 0,0 0,-53 26,53-26,-53 53,0-27,0 27,0-26,0-1,-53 27,53-26,-27-27,27 52,0-25,27-27,26 0,26 26,-53-26,1 0,-27 53,53-53,-53 27,0-1,0 27,-80-26,27-27,27 79,-27-79</inkml:trace>
  <inkml:trace contextRef="#ctx0" brushRef="#br1" timeOffset="259008">15901 13573,'0'-27,"0"27,-52 53,25-26,-26 52,53-26,0-27,0 27,0-53,53 0,0-26,-27-1,27-52,-53 53,0-1,0-26,-53 0,1 53,25 0,1 0,-27 27</inkml:trace>
  <inkml:trace contextRef="#ctx0" brushRef="#br1" timeOffset="259690">14870 14393,'26'0,"-26"-53,53 53,-27 0,54 0,52 0,-26 0,53-53,26 53,-53-53,53 53,27-79,-106 79,-27-53,-26 53,-53 26,0 1,-53-27</inkml:trace>
  <inkml:trace contextRef="#ctx0" brushRef="#br1" timeOffset="260341">15478 14578,'27'0,"-27"27,53 26,-53 0,0-27,0 0,26-26,-26 53,0 27</inkml:trace>
  <inkml:trace contextRef="#ctx0" brushRef="#br1" timeOffset="260578">15796 14631,'0'0,"26"27,-26 26,0-27,0 0,0 27,0 0,53-53</inkml:trace>
  <inkml:trace contextRef="#ctx0" brushRef="#br1" timeOffset="260919">15901 14499,'0'0,"-79"0,26 0,0 0,27 0,-27 0,0 0,0 0,27 0,-27 26,53 1,-53 26,53-27</inkml:trace>
  <inkml:trace contextRef="#ctx0" brushRef="#br1" timeOffset="261371">16695 13784,'0'27,"53"26,-53 26,80 27,-80 0,52-27,-52 1,53-1,-53 0,0 1,0-1,-79 1,0-1,-54 0,1-52</inkml:trace>
  <inkml:trace contextRef="#ctx0" brushRef="#br1" timeOffset="261976">14552 14049,'0'27,"0"25,-26 28,26 52,0-26,0 0,0 0,0-1,26 28,53-27,1-54,26-52,52 0</inkml:trace>
  <inkml:trace contextRef="#ctx0" brushRef="#br1" timeOffset="262651">16933 13467,'27'0,"26"0,-27 0,1 0,26 26,-1 54,-52-27,0-27,0 27,0-26,0 25,0-52,53 0,27 0,-1 0,-26 0</inkml:trace>
  <inkml:trace contextRef="#ctx0" brushRef="#br1" timeOffset="262981">17965 14155,'53'0,"0"-53,26 53,1-26,79 26,-54 0,-25-53,-27 53</inkml:trace>
  <inkml:trace contextRef="#ctx0" brushRef="#br1" timeOffset="263210">18336 13837,'0'-26,"0"26,0 53,26 0,-26 0,0 53,0-27,0 0,0 1,0-27</inkml:trace>
  <inkml:trace contextRef="#ctx0" brushRef="#br1" timeOffset="263979">19659 13229,'26'0,"27"-27,0 27,0 0,-27 0,1 0,-27 27,53-27,-53 53,0-27,-27 27,1-26,-1-27,-26 53,27-1,79-52,0 0,0 27,0-27,-1 0,-25 0,-27 53,0 0,0 26,-27-79,27 27</inkml:trace>
  <inkml:trace contextRef="#ctx0" brushRef="#br1" timeOffset="264259">20505 13441,'-26'0,"26"26,-27 27,27 0,27-53,-1 0,27 0,-26-53,-27 26,53-25,-53 25,0 1,-27 26,1-53,-27 53,26 0,1 26,-27-26</inkml:trace>
  <inkml:trace contextRef="#ctx0" brushRef="#br1" timeOffset="264705">19791 13996,'0'-26,"26"26,1 0,79 0,-1 0,28 0,52 0,0 0,0-53,-26 53,-27 0,-26 0,0 0</inkml:trace>
  <inkml:trace contextRef="#ctx0" brushRef="#br1" timeOffset="265029">20320 14367,'26'0,"1"26,-27 0,0 1,0 26,0 0,0-27,0 1</inkml:trace>
  <inkml:trace contextRef="#ctx0" brushRef="#br1" timeOffset="265231">20638 14314,'0'0,"0"53,26-27,-26 27,0 0,0-27,0 1</inkml:trace>
  <inkml:trace contextRef="#ctx0" brushRef="#br1" timeOffset="265561">20690 14181,'0'0,"-26"0,-27 0,-26 0,26 0,0 0,0 0,0-26,27 26,-1 0,27-53,-53 53,53 53,0 0,0 26,0-52</inkml:trace>
  <inkml:trace contextRef="#ctx0" brushRef="#br1" timeOffset="265909">21484 13493,'0'27,"27"52,-27 1,0-1,53 0,-53 1,26-27,-26 0,0 26,0 0,-26 1,-27-27,-53 26,-26-26</inkml:trace>
  <inkml:trace contextRef="#ctx0" brushRef="#br1" timeOffset="266469">19473 13626,'0'0,"0"53,0 0,0-1,0 28,0-1,0 27,0 26,0-26,0-26,0-1,53-26,53 26,0-79</inkml:trace>
  <inkml:trace contextRef="#ctx0" brushRef="#br1" timeOffset="267092">21987 13335,'0'0,"0"26,26-26,-26 53,53 0,-53-27,0 27,0-26,0-1,0 27,53-53,0 0,26 0</inkml:trace>
  <inkml:trace contextRef="#ctx0" brushRef="#br1" timeOffset="268509">13944 13811,'0'-79,"0"52,0 1,0 26,0-53,-27 26,27 1,-53 26,53-53,-26 26,-27 27,53 53,0 27,26 52,-26 106,53-53,-53 1,53-1,-53 0,0 0,53-26,-53-27,0-26,53 0,-53-53,0-27,0 27,-27-53,-52-26,26 26,53-80,-26 27,26 27,0 0,-53-27,53 26,0 1</inkml:trace>
  <inkml:trace contextRef="#ctx0" brushRef="#br1" timeOffset="270421">13944 13546,'0'-26,"0"26,26 0,53 0,-52 0,26 0,0 0,26-53,-26 53,0 0,0 0,26 0,1 0,-28 0,28-53,-27 53,26 0,1 0,-1-26,0 26,1 0,25-53,-25 53,-1 0,1 0,-1-27,-26 27,26 0,1 0,-27-53,-1 53,28 0,-1-53,1 53,25 0,-25 0,-27-26,26 26,0 0,1 0,-1-53,1 53,-1 0,27-26,-27 26,1 0,-1-53,0 53,1 0,26-53,-27 53,0 0,1-27,-1 27,0 0,1 0,-1 0,1 0,-1 0,0 0,1 0,-1 0,53 0,-52 0,-1 0,-26 0,0 0,0-53,26 53,-26 0,0 0,0 0,0 0,0 0,26-26,-26 26,0 0,0 0,26 0,-26 0,0 0,0 0,0 0,0 0,26 0,-26 0,0 0,0 0,26 0,-26 0,0 0,0 0,0 0,0 0,26 0,-26 0,0 0,0 0,0 0,26 0,1 0,-1 0,-26 0,0-53,0 53,26 0,-26-26,0 26,0 0,26 0,-26 0,0 0,0 0,0 0,0 0,26 0,-26 0,0 0,0 0,0 0,-27 0,27 0,-26 0,52 0,1 0,-28 0,-25 0,-27 0,26 0,-26 26,0 27</inkml:trace>
  <inkml:trace contextRef="#ctx0" brushRef="#br1" timeOffset="281505">23019 13864,'0'0,"53"0,0 0,26-53,-53 53,27 0,-53 0,0 0</inkml:trace>
  <inkml:trace contextRef="#ctx0" brushRef="#br1" timeOffset="281722">23125 14155,'26'0,"1"0,25 0,-25 0,-1 0</inkml:trace>
  <inkml:trace contextRef="#ctx0" brushRef="#br1" timeOffset="284392">10980 13943,'0'-53,"53"133,-53-1,53 0,-53 27,27 27,-27-28,0 1,52 0,-52-53,0 0,53 0,-53 26,27-52,-27-1,0 53,53-52</inkml:trace>
  <inkml:trace contextRef="#ctx0" brushRef="#br1" timeOffset="286384">11139 14023,'0'-53,"53"26,-53-26,0 106,-27 80,-25 25,-1 1,0-27,0 27,0 0,53-53,-27-53</inkml:trace>
  <inkml:trace contextRef="#ctx0" brushRef="#br1" timeOffset="286584">11165 15213,'-79'53,"53"0,26-26,0-27</inkml:trace>
  <inkml:trace contextRef="#ctx0" brushRef="#br1" timeOffset="286748">11165 15346,'-26'52,"-27"1,27-26,-27 26,0-27</inkml:trace>
  <inkml:trace contextRef="#ctx0" brushRef="#br1" timeOffset="286907">10821 14631,'-79'53,"79"-26,-53 25</inkml:trace>
  <inkml:trace contextRef="#ctx0" brushRef="#br1" timeOffset="288382">23204 13917,'0'-27,"0"-26,26 27,1 26,26 0,26 0,-26 0,26 0,1 0,-27 0,0 0,0 0,-53 79,26-52,-26-1,0 27,-79-53</inkml:trace>
  <inkml:trace contextRef="#ctx0" brushRef="#br1" timeOffset="288563">23310 14234,'79'-26,"-26"26,26 0,1 0,-1 0,1 0,-27 0,-1 0,-52-27</inkml:trace>
  <inkml:trace contextRef="#ctx0" brushRef="#br1" timeOffset="288802">24342 13652,'0'53,"26"-26,-26 25,0 1,0 0,0 0,0 0,0 27,0-28,-79-25,52 26,-26-53,-52 53</inkml:trace>
  <inkml:trace contextRef="#ctx0" brushRef="#br1" timeOffset="290170">25929 13573,'0'-53,"0"0,-53 53,53-26,-53 26,0 26,27 27,-27 0,53 0,-53 26,53 0,-53 1,53-1,0-26,0 0,27 0,52-53,-26 26,26-26,1 0,-1 0</inkml:trace>
  <inkml:trace contextRef="#ctx0" brushRef="#br1" timeOffset="299505">26247 13996,'0'-53,"53"53,-27 0,-26 53,0 0,0 0,0 0,-26 26,26-52,-53-1,53 27,53-53,0 0,26 0,-26 0,0 0</inkml:trace>
  <inkml:trace contextRef="#ctx0" brushRef="#br1" timeOffset="299889">25241 13467,'27'0,"26"53,-53 106,0-27,0 27,0-27,0 27,0-53,0-27,0 0,79-26</inkml:trace>
  <inkml:trace contextRef="#ctx0" brushRef="#br1" timeOffset="300352">26908 13493,'27'0,"-27"0,0 53,26 0,-26 27,0 25,0 1,53 27,-53-28,0 1,0-26,0-1,0 0</inkml:trace>
  <inkml:trace contextRef="#ctx0" brushRef="#br1" timeOffset="301121">27490 13970,'0'0,"80"0,-54 0,1 0,25 0,-52 0</inkml:trace>
  <inkml:trace contextRef="#ctx0" brushRef="#br1" timeOffset="301318">27490 14499,'27'0,"52"0,-52 0,-1 0</inkml:trace>
  <inkml:trace contextRef="#ctx0" brushRef="#br1" timeOffset="302115">28893 13441,'26'-27,"-26"-52,0 132,-26 26,-27 27,53 26,-80-26,80 26,-53 27,53-53,0-27,0-52</inkml:trace>
  <inkml:trace contextRef="#ctx0" brushRef="#br1" timeOffset="302595">29210 13599,'0'-26,"26"26,-26-53,27 53,26 0,0 0,-27 0,27 26,-53 1,0 26,-26 0,-27 0,26-1,1-25,26-1,-53-26,53 53,0-26,26-27,27 0,0 26,0-26,0 0,-26 53,-27-26,-53-27,0 53,-27-53,54 0</inkml:trace>
  <inkml:trace contextRef="#ctx0" brushRef="#br1" timeOffset="302835">29819 13917,'52'0,"-25"0</inkml:trace>
  <inkml:trace contextRef="#ctx0" brushRef="#br1" timeOffset="303614">30242 13626,'-27'0,"27"53,0-27,0 1,0 25,0-25,53 26,-53-27,80 1,-80 26,0-27,0 27,-53 26,26-79,-26 27,-26-27,53 0</inkml:trace>
  <inkml:trace contextRef="#ctx0" brushRef="#br1" timeOffset="303825">30321 13652,'0'-53,"27"53,52 0,-26 0,0 0,0 0,53 0,-27 0,-26 0</inkml:trace>
  <inkml:trace contextRef="#ctx0" brushRef="#br1" timeOffset="305982">31247 13784,'-53'0,"53"27,-53 26,53 0,0-27,0 1,0 26,53-53,0 26,-26-26,26-26,-53-54,0 54,0-1,0-26,0 27,-53 26,53-27,-80 27,27 0,1 27</inkml:trace>
  <inkml:trace contextRef="#ctx0" brushRef="#br1" timeOffset="307609">2725 16536,'0'0,"0"-26,-79 26,52 0,-26 0,1 0,-1 26,26 27,27 0,-79 53,79-27,0 1,0-1,0 0,26-26,1 0,26-26,52-27,-25 0,-1 0,1 0,-27 0</inkml:trace>
  <inkml:trace contextRef="#ctx0" brushRef="#br1" timeOffset="307939">3043 16854,'26'0,"27"0,0 0,-27 26,-26 27,0-27,0 1,-26 26,26-27,-26-26,78 0,-25 0,26 0,26-53,-26 53,-26 0,-27 80,-27 26,-105-1,0 28,-27-54</inkml:trace>
  <inkml:trace contextRef="#ctx0" brushRef="#br1" timeOffset="308816">1905 16430,'0'106,"53"0,-53 53,0-27,79 53,-79-52,80-1,-80-26,79 26,-26-53</inkml:trace>
  <inkml:trace contextRef="#ctx0" brushRef="#br1" timeOffset="309896">3836 16483,'0'0,"27"27,-27 52,0 0,79 1,-79-1,27 1,-27-1,0 0,53 27,-53-53,0 0,26 0,-26 0,0-27,53 1,-53 26,27-53</inkml:trace>
  <inkml:trace contextRef="#ctx0" brushRef="#br1" timeOffset="317140">26432 14076,'0'-27,"0"-26,-27 27,27-27,0 26,-26 27,26 0,0 80,0-1,-53 0,53 1,-53 26,53-27,-26 27,26-53,0-27,0 1,0-27,0-27,0 1,0-54,0 1,0 0,0-1,0 1,53 26,-53-26,0 26,26 26,-26-26,0 27,53-1,-53-52,0 158,0-26,-26 27,-27-1,26 27,27-27,-53-52</inkml:trace>
  <inkml:trace contextRef="#ctx0" brushRef="#br1" timeOffset="318497">3016 16907,'0'-80,"0"27,27 27,-1 26,1 0,26 0,26 0,-26 53,0-27,-53 27,26 26,-26 1,-26-1,-1 1,-26-1,27-26,-27-27,53 27,0-26,26-27,27 0,27 0,-1-27,27 27,53-53,-80 53,-26 0,0 0,-53 27</inkml:trace>
  <inkml:trace contextRef="#ctx0" brushRef="#br1" timeOffset="319647">4736 17145,'0'-27,"0"27,53-53,0 53,-27 0,1 0,26 0,-53 27,0 26,0-53</inkml:trace>
  <inkml:trace contextRef="#ctx0" brushRef="#br1" timeOffset="319820">4815 17409,'80'0,"-80"0,53 0,0 0,0 0,-27 0</inkml:trace>
  <inkml:trace contextRef="#ctx0" brushRef="#br1" timeOffset="320726">6165 16404,'0'-53,"0"0,0 27,0-27,-27 53,-26 0,1 26,-1 1,0 52,0 0,0 54,53-54,0-26,0-27,0 27,0-53,53 27,0-27,0 0,0-27,-1 27,-25-79,-27 105,0 54,0-1,0 27,-27 26,27-26,-52 26,52-79</inkml:trace>
  <inkml:trace contextRef="#ctx0" brushRef="#br1" timeOffset="320919">6324 17277,'52'-53,"1"53</inkml:trace>
  <inkml:trace contextRef="#ctx0" brushRef="#br1" timeOffset="321258">7329 16668,'-26'0,"26"0,-53 0,53 80,0-27,0-27,0 27,26-53,27 79,26-79,-52 53,-1-53,-26 53,53-53,-53 53,0 0,-53-53,-26 53,0-53,-1 0,27 0,27 0</inkml:trace>
  <inkml:trace contextRef="#ctx0" brushRef="#br1" timeOffset="321433">7276 16695,'27'-27,"25"-25,1 52,-26 0,26 0,0 0,-53-27</inkml:trace>
  <inkml:trace contextRef="#ctx0" brushRef="#br1" timeOffset="321768">8255 16589,'-26'27,"26"-1,-27-26,27 53,0-27,0 27,0-26,27-1,-1 27,27-53,0 53,0-53,0 79,-27-79,27 53,-53-26,0 26,0 0,-79-53,-1 0,27 0</inkml:trace>
  <inkml:trace contextRef="#ctx0" brushRef="#br1" timeOffset="321952">8414 16483,'53'-26,"0"26,-53-80,26 80,-26-26,53 26,-27 0,27 0,-26 0,-27 26,26-26</inkml:trace>
  <inkml:trace contextRef="#ctx0" brushRef="#br1" timeOffset="322137">10054 17065,'0'53,"0"0,0-26,0 26,-53 26,0-53,27-26</inkml:trace>
  <inkml:trace contextRef="#ctx0" brushRef="#br1" timeOffset="323012">12568 16324,'0'-52,"0"25,-27 27,-26 0,0 0,27 0,-27 27,27 52,26-26,-53 26,53-26,0 27,0-54,0 0,26 27,-26-26,53-1,-26-26,25 53,1-53,-26 0</inkml:trace>
  <inkml:trace contextRef="#ctx0" brushRef="#br1" timeOffset="323342">12832 16589,'53'0,"0"0,0 0,-53 27,0-1,0 27,0-27,-26-26,26 53,-80-53,107 0,-1 0,27 0,0 0,26 0,-52 0,-27 27,0 26,-27 0,-78-1,-54 1,53-53</inkml:trace>
  <inkml:trace contextRef="#ctx0" brushRef="#br1" timeOffset="323927">11800 16219,'0'-27,"27"27,26 27,-53 52,53 0,-53 27,0 0,0 26,0-26,0 0,0 53,0-80,0-52</inkml:trace>
  <inkml:trace contextRef="#ctx0" brushRef="#br1" timeOffset="325232">13573 16324,'53'0,"-53"0,0 80,27-27,-27 0,0 0,52 26,-52-26,0 0,0 0,27 0,-27 26,0-26,0-27,0 1,0 26,0-27,0-26,26 0,-26-53</inkml:trace>
  <inkml:trace contextRef="#ctx0" brushRef="#br1" timeOffset="326672">14446 16748,'0'0,"0"-27,27 27,26 0,0 0,-27 0,27 0,-27 0,1 0,-27 0</inkml:trace>
  <inkml:trace contextRef="#ctx0" brushRef="#br1" timeOffset="326851">14579 16907,'26'0,"27"0,0 0,-27 0,-26 0</inkml:trace>
  <inkml:trace contextRef="#ctx0" brushRef="#br1" timeOffset="328113">15584 16033,'0'0,"0"-26,0 79,0 26,0 27,0 0,0 26,0-52,0-27,0-1,0-25,26-27,27 0,-26 0,26-53,-27 0,27-26,-26 26,-27 0,52 0,-52 0,0 79,0 27,0 27,0-1,0 1,0-1,0-26,-26 26,26-26,0-26</inkml:trace>
  <inkml:trace contextRef="#ctx0" brushRef="#br1" timeOffset="328303">16245 16774,'27'0,"-27"-26,0-27</inkml:trace>
  <inkml:trace contextRef="#ctx0" brushRef="#br1" timeOffset="328623">16801 16245,'0'53,"53"0,0-53,0 53,0 0,0-27,-27 27,-26-26,53 26,-53-27,0 0,0 27,-26-53,-54 53,27-53,0 0,27 0</inkml:trace>
  <inkml:trace contextRef="#ctx0" brushRef="#br1" timeOffset="328812">16907 16192,'26'-53,"-26"27,53 26,-26 0,-1 0,-26 0,53 53</inkml:trace>
  <inkml:trace contextRef="#ctx0" brushRef="#br1" timeOffset="329065">17489 16457,'0'79,"0"-52,0 26,0-27,0-26,53 0,26 0,-52 0,26 0,-53-53,0 27,0-1,0-26,-53 53,26-26,1 26,-27 0,26-53</inkml:trace>
  <inkml:trace contextRef="#ctx0" brushRef="#br1" timeOffset="329263">18415 16668,'53'0,"-53"53,26 0,-26 0,0-26,-26 26,-27-27,-26-26</inkml:trace>
  <inkml:trace contextRef="#ctx0" brushRef="#br1" timeOffset="330839">21008 16245,'0'-26,"0"-1,0-26,-53 53,53-26,-79 26,52 0,1 0,-27 0,26 0,-26 26,1 27,52-26,0 26,-27-27,27 27,0 0,0-27,0 1,0-1,0 27,0-26,53 26,26-1,-26-52,27 0,-54 0</inkml:trace>
  <inkml:trace contextRef="#ctx0" brushRef="#br1" timeOffset="331169">21034 16430,'0'27,"53"26,-53-27,106 27,-79-53,-1 53,27-53,-27 0,-26-26,0-1,53-52,-53 26,0 26,0 107,0-27,0 0,0 26,0 0,0 1,0 25,-26-78</inkml:trace>
  <inkml:trace contextRef="#ctx0" brushRef="#br1" timeOffset="331949">20188 15981,'26'0,"-26"105,0 1,0 0,0 53,-26 26,26-26,0-53,0-1,0-25,0-1,26-26,-26 0,80-53</inkml:trace>
  <inkml:trace contextRef="#ctx0" brushRef="#br1" timeOffset="332549">21749 16007,'0'26,"0"27,0 27,0 26,26 52,-26-52,0 53,0-27,0 27,53-80,-53 1,0-27,0 0</inkml:trace>
  <inkml:trace contextRef="#ctx0" brushRef="#br1" timeOffset="332865">22093 16510,'53'-27,"-27"27,27 0,0 0,0 0,26 0,-79 53</inkml:trace>
  <inkml:trace contextRef="#ctx0" brushRef="#br1" timeOffset="333043">21987 17065,'79'0,"-26"-26,0 26,0-27,-27 27,1 0</inkml:trace>
  <inkml:trace contextRef="#ctx0" brushRef="#br1" timeOffset="333915">23178 16430,'0'0,"-53"27,53 26,0 0,0 0,0 26,26-26,1-27,25-26,-25 0,-1 0,-26-53,53 0,-53 1,0-28,-26 1,26-1,-27 54,-26-27,27 53,26 0</inkml:trace>
  <inkml:trace contextRef="#ctx0" brushRef="#br1" timeOffset="334117">24077 16695,'0'79,"0"-26,-26-26,-27 26,26-53</inkml:trace>
  <inkml:trace contextRef="#ctx0" brushRef="#br1" timeOffset="334905">25823 16139,'0'-53,"-26"0,-27 27,0 26,0 0,0 53,53 0,-53 0,53 26,0 0,0 1,0-27,0 0,0-27,0 27,27 0,26-53,-27 0,1 0</inkml:trace>
  <inkml:trace contextRef="#ctx0" brushRef="#br1" timeOffset="335216">25956 16404,'0'26,"26"-26,27 53,-27-26,27 26,-26-27,-27 27,53-27,-53 1,0 26,-27-27,1 27,-27-53,-53 53,53-53</inkml:trace>
  <inkml:trace contextRef="#ctx0" brushRef="#br1" timeOffset="335425">26061 16377,'27'-26,"26"26,0 0,-27 0,1 0,26 0</inkml:trace>
  <inkml:trace contextRef="#ctx0" brushRef="#br1" timeOffset="335946">25532 16060,'-53'0,"53"26,0 1,-53 52,53-26,0 0,0 0,0 0,0 26,0-26,0 27,0 25,0-52</inkml:trace>
  <inkml:trace contextRef="#ctx0" brushRef="#br1" timeOffset="337461">26564 16219,'53'0,"-53"53,0-27,27 53,-27-26,0 0,0 27,52-1,-52 0,0 1,0 26,0-27,0-26,0-27,0 1,0 26,27-53,-27 26,26-26,27 0,-53 0</inkml:trace>
  <inkml:trace contextRef="#ctx0" brushRef="#br1" timeOffset="338270">27464 16748,'0'-27,"26"27,27 0,0 0,-26 0,-1 0,27 27,-53-1</inkml:trace>
  <inkml:trace contextRef="#ctx0" brushRef="#br1" timeOffset="338453">27490 17065,'53'0,"0"0,-26 0,25 0</inkml:trace>
  <inkml:trace contextRef="#ctx0" brushRef="#br1" timeOffset="339537">28681 16086,'26'0,"1"0,26 0,-27 0,27 0,-53 53,0 27,0-27,0-1,-53 28,53-27,-53-27,53 27,0 0,0-26,53-27,0 0,26 0,1 0,26 0,-1 0,-25 0,-27 0,-53 0</inkml:trace>
  <inkml:trace contextRef="#ctx0" brushRef="#br1" timeOffset="339729">29633 16404</inkml:trace>
  <inkml:trace contextRef="#ctx0" brushRef="#br1" timeOffset="340161">29580 16219,'53'0,"-26"-27,26 27,53 0,-1 0,1 0,-26 0,-27 0,-1 0,-25 27,52 26,-79-27,0 27,0-27,0 1,0 26,0 0,0 0,0 0,0-1,-26 28,26-27,0-27,0 1,0 26</inkml:trace>
  <inkml:trace contextRef="#ctx0" brushRef="#br1" timeOffset="340464">30083 16563,'-53'0,"53"-27,27 27,26 0,26 0,0 0,1 0,-1 0,0 0,-26 27</inkml:trace>
  <inkml:trace contextRef="#ctx0" brushRef="#br1" timeOffset="340894">29819 16483,'0'0,"-53"53,26 0,27-26,53-27,-26 0</inkml:trace>
  <inkml:trace contextRef="#ctx0" brushRef="#br1" timeOffset="341486">30877 16510,'0'0,"0"53,0 26,26-53,27-26,0 0,-26 0,-27-26,26-27,-26 27,0-1,0-26,-26 27,26-1,-80 27,-26 0,80 0,-27 0,53 27,-26 26,26-27</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6:28:27.1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1191 370,'0'-53,"0"27,0 52,0 27,0 53,0-27,0 1,0-1,0 0,0-26,0-26,53 26,-53-80,0-26,0 0,26 1,-26-1,0 0,53 53,-53-27,26 27,27 0,27 27,-54 26,-26-27,0 27,0 0,-53-53,27 53,-27-53,26 53,1-27,26 1</inkml:trace>
  <inkml:trace contextRef="#ctx0" brushRef="#br0" timeOffset="247">1826 449,'105'53,"-52"-26,-53 52,0-52,0 26,-26 0,-1 52,-52-25,0 52,-27 0,27-26</inkml:trace>
  <inkml:trace contextRef="#ctx0" brushRef="#br0" timeOffset="615">767 714,'-53'53,"53"-27,-53 27,53 27,0-27,0 0,0-27,0 27,106-27,0 27,0-53,53 53,-1-53</inkml:trace>
  <inkml:trace contextRef="#ctx0" brushRef="#br0" timeOffset="1552">3069 741,'0'-53,"0"79,0 53,0 1,0-1,0 1,0-1,0-26,0-27,0 27,0-26,0-27,0-53,0 0,0-27,0 1,0-27,0 0,0-52,0 52,0 26,53 1,-53 26,79 53,-26 0,0 0,-53 53,53 26,-53-26,0 27,0-1,-53 1,27-1,-27-26,26-27,-25 27,52-26,-27-27</inkml:trace>
  <inkml:trace contextRef="#ctx0" brushRef="#br0" timeOffset="1837">3466 979,'0'26,"0"1,0 25,53 1,0-53,26 0,27-53,-79 27,25-27,-52-26,0 26,0 0,-26 26,0 27,-27-52,26 52,-26 0,27 26,-27-26,53 79,-27-79</inkml:trace>
  <inkml:trace contextRef="#ctx0" brushRef="#br0" timeOffset="2316">3995 873,'0'26,"53"27,-53-26,27 26,26-1,-27-52,0 0,27 0,-53-26,80-27,-80 27,0 52,0 1,0 52,26-79,27 0,-53-53,53 27,-53-27,0-27,0 1,0 0,0-1,0 54,0-1,-26 27,-1 0,27 53,0-26</inkml:trace>
  <inkml:trace contextRef="#ctx0" brushRef="#br0" timeOffset="3667">4630 1032,'-26'0,"26"52,0-52,53 0,0 0,0 0,26 0,-26-52,26 25,-26-26,0 27,0-27,-27 26,27-52,-53 53,0-1,0-26,-26 53,26-26,-27 26,1 0,-27 0,53 0,-26 0,26 53,0-27,26 1,0-27,27 0,0 52,27-52,-1 53,0-53,-26 53,0-26,-53 26,27-27,-27 27,0-27,0 1,0 26,-53-53,0 0,53-53,0 0,0 0,26 0,-26 0,53 27,0-27,-26 53,-1-27,27 27,-53 27,26-27</inkml:trace>
  <inkml:trace contextRef="#ctx0" brushRef="#br0" timeOffset="4146">6376 555,'-52'0,"-54"0,-27 53,54 0,26-26,0 26,53-27,-26 27,26-27,0 1,26-27,54 79,-27-79,-1 27,1-27,0 53,-53-1,-53 1,-26-53,-53 53,52-53,27 53,0-53,1 0,78-26,0 26,-52 0</inkml:trace>
  <inkml:trace contextRef="#ctx0" brushRef="#br0" timeOffset="6074">7329 873,'0'-53,"0"0,-26 0,26 27,-27-1,-26-52,0 79,0 0,27 0,-1 53,-26 0,1 26,52-26,-27 26,27-52,0-1,27 27,25-53,1 0,0 0,27-53,-1 27,-52-27,-27 26,26 27,-26-53,0 53,53 53,-27-26,27-27,-26 53,-1-53,27 79,-26-79,-27 53,52-53</inkml:trace>
  <inkml:trace contextRef="#ctx0" brushRef="#br0" timeOffset="6434">8202 529,'27'0,"-27"-80,-27 54,-52 26,52 26,-26 27,27 0,26 0,-79 0,79 27,0-54,0 0,26-26,0 80,27-80,-53 53,27-53,-27 26,0 1,-53-27,0 53,-26-53,52 26,1-26,26 53</inkml:trace>
  <inkml:trace contextRef="#ctx0" brushRef="#br0" timeOffset="6832">8758 397,'0'0,"0"52,-106-25,53 26,0-27,0 27,27-26,26-1,-53 27,53-26,0 25,26-52,1 53,26-53,-27 27,1 26,-27-27,52 1,-52 52,-52-79,-1 53,26-53,1 26,-27-26,53 0</inkml:trace>
  <inkml:trace contextRef="#ctx0" brushRef="#br0" timeOffset="7176">9313 741,'27'0,"-27"26,79 0,-26 27,-26-53,-1 53,27-53,-27 53,-26-106,0 27,0-1,-53-26,27 53,-27-52,27 52,-1 0,1 0</inkml:trace>
  <inkml:trace contextRef="#ctx0" brushRef="#br0" timeOffset="7943">10266 608,'-27'0,"-52"27,53 26,-54 26,54-26,-27 0,53 26,-27-52,27-1,27 27,26-53,26 0,27-53,-27 27,-26 26,-53-53,53 53,-53-53,0 79,0 27,0-26,80 26,-54-27,27-26,-27 26,1-26,26 0,-27 0</inkml:trace>
  <inkml:trace contextRef="#ctx0" brushRef="#br0" timeOffset="8114">10769 502,'0'-26,"-27"-27,-26 79,53 27</inkml:trace>
  <inkml:trace contextRef="#ctx0" brushRef="#br0" timeOffset="8976">11271 873,'0'-27,"0"1,0-27,-53 53,53-26,-53 26,27 0,-27 0,0 0,27 26,26 27,-53-27,53 1,26 52,1-79,-1 0,27 0,0 0,-27 0,27-53,-26 27,52 52,-79 27,80-26,-54-27,27 53,26-53</inkml:trace>
  <inkml:trace contextRef="#ctx0" brushRef="#br0" timeOffset="9374">11748 317,'-53'-53,"53"27,-27 26,27 26,0 54,-53 52,53-26,0 0,0-27,0 0,0-26,27 27,-1-54,27-26,26 0,27 0,-26 0,25-53,-52-26,27 26,-80 26,26 27,-26-52,-53 52,0 26,27 0,26 1,-53 26,53-27,0 27,0 0,26-53,27 27,0-27,-26 0,26 0,-53 0</inkml:trace>
  <inkml:trace contextRef="#ctx0" brushRef="#br0" timeOffset="9674">11377 582,'27'0,"25"0,-25 0,-1 0,54 0,-54 0,1 0,52 0,0 53,1-53,-27 53</inkml:trace>
  <inkml:trace contextRef="#ctx0" brushRef="#br0" timeOffset="10355">13309 899,'-27'0,"-26"0,27 0,-1 0,-52 0,26 0,-26 53,-1-53,27 53,0-53,27 27,26-1,26-26,27 0,0 0,0 0,0 0,-26-26,25-1,-52-26,27 27,-27-27,0-27,0 28,0-28,0 1,-53-1,53 27,0 1,-26 25,26-26,0 133,0-28,52 1,-52 0,0 27,27 26,-27-27,53-26,-53 0,79 26,-26-26,0 0,-27-53</inkml:trace>
  <inkml:trace contextRef="#ctx0" brushRef="#br0" timeOffset="11255">14023 555,'0'0,"0"80,0-1,0 0,0 1,0-27,53 0,-53 0,53-53,-53 26,79-26,-52 0,26 0,-27 0,0-26,-26-1,80 1,-80-54,0 27,0 27,0 52,0 1,0 26,26-27,27 27,0-53,-26 0,25 0,-52-26,0-27,0 0,0 0,0-26,-26-1,26 27,-53 27</inkml:trace>
  <inkml:trace contextRef="#ctx0" brushRef="#br0" timeOffset="11473">14896 608,'0'80,"0"-54,27 1,-27 25,26 1,-26-26,53 26,-53-27,26 1,27 52</inkml:trace>
  <inkml:trace contextRef="#ctx0" brushRef="#br0" timeOffset="11662">15055 264,'0'-26,"-53"79,53 0,-53 0</inkml:trace>
  <inkml:trace contextRef="#ctx0" brushRef="#br0" timeOffset="11894">15346 449,'0'53,"0"0,53 27,-53-1,0 0,0-26,0 0,26-26,-26 26,53-27,0-26,-53 0</inkml:trace>
  <inkml:trace contextRef="#ctx0" brushRef="#br0" timeOffset="12215">15743 661,'0'53,"26"0,-26-27,53 27,-53 27,0-54,27 1,-27 26,52-27,1-26,-53-53,53 27,0 26,-53-53,27 79,-27 1,0 26,0-27,53 0,-53 27,0-26</inkml:trace>
  <inkml:trace contextRef="#ctx0" brushRef="#br0" timeOffset="12480">15319 608,'0'-26,"0"26,0 79,53-79,-26 27,52-27,27 0,53 0,-1 0</inkml:trace>
  <inkml:trace contextRef="#ctx0" brushRef="#br0" timeOffset="13528">15663 555,'0'-53,"0"0,0 80,0 26,0 0,0-27,53 27,-53-26,0-1</inkml:trace>
  <inkml:trace contextRef="#ctx0" brushRef="#br0" timeOffset="14459">17119 476,'0'-27,"0"-25,0 25,-27-26,-26 53,0 0,27 27,-27 26,26-1,-25 1,52 0,-27 27,27-1,0 0,0 1,53-27,-27 26,27-26,-26 0,-27 0,53 0</inkml:trace>
  <inkml:trace contextRef="#ctx0" brushRef="#br0" timeOffset="14676">16695 926,'0'0,"0"-27,80 27,-54 0,27 0,26 0,1 0,-1 0,0 0,1 0,-1-53</inkml:trace>
  <inkml:trace contextRef="#ctx0" brushRef="#br0" timeOffset="14894">17463 635,'26'0,"27"26,-53 27,0 0,0 0,0 0,0 0,0-27,0 1,26-27</inkml:trace>
  <inkml:trace contextRef="#ctx0" brushRef="#br0" timeOffset="15066">17621 502,'0'-53,"27"53,-27 27</inkml:trace>
  <inkml:trace contextRef="#ctx0" brushRef="#br0" timeOffset="15357">17648 1058,'79'0,"-26"0,0 0,-53 26,26-26,-26 53,0-26,0-54,0-26,0 1,0-1,53 0,-53 26,53 27,-53-26,27 26,26 0</inkml:trace>
  <inkml:trace contextRef="#ctx0" brushRef="#br0" timeOffset="15703">18441 502,'-79'0,"-53"27,-27 26,27 26,52 1,27-28,53-25,0 26,0-27,80 27,-1-53,27 53,-27-53,-26 53,-26-53,-27 26,0 27,0-53,-80 53,1-53,26 0,0 27</inkml:trace>
  <inkml:trace contextRef="#ctx0" brushRef="#br0" timeOffset="15957">18627 502,'0'-53,"26"53,54 53,-80 0,26 0,-26 0,0 53,0-27,0-26,0 27,0-27,0-1,0 1,0 0,0-26</inkml:trace>
  <inkml:trace contextRef="#ctx0" brushRef="#br0" timeOffset="16137">18521 899,'53'0,"26"-26,1 26,-28 0,1 0,-53 26,27-26</inkml:trace>
  <inkml:trace contextRef="#ctx0" brushRef="#br0" timeOffset="17189">19976 449,'0'-52,"0"-1,-26 26,-1 27,-26 0,0 0,27 53,-27 0,53 0,-53 53,53 0,0-27,0 0,0 1,0 26,0-1,0-25,0-1,0-26</inkml:trace>
  <inkml:trace contextRef="#ctx0" brushRef="#br0" timeOffset="17387">19553 1058,'0'-26,"26"26,27 0,0 0,53 0,0 0,26-53</inkml:trace>
  <inkml:trace contextRef="#ctx0" brushRef="#br0" timeOffset="17609">20294 714,'0'79,"0"-26,0 0,0 0,0 0,0 0,0 26</inkml:trace>
  <inkml:trace contextRef="#ctx0" brushRef="#br0" timeOffset="17776">20452 502,'0'-26,"0"79</inkml:trace>
  <inkml:trace contextRef="#ctx0" brushRef="#br0" timeOffset="18303">20399 1217,'53'0,"0"0,0 53,-26-53,-27 53,53-27,-53 27,52-53,-52 0,0-53,27 0,-27-26,53 26,-53 26,26 27,-26 53,53-26,0-27,-26 53,25-53,-25 53,-1-53,27 0,-26-27,26 1,-53-27,53-53,-53 0,0 0,0 27,0 52,0 27,-53 0,0 27,53 52,-53 1,53-1,0 0,0 1,0-54,0 1,26 52,27-79,27 0,52 0,27 0,-54 0</inkml:trace>
  <inkml:trace contextRef="#ctx0" brushRef="#br0" timeOffset="19579">22013 688,'27'26,"-27"53,0 1,53-1,-53 1,26-1,-26-26,53 0,-53-27,27-26,25 0,-52-26,0-1,0-26,27-26,-27 26,0 0,0 27,53-27,-27 53,54 26,-27 1,0 52,-27-52,27 25,-53 1,26-26,-26-1,0 54,53-80</inkml:trace>
  <inkml:trace contextRef="#ctx0" brushRef="#br0" timeOffset="20193">23045 926,'0'-53,"0"26,0 27,-26-26,-54 26,1 26,53 1,-27 26,53-27,0 1,0 26,26-53,1 0,-1 0,27 0,-27-27,1 27,26 0,-53 53,0 0,0-27,0 1,0 26,26-53,27-53,-53 26,80-26,-54 27,-26 0,26 26,-26-53,53 53,-26 53,-27-27,0 27,53 0,-53-27</inkml:trace>
  <inkml:trace contextRef="#ctx0" brushRef="#br0" timeOffset="20381">23680 1190,'53'0,"-53"-53,53 53,-26 0,25 0,-25 0,26 0</inkml:trace>
  <inkml:trace contextRef="#ctx0" brushRef="#br0" timeOffset="22215">24156 582,'-52'0,"52"-27,0 1,26 26,0 0,1 0,-1 0,27 0,-26 26,-27 1,0 26,0 0,0 0,-53-1,26-25,27-1,-79-26,79 80,0-54,26-26,1 53,79 0,-27 0,53-27,-26 27,-26 27,-80-27,26 0,-26-1,-26 28,-54-27,1 0,26-53,0 0,0 0,53-27,0 1,53-27,26-27,80-25,53-1,-27-53,27 53,-80 0,-79 53,-53 1,0 25,0 1,0-27,-79 53,-27-27,0 27,0 0,27 53,26 0,53 0,0 0,0 0,79 26,1-26,-1 0,0 0,-26-53,0 26,-26-26,25 0,-52 0,53-53,-53 27,53 26,-26-53,26 53,0 0,-27 0,1 0,25 0,-25 0,-27 79,53-26,-53 0,0 0,-27-53,27-26,0-27,80-27,-27 28,0-1,-1 26,-25 27,-27-53,53 53,0 0,-53 27,53-27,-53 79,53-52,-53 25,53-25,26 26,-53-53,1 0,26 0,-53-27,-27 1,1 26,-27-53,0 53,0 0,0 26,53 1</inkml:trace>
  <inkml:trace contextRef="#ctx0" brushRef="#br0" timeOffset="23595">27226 238,'0'53,"0"26,0 27,0 0,0 26,0 0,26 27,-26-53,0-27,27-26,-27-26,26-27,53 0,-52-53,26 0,-53 0,53 0,-27 27,27-27,0 53,-53 26,53 1,0 25,-53 1,53-26,-53 26,53-27,-53 1,0 26,26-27</inkml:trace>
  <inkml:trace contextRef="#ctx0" brushRef="#br0" timeOffset="24217">28178 873,'0'-53,"0"26,-79 27,79-26,-53 26,0 0,0 0,53 0,-53 26,0 27,53 0,-53 0,53-26,0-1,0 27,0-27,27 1,-1-27,27 0,-26 0,25 0,-25 0,-1-53,-26 0,53 27,-53-1,0-26,0 80,0-1,27 1,-27 26,53-27,-53 0,26 27,-26-26,53-27</inkml:trace>
  <inkml:trace contextRef="#ctx0" brushRef="#br0" timeOffset="24465">28363 1058,'0'26,"53"1,-53-1,27 27,-27-26,53 52,-53-132,0 0,0 0,0 0,0 1,26 52,-26-53</inkml:trace>
  <inkml:trace contextRef="#ctx0" brushRef="#br0" timeOffset="24959">28681 1137,'53'53,"-53"-26,0 26,26-27,-26 27,53-26,-53-1,27-26,52-53,-53 0,27-53,-26 53,-27 27,53 26,-53-53,26 79,-26 1,0 26,27-53,-27 53,53-53,-1 0,-52-80,53 1,-53 53,53 26,-53-27,27 27,-27 0,26 27,-26 25,53-25,-53 26,0-27</inkml:trace>
  <inkml:trace contextRef="#ctx0" brushRef="#br0" timeOffset="25867">29845 926,'0'-27,"0"-26,0 53,0-26,-53 26,27 0,-27 26,26 27,-26 27,53-54,0 53,0-79,80 0,-54 0,1 0,-1 0,-26-26,53 26,-53-26,0 52,0 0,0 27,26-26,-26 26,53-53,-26 0,26-53,-53 26,53-26,-53 27,26 26,1 26,-27 1,79-1,-79 27,53-53,-27 27,27-27,-26 0</inkml:trace>
  <inkml:trace contextRef="#ctx0" brushRef="#br0" timeOffset="26084">30454 926,'0'53,"26"-53,-26 53,0-1,0-25,0 26,-26-27,26 27,0-26,0-1</inkml:trace>
  <inkml:trace contextRef="#ctx0" brushRef="#br0" timeOffset="26287">30718 555,'-26'0,"-27"106,53-79,-53-27</inkml:trace>
  <inkml:trace contextRef="#ctx0" brushRef="#br0" timeOffset="26571">31168 1058,'0'-79,"-53"79,0 0,27 0,-54 53,54-27,-27 27,53-27,-27-26,27 53,27 0,-1-53,27 53,0-53,27 53,-28-53,-25 0</inkml:trace>
  <inkml:trace contextRef="#ctx0" brushRef="#br0" timeOffset="26938">31750 979,'-53'0,"53"26,-53-26,53 27,0-1,27-26,-27 53,26-53,-26 26,0 1,0 26,0-27,0 1,-26-27,-1 0</inkml:trace>
  <inkml:trace contextRef="#ctx0" brushRef="#br0" timeOffset="27133">32332 952,'-26'53</inkml:trace>
  <inkml:trace contextRef="#ctx0" brushRef="#br0" timeOffset="27284">32120 1402</inkml:trace>
  <inkml:trace contextRef="#ctx0" brushRef="#br1" timeOffset="41314">1826 2540,'0'53,"0"-27,0 27,-27 26,27-26,0-26,0-1,0 27,0-26,0 25,0-25,0 26,0-106,0 26,0-25,0-28,0-26,0-52,0 52,0 26,0 1,27 0,-27-1,53 27,-53 27,79 26,-53-53,1 53,79 0,-80 0,1 26,-27 1,53 26,-53 0,0 0,-27 0,1-1,-27-25,26 26,-26-27,-26 27,52-53,-25 53,52-26,0 26,-27 26,27-53</inkml:trace>
  <inkml:trace contextRef="#ctx0" brushRef="#br1" timeOffset="41725">2381 2804,'0'53,"0"-26,0-1,0 53,80-52,-54-27,1 0,25-27,-52 1,27-27,-27 27,0-27,-27 26,-25-26,25 0,1 53,-27 0,0 0,53 27,0 26</inkml:trace>
  <inkml:trace contextRef="#ctx0" brushRef="#br1" timeOffset="42100">3043 2672,'0'-26,"26"26,-26-53,53 53,0 0,26 0,-26 0,-26 26,-27 53,0-52</inkml:trace>
  <inkml:trace contextRef="#ctx0" brushRef="#br1" timeOffset="42227">3254 2937,'80'0,"-1"0,-26-53</inkml:trace>
  <inkml:trace contextRef="#ctx0" brushRef="#br1" timeOffset="42978">4498 1825,'26'-26,"-26"26,0 53,0 26,0 27,0 0,0 26,0-26,-79 0</inkml:trace>
  <inkml:trace contextRef="#ctx0" brushRef="#br1" timeOffset="43255">4048 2831,'27'0,"26"0,-27 0,27-27,0 27,79-26,-26 26,53-53,-27 53,0 0,-26 0,-27 0,-52 0</inkml:trace>
  <inkml:trace contextRef="#ctx0" brushRef="#br1" timeOffset="43555">4736 2989,'0'27,"53"-27,-53 53,0 0,0-27,0 27,0 0,0 26,0-26,0 0,-26-26</inkml:trace>
  <inkml:trace contextRef="#ctx0" brushRef="#br1" timeOffset="43916">5239 3016,'0'-27,"0"54,0 26,-27-27,27 1,0 26,0-27,0 1,27 26,-1-53,27 52,-26-52,-27 27,26-27,-26 53,-53 0,-26-53,-1 53,-25-53,78 0</inkml:trace>
  <inkml:trace contextRef="#ctx0" brushRef="#br1" timeOffset="44110">5186 3095,'0'-26,"0"-54,0 54,53 26,0 0,0 0,0 0,-1 0,1 0</inkml:trace>
  <inkml:trace contextRef="#ctx0" brushRef="#br1" timeOffset="44732">6165 2090,'0'0,"0"-53,-53 53,53-53,-27 53,1 0,-27 0,53 27,-53-1,53 27,-53 26,53-26,-53 0,53 26,0 1,0-1,0 27,27 0,-27 0,53-27,-53 0,26 27,-26-26,0-1,53-26,-53 0,0 0,0 0,0-27,27 27,-1-53,53 0,-26 0</inkml:trace>
  <inkml:trace contextRef="#ctx0" brushRef="#br1" timeOffset="45558">7303 2381,'0'-53,"-27"53,-26-26,-26 26,52 0,-26 0,27 0,-1 52,-25-25,52-1,-53 27,53 0,-53 0,53 27,0-54,26 27,27 0,26-27,54-26,-27 0</inkml:trace>
  <inkml:trace contextRef="#ctx0" brushRef="#br1" timeOffset="45790">7541 2698,'0'27,"0"52,0-79,26 53,53-53,-26 0,-26 0,26-26,-53-54,0 54,-53-27,26 53,-26-26,1 26,25 0,1 0,-27 0</inkml:trace>
  <inkml:trace contextRef="#ctx0" brushRef="#br1" timeOffset="46346">6641 2275,'0'0,"0"53,0-27,0 1,0 26,0-27,0 27,0 0,0 27,0-28,53 28,-53-1,26 1,-26-1,80-53</inkml:trace>
  <inkml:trace contextRef="#ctx0" brushRef="#br1" timeOffset="46862">8202 2275,'0'0,"0"53,0 0,0 0,0 0,0 26,0 1,0-1,0 0,0 1,0-1,0-53,0-26,0 27,27-27,-27 0</inkml:trace>
  <inkml:trace contextRef="#ctx0" brushRef="#br1" timeOffset="47358">8493 2090,'27'0,"52"26,-79 27,26-53,-26 53,-26 27,26-54,-53-26,53 53,-26-53,26 26,0 1,26-27,27 0,0 0,26 0,-26 0,-26 0</inkml:trace>
  <inkml:trace contextRef="#ctx0" brushRef="#br1" timeOffset="47911">9075 2090,'0'-27,"27"27,-1 0,27 0,0 0,-53 27,26 26,-26-27,53 27,-53 0,0 26,27 1,-27-1,53 1,-53-1,53 27,-53-27,26 1,-26-28,0 1,0 0,0-26,-79-27,-1 0,27 0,1 0,-1 0,26 0</inkml:trace>
  <inkml:trace contextRef="#ctx0" brushRef="#br1" timeOffset="48490">10054 2487,'0'0,"106"0,-53 0,0 0,0 0,-53 26,0 27,-53-53</inkml:trace>
  <inkml:trace contextRef="#ctx0" brushRef="#br1" timeOffset="48610">10292 2725,'27'0,"26"0,-53 53</inkml:trace>
  <inkml:trace contextRef="#ctx0" brushRef="#br1" timeOffset="50363">10186 2778,'53'0,"0"0,-26 0,26 0,-27 0,1 0,-1 0</inkml:trace>
  <inkml:trace contextRef="#ctx0" brushRef="#br1" timeOffset="51196">11456 1772,'0'-26,"0"26,-26 79,26 54,0-28,0 1,0-26,0-1,26 27,-26-80</inkml:trace>
  <inkml:trace contextRef="#ctx0" brushRef="#br1" timeOffset="51489">11139 2751,'26'0,"-26"-26,80 26,-27-53,26 53,27-79,26 26,27 0,0 0,-27 53,-53 0,27-53,-53 53,-53 26,27-26</inkml:trace>
  <inkml:trace contextRef="#ctx0" brushRef="#br1" timeOffset="51834">11509 2989,'0'53,"0"27,0-27,0 0,0 0,0-1,0-25,0-1,27-26</inkml:trace>
  <inkml:trace contextRef="#ctx0" brushRef="#br1" timeOffset="52157">11959 2963,'0'0,"0"53,0-27,53 27,53 27,-80-80,1 53,26-27,-53 27,-53-53,-53 79,53-79,-26 53,26-53</inkml:trace>
  <inkml:trace contextRef="#ctx0" brushRef="#br1" timeOffset="52343">11880 3016,'0'-53,"0"27,79 26,1 0,-1-53,0 53,1-53,-1 0</inkml:trace>
  <inkml:trace contextRef="#ctx0" brushRef="#br1" timeOffset="53003">13070 1878,'0'-26,"-26"26,26-27,-53 27,0 0,53 0,-26 27,26 26,0 0,0 0,0-1,0 1,0 27,0-1,26 0,-26 1,53-1,-53 27,53-27,-53 1,26-1,-26-52,0 26,53-1,-53 1,27 0,52-26</inkml:trace>
  <inkml:trace contextRef="#ctx0" brushRef="#br1" timeOffset="53647">13996 2302,'0'26,"0"27,0 26,0-26,0 0,0 0,0 0,53 0,-53-27</inkml:trace>
  <inkml:trace contextRef="#ctx0" brushRef="#br1" timeOffset="53988">14314 2460,'0'53,"0"-26,0-1,0 27,0-26,0-1,79 27,-52-53,-1 53,27-27,-53 27,0-53,-53 27,0-27,0 0,1 0,-28 0</inkml:trace>
  <inkml:trace contextRef="#ctx0" brushRef="#br1" timeOffset="54173">14393 2487,'0'-53,"53"26,0 27,27 0,25-53,-52 53</inkml:trace>
  <inkml:trace contextRef="#ctx0" brushRef="#br1" timeOffset="54367">14790 2302,'0'52,"0"1,53-26,-26 52,-27 1,79 52,-79 27,0 26,-132 0,-1 27,28-106,25-54</inkml:trace>
  <inkml:trace contextRef="#ctx0" brushRef="#br1" timeOffset="54804">13600 2619,'0'-53,"-27"133,27-54,0 27,0 0,0 0,0 53,0-27,27 27,-27 0,53-1,-1-52,1 0,27-53</inkml:trace>
  <inkml:trace contextRef="#ctx0" brushRef="#br1" timeOffset="55438">15002 1852,'0'53,"0"-53,26 26,27-26,0 27,-26-27,26 79,-53-26,0-27,0 27,-53-26,26 26,54-53,26 0,26 0,27 0,-53 0,-27 0</inkml:trace>
  <inkml:trace contextRef="#ctx0" brushRef="#br1" timeOffset="55927">15505 1667,'0'-53,"26"53,1 0,25 0,-25 79,26-53,-27 27,27 0,-26 0,26 27,-53-27,52-1,-52 28,53-1,-53 1,0 52,0-53,0 27,0 0,0 0,0-53,0 0,0-27,-26-26,26-26,0-27</inkml:trace>
  <inkml:trace contextRef="#ctx0" brushRef="#br1" timeOffset="57178">16484 2487,'0'0,"52"0,1 0,0 0,-53 26</inkml:trace>
  <inkml:trace contextRef="#ctx0" brushRef="#br1" timeOffset="57328">16484 2804,'52'0,"-25"-26,26 26,-27 0,27 0</inkml:trace>
  <inkml:trace contextRef="#ctx0" brushRef="#br1" timeOffset="58206">17198 2143,'0'26,"0"27,53 0,-53 0,0 26,0-26,0 0,0-26,0 26,0-27</inkml:trace>
  <inkml:trace contextRef="#ctx0" brushRef="#br1" timeOffset="58557">17648 2249,'0'0,"0"53,53 26,0-26,-27-53,27 79,-27-79,-26 80,0-27,0-27,0-26,-53 0,-26 53,26-53,27 0</inkml:trace>
  <inkml:trace contextRef="#ctx0" brushRef="#br1" timeOffset="58775">17674 2275,'0'-26,"53"26,0-53,-27 53,1 0,26 0,-27 0,1 0,26 0,-27 0</inkml:trace>
  <inkml:trace contextRef="#ctx0" brushRef="#br1" timeOffset="59320">18309 2460,'53'0,"-53"27,0-1,27 27,-27 27,52-28,-25-52,26 0,0-26,-53 0,26-27,-26 26,0 1,0-27,53 79,0 27,-26-53,25 53,-25-53,26 79,0-79,-27 0,-26-52,0-28,0 27,0 0,0 27,0-27,-53 26,53-25,0-28,27 27,-27 0,26 53</inkml:trace>
  <inkml:trace contextRef="#ctx0" brushRef="#br1" timeOffset="59569">19262 2672,'53'26,"0"27,-53-26,52-27,-52 26,-26-26,0 0,-27 0</inkml:trace>
  <inkml:trace contextRef="#ctx0" brushRef="#br1" timeOffset="62907">20558 2566,'0'53,"0"0,0-27,0 27,0 0,0 0,0 27,0-54,0 0,0 27,0-53,-26-79,26 26,0 0,0-53,0 27,26 0,-26 26,27 0,-27 26,53 27,-53-53,79 53,-53 0,1 0,-27 27,0-1,0 27,0 0,0 0,0 0,-53 0,53-27,-27 54,27-54</inkml:trace>
  <inkml:trace contextRef="#ctx0" brushRef="#br1" timeOffset="63207">20929 3016,'26'0,"-26"79,0-52,0 26,0-27,0 1,53-27,-53 53</inkml:trace>
  <inkml:trace contextRef="#ctx0" brushRef="#br1" timeOffset="63651">21352 2619,'26'0,"27"0,-26 0,-1 0,27 53,-53 0</inkml:trace>
  <inkml:trace contextRef="#ctx0" brushRef="#br1" timeOffset="63800">21537 2910,'53'0,"-53"-26,53 26,26 0</inkml:trace>
  <inkml:trace contextRef="#ctx0" brushRef="#br1" timeOffset="65396">22410 1931,'0'-26,"53"52,-53 27,0 0,0 26,0-26,0 0,0 27,0-28</inkml:trace>
  <inkml:trace contextRef="#ctx0" brushRef="#br1" timeOffset="65674">22119 2593,'27'0,"52"0,-53 0,27 0,0-27,27 27,52-53,0 53,27-53,-53 53,0 0,-53 0,0 0,-27 0</inkml:trace>
  <inkml:trace contextRef="#ctx0" brushRef="#br1" timeOffset="66064">22410 2831,'0'26,"0"27,0 0,0 0,0 26,0-26,27 0,-27-26,0 26</inkml:trace>
  <inkml:trace contextRef="#ctx0" brushRef="#br1" timeOffset="66417">22781 2884,'0'0,"0"53,26-53,-26 79,53-79,0 53,-27-53,1 53,26-53,-53 26,26-26,-26 53,0-26,0-27,-53 26,0-26,0 0,27 0</inkml:trace>
  <inkml:trace contextRef="#ctx0" brushRef="#br1" timeOffset="66604">22860 2884,'0'-27,"53"27,26 0,-26 0,0 0,0-53</inkml:trace>
  <inkml:trace contextRef="#ctx0" brushRef="#br1" timeOffset="67617">23707 2037,'0'-26,"-27"-54,-26 54,0 26,-26 0,53 0,26 26,0 1,0 26,-27-1,27 1,0 0,0 0,-53 53,53-53,0 26,0 1,0-1,0-26,0 26,27 27,-27-26,53-1,-53-26,52 26,-52-52,0 26,0-27,27 27,-27-27,53-26,0 0,0 53,0-53</inkml:trace>
  <inkml:trace contextRef="#ctx0" brushRef="#br1" timeOffset="68756">23945 2407,'26'0,"-26"-53,27 53,52 0,-52 0,25 27,-25-1,-27 1,53 52,-53-26,0 0,-27 0,27 0,-53-27,53 27,27-53,26 0,0 0,53 0,-27 0,-26 0,-27 0,-26-26</inkml:trace>
  <inkml:trace contextRef="#ctx0" brushRef="#br1" timeOffset="69632">25479 2381,'0'-27,"0"-25,-26 52,26 26,-53 0,53 27,-26-26,26-1,0 27,0-26,0-1,0-26,26 80,27-80,-27 0,27 26,0-26,0 0,-26 0</inkml:trace>
  <inkml:trace contextRef="#ctx0" brushRef="#br1" timeOffset="69822">25823 2434,'0'26,"0"1,0 26,0 0,0 26,0-26</inkml:trace>
  <inkml:trace contextRef="#ctx0" brushRef="#br1" timeOffset="70286">25003 2249,'0'26,"0"27,0 0,0 0,53 26,-53-26,27 0,25 0,-52 0,53-27,-26 27</inkml:trace>
  <inkml:trace contextRef="#ctx0" brushRef="#br1" timeOffset="70795">26061 2302,'0'0,"0"26,0 27,0 26,0-26,27 0,-27 0,0 0,53 0,-53-27,0 1,0 26</inkml:trace>
  <inkml:trace contextRef="#ctx0" brushRef="#br1" timeOffset="71373">26220 1878,'0'0,"27"0,-27 0,53 0,-53 53,26 0,-26 0,0-27,0 27,-26-53,26 53,-27-26,27 26,27-27,-1-26,1 0,52 0,-53 53,1-53</inkml:trace>
  <inkml:trace contextRef="#ctx0" brushRef="#br1" timeOffset="72140">26723 1878,'26'0,"-26"-26,53 26,-26 0,-27 0,26 0,-26 53,27-53,-27 53,53-53,-53 53,26-53,-26 79,0-26,53 0,-53 0,0 26,0 0,0 1,0 26,0-27,0 0,0 1,0-27,0-27,0 1,0 25,-53-52,27 0,-1 0,-26 0,0 0</inkml:trace>
  <inkml:trace contextRef="#ctx0" brushRef="#br1" timeOffset="74793">27252 2619,'-26'0,"26"-26,0 26,53 0,-27 0,27 0,-53 0</inkml:trace>
  <inkml:trace contextRef="#ctx0" brushRef="#br1" timeOffset="74951">27358 2831,'26'0,"1"0,26 0</inkml:trace>
  <inkml:trace contextRef="#ctx0" brushRef="#br1" timeOffset="75822">27675 1984,'0'-53,"27"53,-27-26,79 26,-52 0,-1 0,1 0,26 0,-53 26,26 27,-26-26,0-1,0 53,-26-52,26-1,-27-26,27 80,0-54,27-26,25 0,1 0,0 0,27-26,-54 26</inkml:trace>
  <inkml:trace contextRef="#ctx0" brushRef="#br1" timeOffset="76212">27649 2566,'0'-26,"26"26,27 0,0 0,53 0,0 0,53 0,-1-53,-52 53,-26 0,-27-53,-27 53,-26 26</inkml:trace>
  <inkml:trace contextRef="#ctx0" brushRef="#br1" timeOffset="76525">27887 2698,'0'27,"0"52,27-26,-27-26,0 26,0-27,0 0,0 1,26-27</inkml:trace>
  <inkml:trace contextRef="#ctx0" brushRef="#br1" timeOffset="76902">28152 2725,'-27'53,"27"-27,0 1,27 26,-1-53,27 53,-26-53,-27 52,52-52,-52 53,0 27,0-54,-26-26,0 0,-27 27,26-27,1 0</inkml:trace>
  <inkml:trace contextRef="#ctx0" brushRef="#br1" timeOffset="77082">28258 2778,'-27'-53,"54"53,-1 0,27-27,0 27,26 0,1-52,-54 52</inkml:trace>
  <inkml:trace contextRef="#ctx0" brushRef="#br1" timeOffset="79032">29131 1984,'0'0,"-53"0,26 27,27-1,-53 53,53-26,0 0,-26 0,26 0,0 26,0-26,0 0,0 0,0 27,0-1,53-26,0 0,26 0,27 0,-27-53,-26 52,0-52,0 27,-26-27,-27-27</inkml:trace>
  <inkml:trace contextRef="#ctx0" brushRef="#br1" timeOffset="80012">29369 2196,'0'-53,"0"26,-53 27,53 0,0 53,0 0,0 0,0 26,0-26,0-26,0-1,0 27,0 0,0-26,0 26,0-27,0 0,26-26,-26 0</inkml:trace>
  <inkml:trace contextRef="#ctx0" brushRef="#br1" timeOffset="80493">29660 2063,'0'-26,"53"26,0 0,26 0,-79 79,0-52,0 26,-26 0,-1 26,27-53,-79-26,79 53,0 0,0-26,53-27,-27 26,1-26,25 53,-52-26,-79 52,26-79,0 53,0-53,0 26</inkml:trace>
  <inkml:trace contextRef="#ctx0" brushRef="#br1" timeOffset="80717">30110 2487,'26'0,"1"0,25 0</inkml:trace>
  <inkml:trace contextRef="#ctx0" brushRef="#br1" timeOffset="81115">30454 2063,'-27'0,"-26"27,53-1,0 54,53-27,-26-27,25 27,-52-27,53-26,-53 53,27-53,-27 53,0 27,0-54,-27 1,-26-27,53 53,-79-53</inkml:trace>
  <inkml:trace contextRef="#ctx0" brushRef="#br1" timeOffset="81363">30401 2196,'0'-27,"0"27,0-26,79 26,-26-53,-27 53,27 0,0 0,0 0,0 0,0 0</inkml:trace>
  <inkml:trace contextRef="#ctx0" brushRef="#br1" timeOffset="81603">30956 2354,'0'53,"0"0,0 0,0-53,53 27,0-27,0 0,-27 0,27 0,-53 0,0-80,-53 27,27 27,0 26,-27-53,0 53</inkml:trace>
  <inkml:trace contextRef="#ctx0" brushRef="#br1" timeOffset="81853">31221 2090,'0'53,"26"0,-26 0,0 0,53 26,-53-26,0 0,0 0,27 0,-27 0,0-27,0 0,-27-26,1 53,-27-53</inkml:trace>
  <inkml:trace contextRef="#ctx0" brushRef="#br1" timeOffset="82307">31485 1719,'0'0,"0"27,80-1,-80 1,0 52,26-52,-26-1,0 54,0-54,0 0,53-26,0 0,-26 0,-1 0</inkml:trace>
  <inkml:trace contextRef="#ctx0" brushRef="#br1" timeOffset="85563">2011 4736,'0'0,"0"53,0 26,26 0,-26 1,0-1,0-26,53 0,-53-27,0 1,0-80,-26 0,26-26,0-27,0-53,0 53,0 0,0-26,0 53,26 26,1 26,-1-26,27 53,-26-26,25 26,-25 0,-1 0,-26 53,80 0,-80 0,0 0,-27 53,-26-54,0 1,1 27,-54-27,53 26,-27 0,80-52,-26-27</inkml:trace>
  <inkml:trace contextRef="#ctx0" brushRef="#br1" timeOffset="86447">2619 4842,'27'0,"-27"0,26 52,-26-25,0-1,0 54,53-54,-53 27,0-26,0 26,0-27,0 0,27-26,-27 53</inkml:trace>
  <inkml:trace contextRef="#ctx0" brushRef="#br1" timeOffset="86853">3307 4921,'0'-53,"27"53,26 0,0 0,0-26,-27 26,27 0,0 0,-53 52</inkml:trace>
  <inkml:trace contextRef="#ctx0" brushRef="#br1" timeOffset="86994">3493 5159,'79'0,"-53"0,-26 0,53 0,-26 0</inkml:trace>
  <inkml:trace contextRef="#ctx0" brushRef="#br1" timeOffset="87971">4260 4392,'26'0,"27"0,-53 0,80 0,-54 0,-26 26,53-26,-53 27,0 52,0-52,0 25,-27 1,-25 27,25-54,27 27,-26-53,26 27,0-1,26-26,1 0,-1 0,27 0,-27 0,1 0,26 0,-27 0,1 0,-27 0</inkml:trace>
  <inkml:trace contextRef="#ctx0" brushRef="#br1" timeOffset="88352">4921 4101,'0'26,"0"27,-26 26,26 1,0-1,0 1,0-1,0-53,79-26,-52 27,-1-27,27 0,-27 0,-26-53,53 27,-53-27,53-27,-53 27,0 27,0 26,0 53,0 26,0-26,0 0,0 0,0-27,0 54,0-27,0 0</inkml:trace>
  <inkml:trace contextRef="#ctx0" brushRef="#br1" timeOffset="88524">5583 4683,'26'-53,"27"53,-26 0</inkml:trace>
  <inkml:trace contextRef="#ctx0" brushRef="#br1" timeOffset="89027">5900 4312,'53'-53,"0"53,-26 0,-1 0,0 0,-26 53,53-26,-53-1,0 54,0-54,0 1,-26 26,26-27,-27-26,54 26,26-26,-27 53,27 0,-53 27,0-27,0-27,-79 27,52-27,1-26,26 53,-53-53</inkml:trace>
  <inkml:trace contextRef="#ctx0" brushRef="#br1" timeOffset="89305">6509 4736,'0'53,"0"0,79-53,-26 26,0-26,26 0,-52 0,-27 0,26 0,-26-53,0 27,-26-27,-27 53,-26-53,26 53,26 0,1 0,-27 0,26 26</inkml:trace>
  <inkml:trace contextRef="#ctx0" brushRef="#br1" timeOffset="90422">7250 4471,'0'106,"0"-53,0 0,0 0,0 0,0 26,53-26,-53-27,26 27,53-53,-52 0,-1 0,27 0,-26-26,-27-27,53 0,-53-26,52 52,-52 1,0 52,0 1,27 26,52-1,-26-52,-26 0,-27 0,0-79,0 26,0 0,0 0,-53 0,53-26,0 26,0 27,0-27,0 53,79 0</inkml:trace>
  <inkml:trace contextRef="#ctx0" brushRef="#br1" timeOffset="90603">8731 5000,'0'53,"0"-26,0-1,0 27,0-26,0-1,-26-26</inkml:trace>
  <inkml:trace contextRef="#ctx0" brushRef="#br1" timeOffset="93042">9975 4498,'53'53,"-53"-27,0 0,0 54,0-54,0 1,0 26,0-27,0 1,0-1,0 27,0-27,0-52,0-27,0 0,0-53,-27 27,27-27,0 0,0 0,27-26,-27 53,53-1,-53 54,79-1,-53-25,1 52,26 0,-53 52,0 1,0 27,0 26,0-27,-53 0,0 1,27-1,-27-26,53-27,-53 54,53-54</inkml:trace>
  <inkml:trace contextRef="#ctx0" brushRef="#br1" timeOffset="93463">10557 4524,'26'0,"-26"0,53 0,-53 27,0 25,0 1,0 0,-53-26,53 26,-26-53,26 26,0-26,53 0,0 0,0 0,0 0,-27 0,27 0</inkml:trace>
  <inkml:trace contextRef="#ctx0" brushRef="#br1" timeOffset="93732">11165 4524,'27'0,"26"0,0 0,-53-26,79 26,-52 0,25 26</inkml:trace>
  <inkml:trace contextRef="#ctx0" brushRef="#br1" timeOffset="93874">11404 4815,'52'-53,"-25"53</inkml:trace>
  <inkml:trace contextRef="#ctx0" brushRef="#br1" timeOffset="95510">12462 3889,'26'-26,"27"26,0 0,-26 0,-1 0,27 26,-53 27,26-27,-26 1,0 26,0-27,0 1,0 52,0-52,53-27,27 0,-1 0,1 0,-28 0,-25 0,26 26</inkml:trace>
  <inkml:trace contextRef="#ctx0" brushRef="#br1" timeOffset="95832">12488 4551,'0'0,"27"0,26 0,0 0,26-53,80 53,0-53,-1 53,54-80,-27 80,-26-79,-80 79,-52 0,-27 26,-80 27</inkml:trace>
  <inkml:trace contextRef="#ctx0" brushRef="#br1" timeOffset="96132">12700 4842,'26'26,"-26"0,0 1,0 52,0-26,0 0,0 0,0-26,0 25,0-25</inkml:trace>
  <inkml:trace contextRef="#ctx0" brushRef="#br1" timeOffset="96484">13150 4736,'53'0,"-53"-27,0 54,0-1,0 27,26-26,-26 25,27-25,-27-1,79 27,-26 0,0 0,-53-26,-53-27,0 26,0-26,0 0,0 0</inkml:trace>
  <inkml:trace contextRef="#ctx0" brushRef="#br1" timeOffset="96659">13203 4789,'0'-27,"0"-26,53 53,0 0,26-26,-26 26,0-53</inkml:trace>
  <inkml:trace contextRef="#ctx0" brushRef="#br1" timeOffset="99004">14499 3916,'0'-27,"-26"106,-27 54,0-1,53-26,-53 0,53 26,0-26,0-27,53 1,0-1,0-53,26-26,-26 80,0-80,0 0,26 0,-26 26,-26-26</inkml:trace>
  <inkml:trace contextRef="#ctx0" brushRef="#br1" timeOffset="99448">15478 4021,'0'0,"-53"27,27 26,-54 0,27 26,1 0,52-26,-27 27,27-54,0 1,0 52,53-79,0 26,0-26,0 53,26-53,-26 0</inkml:trace>
  <inkml:trace contextRef="#ctx0" brushRef="#br1" timeOffset="99724">15716 4471,'27'-26,"26"26,26 0,-79 53,26-27,-26 27,0-27,0 1,0 26,-52-53,52 26,-27-26,27 0,79-26,-26 26,27-27,-1 27,-26 0</inkml:trace>
  <inkml:trace contextRef="#ctx0" brushRef="#br1" timeOffset="100168">14764 4154,'0'53,"26"-1,-26 1,0 27,53-1,-53 1,53-1,-53-26,106 0,-80-27,-26 1,80-27</inkml:trace>
  <inkml:trace contextRef="#ctx0" brushRef="#br1" timeOffset="100708">16245 4101,'27'26,"-27"27,0 0,0 26,26-26,-26 0,0 0,53 27,-53-54,0 0,27-26,-27 53</inkml:trace>
  <inkml:trace contextRef="#ctx0" brushRef="#br1" timeOffset="101104">16457 3995,'27'0,"25"0,1 26,-53 27,53-53,-53 80,0-54,-26 27,26-27,26-26,27 0,0 0,-26 0,26 0,-27 0</inkml:trace>
  <inkml:trace contextRef="#ctx0" brushRef="#br1" timeOffset="101360">16907 3889,'79'27,"-79"25,27 54,-27-26,0-1,0 27,0-27,0 1,0-1,0-26,0 0,0 0,-53 0,0 0,0-27,0-26</inkml:trace>
  <inkml:trace contextRef="#ctx0" brushRef="#br1" timeOffset="101810">17542 4259,'26'0,"54"0,-54 0,27 0,0 0,-53 53</inkml:trace>
  <inkml:trace contextRef="#ctx0" brushRef="#br1" timeOffset="101953">17674 4577,'27'0,"26"0,-53 0,26 0,-26 0</inkml:trace>
  <inkml:trace contextRef="#ctx0" brushRef="#br1" timeOffset="103441">18574 3545,'0'-26,"26"26,1 0,26 53,0-27,-53 27,52-53,-52 26,0 27,-26-53,26 53,0 0,0-26,79-27,1 0,-1 0,27 0,-53 0,-27 0</inkml:trace>
  <inkml:trace contextRef="#ctx0" brushRef="#br1" timeOffset="103772">18124 4259,'26'0,"27"0,0 0,0-52,53 52,106-53,-54 53,1 0,-53 0,-27 0,-26 0,0 0,-53 0</inkml:trace>
  <inkml:trace contextRef="#ctx0" brushRef="#br1" timeOffset="104205">18547 4471,'0'27,"27"-1,-27 27,0 0,0-27,0 27,0-26,0-1,0 1,26-27,-26 53</inkml:trace>
  <inkml:trace contextRef="#ctx0" brushRef="#br1" timeOffset="104618">18944 4445,'0'26,"0"1,0 26,80-1,-1 1,-53-53,27 80,-26-27,-27-27,0-26,-53 53,-27-53,28 0,-28 0</inkml:trace>
  <inkml:trace contextRef="#ctx0" brushRef="#br1" timeOffset="104798">18997 4471,'27'0,"25"-26,1 26,0 0,27 0,-1-53,-52 53</inkml:trace>
  <inkml:trace contextRef="#ctx0" brushRef="#br1" timeOffset="105992">19923 3730,'0'0,"0"27,-79 26,79 53,0 52,0 27,0 1,0-54,53 27,53-27,-1-26,-25-27,-1-79,53 27,-26-27</inkml:trace>
  <inkml:trace contextRef="#ctx0" brushRef="#br1" timeOffset="106668">20823 3889,'0'-53,"-53"27,53-1,-53 27,53-53,-79 53,52 0,1 0,-27 80,0-27,53 0,0-1,0 1,0-26,26-27,1 53,26-53,-27 0,1 0,25 0,-25 0,-27 0,26 0,-26-53,27 53,26 0,-53 53,0 26,0 0,0 1,0 26,0 0,0-1,0-78</inkml:trace>
  <inkml:trace contextRef="#ctx0" brushRef="#br1" timeOffset="106900">21114 4418,'53'0,"-27"0,-26-26,27 26</inkml:trace>
  <inkml:trace contextRef="#ctx0" brushRef="#br1" timeOffset="107230">21564 4048,'0'53,"0"-27,0 1,0 26,26-27,-26 0,53 27,-53-26,26 26,-26-27,0 1,0 26,0 0,0-53,-53 0,53-27</inkml:trace>
  <inkml:trace contextRef="#ctx0" brushRef="#br1" timeOffset="107418">21537 3995,'27'-53,"25"53,1 0,0 0,0 0,-26 0,26 0,-53 26,0 27</inkml:trace>
  <inkml:trace contextRef="#ctx0" brushRef="#br1" timeOffset="107724">22093 4207,'0'26,"0"0,0 27,0-26,0-1,53 27,-27-26,53 26,-52-53,-27 26,26-26,-26 27,0-27,-53 52,-26-52,0 0,52 0,1 0</inkml:trace>
  <inkml:trace contextRef="#ctx0" brushRef="#br1" timeOffset="107920">22040 4048,'0'-53,"53"53,0 0,-27 0,27 0,0 0,53 0,-27 0,1 0,-28-27,-25 27</inkml:trace>
  <inkml:trace contextRef="#ctx0" brushRef="#br1" timeOffset="108129">22701 3942,'27'26,"26"27,-27 0,27 0,-27 53,-26-27,53 1,-53-1,0 27,-26-53,-1 26,-25-52,-1-27,26 53</inkml:trace>
  <inkml:trace contextRef="#ctx0" brushRef="#br1" timeOffset="109013">23072 3757,'0'-27,"26"27,54 0,-54 0,27 0,-53 80,26-80,-26 53,0-27,0 27,-26-53,26 53,-53-53,53 26,53-26,-27 0,1 0,26 0,0 27,-27-27,1 0,25 0</inkml:trace>
  <inkml:trace contextRef="#ctx0" brushRef="#br1" timeOffset="109360">23892 4101,'26'0,"1"0,26 0,-27 26,27-26,0 0,-27 53,1-53</inkml:trace>
  <inkml:trace contextRef="#ctx0" brushRef="#br1" timeOffset="109501">23945 4471,'132'-26,"-79"26,0 0</inkml:trace>
  <inkml:trace contextRef="#ctx0" brushRef="#br1" timeOffset="111546">25162 4074,'0'27,"0"26,53 26,-53 0,0 1,0-1,0 1,0-1,26-26,-26-27,0 1</inkml:trace>
  <inkml:trace contextRef="#ctx0" brushRef="#br1" timeOffset="112129">25665 4207,'53'0,"-1"0,-25 0,-1 0,54 0,-27 0,-27 52,27 54,-53-79,0-1,-26 54,-1-54,1 27,-27-27,26 27,27 0,27-53,-1 0,27 0,0 0,-27 0,1 0,26 0,0 0,-27 0,1-26,26 26</inkml:trace>
  <inkml:trace contextRef="#ctx0" brushRef="#br1" timeOffset="113523">26591 4551,'26'0,"-26"0,27 0,52 0,-26 0</inkml:trace>
  <inkml:trace contextRef="#ctx0" brushRef="#br1" timeOffset="113797">27093 3995,'0'53,"-26"0,26 0,-53 26,53-26,0 0,-26-27,26 27,0-26,0 26</inkml:trace>
  <inkml:trace contextRef="#ctx0" brushRef="#br1" timeOffset="114136">27570 3889,'0'0,"0"53,0 0,-27 53,27-27,-53 0,53-26,0 0,0-26,27-27,26 26,-27-26,1 0,-27 0,0-53,-27 0,1 53,-27 0,26 0,1 0</inkml:trace>
  <inkml:trace contextRef="#ctx0" brushRef="#br1" timeOffset="114765">28443 3889,'0'27,"0"25,-27 54,27-26,-53-1,53 0,0-26,0 0,0 0,53-53,-26 0,-1 0,27 0,-26-53,25 0,-52 0,27 0,-27 1,0 25,0 27,0 0,0 53,0-27,53-26,-27 27,1-27,26 0,0 0,0-53,-53 0,0-26,-27 26,27-27,-26 54,26-27,-53 53,53 53,0-27,-27-26</inkml:trace>
  <inkml:trace contextRef="#ctx0" brushRef="#br1" timeOffset="117843">2011 6217,'0'27,"0"-1,0 54,0-27,0 26,0 27,0 0,0-27,0-26,0 26,0-52,0-1,0 27,0-106,0 27,0-1,0-26,0-26,-27-53,27-1,0-25,0 25,53 1,-53 26,27 27,26 52,-27 27,-26 0,53 53,-53 27,27 52,-27-53,0 27,-27 27,-26-28,-26 1,26-53,-27 26,54-52,26-1,-26-26</inkml:trace>
  <inkml:trace contextRef="#ctx0" brushRef="#br1" timeOffset="118369">2540 6482,'53'0,"-53"53,26 26,-26-52,0-1,0 27,-26-26,26 25,-27-52,54 0,-1 0,27 0,-26 0,-1 0,-26 53,0 0,0-26,-53 26,27-27,-27 27,26-53,27 27</inkml:trace>
  <inkml:trace contextRef="#ctx0" brushRef="#br1" timeOffset="118670">3096 6508,'53'0,"-53"-52,52 52,1 0,0 0,0 0,-26 52,-27-25</inkml:trace>
  <inkml:trace contextRef="#ctx0" brushRef="#br1" timeOffset="118810">3334 6852,'53'0,"0"-53,-27 53,27 0</inkml:trace>
  <inkml:trace contextRef="#ctx0" brushRef="#br1" timeOffset="121099">4128 5741,'0'-26,"0"52,0 54,0-1,0-26,0 0,0 0,52 26,-52-26,0-27</inkml:trace>
  <inkml:trace contextRef="#ctx0" brushRef="#br1" timeOffset="121338">3757 6588,'53'0,"26"-53,1 53,-1-53,53 53,-26-53,27 53,-28-53,-25 53,-27 0,26 0,-52 0</inkml:trace>
  <inkml:trace contextRef="#ctx0" brushRef="#br1" timeOffset="121660">4233 6799,'53'27,"-53"-1,27 27,-27 0,0 0,0 0,0 26,0-26,0-26</inkml:trace>
  <inkml:trace contextRef="#ctx0" brushRef="#br1" timeOffset="121953">4524 6826,'53'0,"27"79,-27-52,0 26,-27-27,27 27,-53-26,26-1,-26 27,0-27,0 1,-53 26,1-53,-1 53,0-53,0 0</inkml:trace>
  <inkml:trace contextRef="#ctx0" brushRef="#br1" timeOffset="122141">4630 6773,'0'-53,"0"27,80 26,-27-53,26 53,-26 0,0-53,0 53</inkml:trace>
  <inkml:trace contextRef="#ctx0" brushRef="#br1" timeOffset="122509">5292 5953,'0'-27,"0"27,0 53,-80 27,80-1,-53 27,53 0,-26 26,26 0,0 27,0 0,53 0,0-27,0 0,26-26,0-53,1 0,26-53,26 53,-26-53</inkml:trace>
  <inkml:trace contextRef="#ctx0" brushRef="#br1" timeOffset="123564">5847 6350,'53'0,"-26"-53,26 53,-27 0,27 26,-27 1,-26-1,53 54,-53-1,0 0,0 1,-53-1,53 0,-52-52,52-1,52-26,1 0,27 0,-1 0,-52 0,25 0</inkml:trace>
  <inkml:trace contextRef="#ctx0" brushRef="#br1" timeOffset="124023">7276 6138,'0'0,"-53"0,27 0,-27 26,26 27,-26 27,27 26,26-27,-53-26,53 0,0 0,0-27,0-26,0 53,53-53,0 0,0 53,-27-53,27 0</inkml:trace>
  <inkml:trace contextRef="#ctx0" brushRef="#br1" timeOffset="124377">7461 6429,'27'0,"26"0,0 27,-53 25,0-25,0-1,0 27,0-26,0-27,0 26,26-26,0 0,27 0,-53 53,-53 0,27-27,-53 27,26 0,-27-26,27-27</inkml:trace>
  <inkml:trace contextRef="#ctx0" brushRef="#br1" timeOffset="124803">6588 6191,'0'26,"27"54,-27-1,26 1,-26-1,0 0,0 1,0-1,53 0,-53-26,53 0,-27-53</inkml:trace>
  <inkml:trace contextRef="#ctx0" brushRef="#br1" timeOffset="125227">7858 6164,'0'-52,"27"52,-27 26,26 0,-26 1,53 52,-53 1,0 26,53-27,-53 0,0-26,0 27,0-1,0-26,0-27</inkml:trace>
  <inkml:trace contextRef="#ctx0" brushRef="#br1" timeOffset="125634">8149 6085,'27'0,"-27"0,53 0,-53 79,52-26,-52 0,0 0,-26 0,0 0,26-26,26-27,0 0,27 0,-26 52,-1-52,-26 27</inkml:trace>
  <inkml:trace contextRef="#ctx0" brushRef="#br1" timeOffset="125943">8784 6032,'-26'53,"26"0,0 26,0 27,0 0,26 0,-26 0,0 26,53-26,-53-27,0 1,0-1,0-53,0-26,0 27,-79-27,52 0,27-27</inkml:trace>
  <inkml:trace contextRef="#ctx0" brushRef="#br1" timeOffset="126392">9366 6456,'53'0,"0"0,-53 0,79 0,-52 52,26-52,-27 27,1-27</inkml:trace>
  <inkml:trace contextRef="#ctx0" brushRef="#br1" timeOffset="126564">9578 6720,'53'0,"0"0,0 0,0 0,-27 0,-26 0</inkml:trace>
  <inkml:trace contextRef="#ctx0" brushRef="#br1" timeOffset="128730">10557 5662,'0'-53,"0"26,26-26,27 53,-26 0,26 0,-27 0,1 0,52 0,-79 53,26 0,-26-26,0 26,-26-27,26 1,-53 26,53-27,53-26,26 0,1 0,-27 0,0 0,-27 0,-26 0,53 0</inkml:trace>
  <inkml:trace contextRef="#ctx0" brushRef="#br1" timeOffset="129059">10663 6217,'0'-26,"79"-27,-26 27,26-27,1 53,26-27,-53 27,-1 0,1 0,0 0,27 0,-27 0,-1 0,-25 0</inkml:trace>
  <inkml:trace contextRef="#ctx0" brushRef="#br1" timeOffset="129360">10769 6456,'0'52,"0"1,0 0,52 27,-52-54,0 1,0 25,0-25,0 26</inkml:trace>
  <inkml:trace contextRef="#ctx0" brushRef="#br1" timeOffset="129698">11086 6456,'0'0,"53"26,-53 27,0-27,0 1,26 26,-26-27,27-26,-27 53,53-53,-53 53,26-53,-26 26,0 27,-79-53,26 53,0-53</inkml:trace>
  <inkml:trace contextRef="#ctx0" brushRef="#br1" timeOffset="129886">11033 6403,'0'-27,"53"27,-26-53,25 53,1 0,-26 0,-1 0,27 0,-26-26,-1 26</inkml:trace>
  <inkml:trace contextRef="#ctx0" brushRef="#br1" timeOffset="130404">11906 5609,'0'0,"0"53,0 26,0 27,0 26,0 53,0-26,0 0,133-27,-28 1,-25-28,26-52,26 0,-26-53,0 0,-27 0</inkml:trace>
  <inkml:trace contextRef="#ctx0" brushRef="#br1" timeOffset="133404">12303 5847,'0'-53,"0"132,-26-26,26 0,0 0,0 0,0 0,0-27,26-26,27 0,-26 0,-27-52,0 25,0 27,52 53,-52-27,0 1,27 26,-27-27,0 1,0 52,0-26,0 0</inkml:trace>
  <inkml:trace contextRef="#ctx0" brushRef="#br1" timeOffset="133590">12726 6217,'0'-26</inkml:trace>
  <inkml:trace contextRef="#ctx0" brushRef="#br1" timeOffset="133941">12912 5900,'0'26,"0"1,0 26,0-27,53 1,-53 26,0-27,26 0,27 54,-27-54,1-26,-27 27,0-27,-27 53,-25-53,25 0,1 0</inkml:trace>
  <inkml:trace contextRef="#ctx0" brushRef="#br1" timeOffset="134364">12885 5979,'0'-26,"0"26,0-53,27 53,52 0,-52 0,25 0,28 0,-1 0,27 53,-27-53,-26 0,0 26,-53 27,53-53,-53 27,0 26,27-53,-27 26,79-26,-26 0,0 0,0 0,-27 0,-26 0,0 0,-53-53,0 53,0-53,1 53,25 0,1 0,26 27,0-1</inkml:trace>
  <inkml:trace contextRef="#ctx0" brushRef="#br1" timeOffset="134639">13970 5741,'0'53,"53"-26,-53-1,26 53,-26-26,53 0,-53 0,0 26,53-26,-53 0,0 0,-26 27,26-27,-53-27,-27 27</inkml:trace>
  <inkml:trace contextRef="#ctx0" brushRef="#br1" timeOffset="135166">14208 5662,'27'0,"-1"0,27 0,-53 0,53 0,0 53,-53-27,0 80,0-80,-27 27,27 0,0-53,27 0,52 0,-26 0,26-26,1 26,-54 0,-26-27</inkml:trace>
  <inkml:trace contextRef="#ctx0" brushRef="#br1" timeOffset="137025">15055 6217,'0'-53,"53"53,26-26,-52 26,25 0,-25 0,-27 0</inkml:trace>
  <inkml:trace contextRef="#ctx0" brushRef="#br1" timeOffset="137183">15108 6535,'53'0,"-53"-27,26 27,27 0,0 0</inkml:trace>
  <inkml:trace contextRef="#ctx0" brushRef="#br1" timeOffset="138142">15822 5926,'27'0,"25"0,1 0,-26 0,-1 0,27 27,-26 52,-27-26,0-26,0 25,0 1,0 0,-53-26,53 26,-53-27,79 1,1-27,-1 0,27 0,-26 0,-1 0,1 0,25 0,-52 0</inkml:trace>
  <inkml:trace contextRef="#ctx0" brushRef="#br1" timeOffset="138322">16563 6191,'0'-27</inkml:trace>
  <inkml:trace contextRef="#ctx0" brushRef="#br1" timeOffset="138765">16775 5688,'-27'-26,"54"26,26 0,26 0,-26 0,0 0,-27 0,27 0,-26 79,-27-52,52 26,-52-27,0 0,27 27,-27-26,0-1,53 27,-53-26,0-1,0 27,0 0,0-27,-27 27,27-26,0-1</inkml:trace>
  <inkml:trace contextRef="#ctx0" brushRef="#br1" timeOffset="139126">16775 6032,'26'0,"1"0,25 0,1 0,-26 0,-1 0,27 0,-26 0,-1 0,27 0,26 0,-26 0,0 0,-26 0</inkml:trace>
  <inkml:trace contextRef="#ctx0" brushRef="#br1" timeOffset="139597">17515 6032,'0'53,"0"0,27 0,-27-27,53-26,0 53,-27-53,1 0,-27-26,53 26,-53-80,-27 28,-26-1,0 53,0 0,27 0,-1 0,-25 0,52 0,0 26,-27-26</inkml:trace>
  <inkml:trace contextRef="#ctx0" brushRef="#br1" timeOffset="140227">18098 5953,'0'53,"0"-27,0 1,0 26,0-27,0 0,52 27,-25-26,-1-27,27 0,-53-27,27-26,-27 27,26 26,27 0,0 0,-27 0,-26-53,0 0,0 27,0-27,0 26,0 1,0-27,0 27,0 26</inkml:trace>
  <inkml:trace contextRef="#ctx0" brushRef="#br1" timeOffset="140399">19024 6297,'0'53,"0"-27,-53 27</inkml:trace>
  <inkml:trace contextRef="#ctx0" brushRef="#br1" timeOffset="142804">19473 5926,'0'53,"0"0,0 0,0 0,0 26,0 1,0-27,0 0,0-27,0 27,0-27,0-26,-53-52,53-1,0 0,0-27,0-26,0-26,0 26,53-52,-53 52,80 0,-80 53,53 27,0-54,-27 80,0 0,-26 27,0-1,53 27,-53 26,-26 80,-27-53,0 26,0-26,0-27,0 1,27-1,-27-26</inkml:trace>
  <inkml:trace contextRef="#ctx0" brushRef="#br1" timeOffset="143163">19685 6403,'0'53,"26"-53,-26 52,80-25,-27-27,0 0,-27 0,-26 0,53-53,-53 27,0-1,0-26,0 27,0 26,0 53,0-27,27 27,-27-27,0 1,52 26,-52-27,0 1,0 26,-26-53</inkml:trace>
  <inkml:trace contextRef="#ctx0" brushRef="#br1" timeOffset="143509">20399 6164,'27'0,"-1"0,1 0,26 27,-27 26,-26-27,53-26</inkml:trace>
  <inkml:trace contextRef="#ctx0" brushRef="#br1" timeOffset="143673">20505 6535,'0'0,"27"-27,52 27,-52 0,-1 0</inkml:trace>
  <inkml:trace contextRef="#ctx0" brushRef="#br1" timeOffset="144019">21167 6085,'0'27,"0"52,-27-53,27 27,0-26,0-1,27-26,-1 53,1-53,26 0,-27 0,-26-26,53-27,-53 26,0-26,0-26,-27 26,27 27,-52-27,-28 26,27 27,53 0,-26 0,26 27</inkml:trace>
  <inkml:trace contextRef="#ctx0" brushRef="#br1" timeOffset="144200">21616 6217,'53'0,"-53"27,27 26,-27-27,0 27,0 0,-27 26,-26-52</inkml:trace>
  <inkml:trace contextRef="#ctx0" brushRef="#br1" timeOffset="145466">22304 5900,'0'53,"0"-27,0 27,0 27,0-28,0 1,0 0,0 0,0 0,0-26,0-80,0 0,0-27,0-25,0-54,0 0,0 53,0 0,53 27,-53 0,27 26,26 53,-27 26,-26 1,53 26,-53-1,0 28,0-1,0 1,-53-1,-26 27,26-27,-53 27,27-53</inkml:trace>
  <inkml:trace contextRef="#ctx0" brushRef="#br1" timeOffset="145903">22728 6217,'0'27,"0"26,0-27,0 1,0 26,0-27,26 27,27 0,0-53,-53 26,-79 27,-1-53,1 0</inkml:trace>
  <inkml:trace contextRef="#ctx0" brushRef="#br1" timeOffset="146089">22701 6244,'0'-80,"27"80,-1 0,27 0,-26 0,-1 0,27 0,-27 0</inkml:trace>
  <inkml:trace contextRef="#ctx0" brushRef="#br1" timeOffset="147371">23283 6059,'27'-27,"-1"27,54 0,-27 0,-1 0,-25 0,-27 0</inkml:trace>
  <inkml:trace contextRef="#ctx0" brushRef="#br1" timeOffset="147521">23548 6217,'26'0,"27"0,-26 0,-27 53</inkml:trace>
  <inkml:trace contextRef="#ctx0" brushRef="#br1" timeOffset="148375">23971 5291,'53'-26,"27"26,-54 0,0 0,-26 0,80 53,-80-27,0 27,0 0,0 26,-53-52,26 26,27 0,0-53,27 0,52 0,-26 0,0 0,0 0,0 0,-27 26</inkml:trace>
  <inkml:trace contextRef="#ctx0" brushRef="#br1" timeOffset="148705">23971 6032,'27'-26,"-1"26,27 0,53-53,53 53,-1-53,-25 53,78-53,-78 53,-27 0,-27 0,-53 0,-26 53</inkml:trace>
  <inkml:trace contextRef="#ctx0" brushRef="#br1" timeOffset="148997">24289 6297,'0'26,"0"27,26-53,-26 80,0-54,0 0,0 27,0 0,0-53,0 27</inkml:trace>
  <inkml:trace contextRef="#ctx0" brushRef="#br1" timeOffset="149322">24659 6217,'0'0,"27"0,-27 80,79-27,-26 0,26 26,-52-26,-27 0,0 0,-53-53,0 53,0-53,0 0,27 0</inkml:trace>
  <inkml:trace contextRef="#ctx0" brushRef="#br1" timeOffset="149507">24765 6270,'26'0,"-26"-26,80 26,-54 0,1 0,-1 0,54 0,-54-53,27 53,0-27</inkml:trace>
  <inkml:trace contextRef="#ctx0" brushRef="#br1" timeOffset="150602">25770 5556,'-52'53,"52"26,-27 54,27-28,0 1,-53-26,53-1,0 27,0 0,53-27,-26-26,25 26,-25-52,26 26,-27-53,-26 53,53-53,-53 26</inkml:trace>
  <inkml:trace contextRef="#ctx0" brushRef="#br1" timeOffset="152816">25982 5900,'0'-53,"27"53,-1 0,27 0,0 0,-53 53,26-53,-26 53,0-27,0 1,0 26,0-27,0 1,-79 25,79-25,-27-27,27 53,0-53,106 26,-79-26,-1 0,27 0,-26 0,-1 53</inkml:trace>
  <inkml:trace contextRef="#ctx0" brushRef="#br1" timeOffset="153004">26511 6032,'0'-26</inkml:trace>
  <inkml:trace contextRef="#ctx0" brushRef="#br1" timeOffset="153417">26538 5821,'26'0,"54"0,-28 0,28 0,-1-53,-26 53,0 0,-26 0,-27 26,0 53,0-26,0-26,0 26,52 26,-52-26,53 0,-53 0,27 0,-27-27,0 1,0 26,-53-53</inkml:trace>
  <inkml:trace contextRef="#ctx0" brushRef="#br1" timeOffset="153769">26776 6112,'0'0,"53"0,26 0,27-53,-27 53,1-53,-1 53,-26 0,-27 0,54 0</inkml:trace>
  <inkml:trace contextRef="#ctx0" brushRef="#br1" timeOffset="154137">27596 5953,'27'0,"-27"0,0 53,0 0,0-27,0 27,0-27,0-26,26 0,27 0,-27 0,-26 0,53 0,-53-26,0-27,-26 53,26-26,-53 26,0-27,53-26</inkml:trace>
  <inkml:trace contextRef="#ctx0" brushRef="#br1" timeOffset="154415">28178 5582,'0'53,"0"-26,0 52,0 53,0-26,-26-26,26-1,0 0,0 1,-27-1,27-52,-53-1,27-26</inkml:trace>
  <inkml:trace contextRef="#ctx0" brushRef="#br1" timeOffset="155418">28416 5371,'27'0,"26"0,-53 26,53-26,-53 27,0-1,0 53,-27-26,27-26,-26-27,26 53,26-53,53 0,-26 0,0 0,0 0,0 26</inkml:trace>
  <inkml:trace contextRef="#ctx0" brushRef="#br1" timeOffset="155757">29263 5821,'26'0,"1"0,79 0,-80 26,27-26,-26 0,25 26</inkml:trace>
  <inkml:trace contextRef="#ctx0" brushRef="#br1" timeOffset="155906">29316 6217,'53'0,"26"-26,-26 26,0 0,-27 0</inkml:trace>
  <inkml:trace contextRef="#ctx0" brushRef="#br1" timeOffset="156978">30506 5635,'-52'-53,"25"53,27 0,-53 53,53 0,-79 27,79-54,0 53,26-79,27 27,27-27,-1 0,-26 0,26-27,-52 27,-27-52,0 25,0-52,0 52,0 1,-27 26,-26-80,0 80,27 27,26 26,-53 0,53-27,0 1</inkml:trace>
  <inkml:trace contextRef="#ctx0" brushRef="#br1" timeOffset="157210">30903 5900,'53'0,"-26"0</inkml:trace>
  <inkml:trace contextRef="#ctx0" brushRef="#br1" timeOffset="157886">31380 5397,'0'-26,"0"-27,0 0,-53 0,0 53,-27 0,54 26,-27 27,53-26,-26 26,26 0,0-27,26 27,0-53,27 0,0 0,0 0,-26 0,26-26,-27-27,-26 0,0 79,0 1,0-1,0 27,0-27,0 27,0 0,0 27,0-27,0 0,0-27</inkml:trace>
  <inkml:trace contextRef="#ctx0" brushRef="#br1" timeOffset="158396">31618 5291,'26'0,"1"0,-1 0,53 0,-26 0,0 0,-26 0,26 0,-53 80,0-27,0 0,0-1,-27 28,27 26,0 26,0-53,0-26,0 0,0-26,0 26</inkml:trace>
  <inkml:trace contextRef="#ctx0" brushRef="#br1" timeOffset="158650">31803 5794,'0'-26,"0"-1,26 27,27-53,-26 53,26 0,-27 0,1 0,-1 0,27 0,-27 27</inkml:trace>
  <inkml:trace contextRef="#ctx0" brushRef="#br1" timeOffset="159318">32517 5371,'0'0,"0"53,0 0,0-1,0 1,0 0,0 27,0-27,0-27,0 1,27-27,-1 0,27 0,-26 0,26-53,-27 26,-26-26,53-26,-53 52,0 27,0 27,0 26,0-27,53-26,-53 27,79-27,-26 0,-26 0,-27-27,0-26,0 0,0-26,0 26,0-26,-53 26,53 26,0-26,0 1,53 52,-1 26</inkml:trace>
  <inkml:trace contextRef="#ctx0" brushRef="#br2" timeOffset="173493">1746 7752,'0'53,"0"26,0-26,0 0,0 0,0 0,0 26,0-26,0 0,0-26,0 26,0-1,0-25</inkml:trace>
  <inkml:trace contextRef="#ctx0" brushRef="#br2" timeOffset="173883">1296 7726,'53'0,"0"26,53-26,0 0,0 0,0 0,-1 0,28-53,-27 53,26-79,-79 79,0 0,-27 0,-26 0</inkml:trace>
  <inkml:trace contextRef="#ctx0" brushRef="#br2" timeOffset="174499">2275 7884,'0'53,"0"0,-52 26,52 1,0-1,0 1,0-27,0 26,0-53,26 1,0-54,-26-26,0 80,0-1,80 27,-27-53,26 53,0-53,1 0,-27 0,0 0,-27-53,-26 27,0-27,0 0,0 0,0 0,-26 53,26-26,-53 26,26 0,-52 53,79 0,0-1,0 1,0-26,26 26,27-53,-26 26,26-26,-27 0,27 0,-26 0,52 0,0 0,-26-53</inkml:trace>
  <inkml:trace contextRef="#ctx0" brushRef="#br2" timeOffset="175512">3307 7567,'0'-80,"0"54,0 79,0 106,0 26,0 26,0 28,0-28,0-26,0-79,0 0,0-26,0-28,0 1,53-53,-53-26</inkml:trace>
  <inkml:trace contextRef="#ctx0" brushRef="#br2" timeOffset="175864">3307 8228,'0'0,"53"-53,0 53,-26-79,26 79,26-27,-53 27,1 0,-27 27,0 26,-80 26,28-26,-54 27,53-54,0 27,53-27,-27-26,27 53,0-53,53 0</inkml:trace>
  <inkml:trace contextRef="#ctx0" brushRef="#br2" timeOffset="176194">3731 8281,'0'-53,"0"53,0 80,0-1,0-26,0 0,0-27,26-26,53 80,-26-80,0 0,-26 0,26-53,-53 26,26 1,-26-27,0 26,-26-25,-1 52,-26-27,27 27,-1 0,-26 0,53 0,-26 0,26 53,0-27,26-26</inkml:trace>
  <inkml:trace contextRef="#ctx0" brushRef="#br2" timeOffset="176673">4154 8466,'0'53,"0"-26,53 26,0-53,0 0,-53 0,53 0,-53-80,0 54,0-1,0 1,0-27,26 79,1-26,25 53,-25-53,26 0,-53-26,0-27,0 27,0-1,0 1,0-54,0 27,0 27,0 26,0-27,0 27</inkml:trace>
  <inkml:trace contextRef="#ctx0" brushRef="#br2" timeOffset="177851">4683 8440,'27'0,"-1"0,27 0,26 0,27-27,-26 27,-28-26,1 26,0-53,0 0,-53 27,0-27,0 26,0 1,0-27,0 53,-53 0,27 0,26 26,-27-26,27 27,-53-27,53 26,0 27,-26-53,26 27,0-1,0 1,0 26,0-27,53-26,-27 53,27-53,0 0,0 0,0 0,0-27,26 27,-52 0,-1 0,27 0,-53 0,0 106,0-79,0-1,0 1,0 52,0-105,0-1,27 1,-27-27,26 53,-26-27,53 27,-53 0,0 53</inkml:trace>
  <inkml:trace contextRef="#ctx0" brushRef="#br2" timeOffset="179111">5530 8308,'0'0,"0"-53,53 53,0 0,-27 79,-26-26,79 0,-79 0,53 26,-53-26,53 0,-53-27,0 27,-26-106,26 1,-27-1,27 26,0-26,0 0,0 27,0 26,27-53,26 53,26 0,-26-26,-26 26,25 0</inkml:trace>
  <inkml:trace contextRef="#ctx0" brushRef="#br2" timeOffset="180469">6985 8387,'0'-26,"0"-54,-53 54,27 26,-54 0,54 0,-27 0,26 0,-25 53,25-53,27 79,-53-26,53-27,0 27,27 0,-1-53,27 0,26 0,-26-26,-26 26,26-53,-53 0,53 0,-53-26,0-27,52-53,-52 53,0 27,0 26,0 0,0 106,-26 53,26 0,-53 79,53-26,0-54,0-25,0-27,27 0,25-1,1-52,27 0,-1 0,-26-52,0-28,-27 1,-26-1,0 28,0 25,0-26,-26 53,-27 0,27 27,-27-1,53 27,-27 0,27 26,0-52,0-1,106 54,-53-80,26 0,54 0,-28 0,-25 0,-27 0,-53-27</inkml:trace>
  <inkml:trace contextRef="#ctx0" brushRef="#br2" timeOffset="181677">7832 8599,'53'-53,"0"0,26-27,0-52,-26 0,-53 0,80-27,-80 0,0 53,0 27,0-1,-27 54,-26 26,27 26,-54 80,1 0,79 26,-79-26,79 53,0 0,0-80,0 1,53-28,-1 1,28-53,-1 27,53-27,-26 0,-26-27,-1 27,-52-79,52 0,-79 52,0-26,0 27,0-1,-53 27,27 80,26-27,-80 0,80-1,0 1,0 27,0-27,0-27,80 27,-28-53,1 26,0-26,27 0,-54-26,27 0,-53-54,0 1,0-27</inkml:trace>
  <inkml:trace contextRef="#ctx0" brushRef="#br2" timeOffset="181849">8625 7884,'0'-53,"0"27,53-27,-53 53,0 106,-53-80</inkml:trace>
  <inkml:trace contextRef="#ctx0" brushRef="#br2" timeOffset="182313">8625 8361,'0'52,"27"-52,26 53,0-53,26 53,-26-53,0 80,-27-80,27 26,-26-26,-27-26,0-27,0-27,0 1,0-27,0 27,0 26,0 26,0-26,0 106,0 27,0-27</inkml:trace>
  <inkml:trace contextRef="#ctx0" brushRef="#br2" timeOffset="183602">9234 8387,'-53'0,"80"53,-1-53,0 0,54 0,-27 0,0 0,0 0,-1 0,1 0,0-27,-26 27,-27-26,0-27,53 53,-53-26,0-1,-27-26,1 53,-27 0,26 27,-26 26,27 0,26-27,-26-26,26 26,0 27,0-26,0-1,26-26,80 53,-80-53,1 0,26 0,-27 0,1 0,26-53,-1 27,-25 26,26 0,-53 26,26 1,-26-1,53 27,-53-26,0 25,0-131,0 53,0-1,0 1,0-54,27 80,-27-26,26 26,53 0,-26 0,0 0</inkml:trace>
  <inkml:trace contextRef="#ctx0" brushRef="#br2" timeOffset="183955">10530 8519,'0'27,"27"-27,-27 53,79-53,-52-27,-1 27,27-79,-53 52,27-26,-27 1,0 52,-27 0,1 0,-54 0,54 52,-27-25,53 26,-27-27,27 1,27 26,52-53,-26 26,-26-26</inkml:trace>
  <inkml:trace contextRef="#ctx0" brushRef="#br2" timeOffset="184488">11483 8546,'-27'0,"-25"0,25 0,-26 0,0 0,-26 0,26 26,27-26,26 27,-53-27,53 26,26-26,27 0,26 0,1 0,-1 0,-26 0,0-53,0 0,-53-26,26 0,-26-1,0-26,0 27,0 26,0 27,0-27,0 53,0 53,0-1,0 1,0 0,0 27,53-1,-53-26,0 0,0 0,0 0</inkml:trace>
  <inkml:trace contextRef="#ctx0" brushRef="#br2" timeOffset="185432">12224 7673,'0'-27,"0"54,0 26,0 52,0 1,0 0,0 0,0-27,0-26,0 0,26-53,-26-26,80-1,-80-26,79 27,-26 26,-27 0,1 26,-27 1,0 26,0-27,0 1,0 25,0-52,-27 53,-26-53,27 0,0 0,26-53,26-52</inkml:trace>
  <inkml:trace contextRef="#ctx0" brushRef="#br2" timeOffset="185830">12912 7990,'0'106,"0"-53,26-27,54 54,-54-80,0 0,27 0,0 0,-53-53,0 0,0 0,0-26,0 26,0 0,0 79,0 1,27 52,-27 0,0 1,0-1,0 1,0-28,0 1,-53 0,26 27,-26-27,27-1,-27-25,27-1</inkml:trace>
  <inkml:trace contextRef="#ctx0" brushRef="#br2" timeOffset="187994">14208 7699,'0'-79,"-26"52,-27 27,26 0,-26-53,-26 53,53 0,-1 0,27 27,-53-27,53 53,-53-27,53 27,0 0,0 26,0 1,0-1,0 0,0-26,0 0,27 27,-27-27,0-27,0 27,26-53,-26 26</inkml:trace>
  <inkml:trace contextRef="#ctx0" brushRef="#br2" timeOffset="188228">13732 8175,'0'-26,"0"-1,26 27,1-53,26 53,0 0,52 0,-25 0,-27 27,0-27</inkml:trace>
  <inkml:trace contextRef="#ctx0" brushRef="#br2" timeOffset="188485">14393 7858,'0'26,"0"1,0-1,0 27,0 0,0 0,0-27,0 27,0-26,0-1,27-26,-27 53</inkml:trace>
  <inkml:trace contextRef="#ctx0" brushRef="#br2" timeOffset="188654">14499 7540,'27'0,"-1"0,27 27</inkml:trace>
  <inkml:trace contextRef="#ctx0" brushRef="#br2" timeOffset="188976">14605 8149,'53'0,"-53"53,26-53,-26 53,80-53,-80 26,26-26,-26 53,-26-79,-27-54,53 27,0 27,0-1,0-26,26 27,27-27,0 53,0-26,-26 26,52 0,-79 0</inkml:trace>
  <inkml:trace contextRef="#ctx0" brushRef="#br2" timeOffset="189353">15425 7593,'0'0,"-79"0,26 0,0 53,0-26,0 26,27-27,26 0,-53 27,53 0,53-53,-27 53,27-53,26 53,-26-53,-26 53,26 26,-53-26,-27-53,-52 27,26-27,27 0,-27 53,26-53,27-27</inkml:trace>
  <inkml:trace contextRef="#ctx0" brushRef="#br2" timeOffset="189598">15663 7805,'0'-27,"0"-25,0 104,53 1,-53 0,0 27,0-27,0 26,0 0,0-26,0 0,0-26,0 26</inkml:trace>
  <inkml:trace contextRef="#ctx0" brushRef="#br2" timeOffset="189786">15584 8043,'106'-53,"-80"53,27 0,-53 27,27-27</inkml:trace>
  <inkml:trace contextRef="#ctx0" brushRef="#br2" timeOffset="191242">16642 7487,'0'-26,"0"-1,0-52,0 53,-26-1,-1 27,27-53,-26 80,26-1,0 54,-53-1,53 0,0 1,-53 52,53-26,0-27,0 1,-26-28,26 28,0-54,0 1,0 26</inkml:trace>
  <inkml:trace contextRef="#ctx0" brushRef="#br2" timeOffset="191453">16219 7990,'26'0,"54"-53,-54 53,27 0,-26 0,-1-26,27 26,-27 0,1 0,26 0,26 0</inkml:trace>
  <inkml:trace contextRef="#ctx0" brushRef="#br2" timeOffset="191692">16880 7673,'0'0,"0"53,-26 26,26 0,0-26,-26 0,26 0,0 0,0-27,0 1</inkml:trace>
  <inkml:trace contextRef="#ctx0" brushRef="#br2" timeOffset="191886">16854 7567,'53'-27,"-53"1,26 26,-26 0,0 26,0 1</inkml:trace>
  <inkml:trace contextRef="#ctx0" brushRef="#br2" timeOffset="192417">17119 8043,'0'26,"52"1,-52 52,27-79,-27 53,26-26,27-27,-53 0,0-53,27-27,-27 27,0 27,26 26,-26-26,0 52,0 0,80 27,-80-26,26-27,1 26,52-26,-26 0,-27-53,-26 0,80-26,-80 0,0-1,0 54,0-1,0 27,-53 0,26 0,27 53,0 0,0 0,0 0,27 26,-1-26,27-26,-53 26,53-53,-53 53,26-53</inkml:trace>
  <inkml:trace contextRef="#ctx0" brushRef="#br2" timeOffset="193462">18098 7726,'0'26,"26"53,-26 1,0 26,0 26,0-53,0-26,0-26,0 26,0-53,26-27,-26-52,53 26,-53-27,27 1,-27 26,53 0,0 80,-53-1,53 27,-53 0,79 26,-79-52,26 26,-26-27,0 1,0 26</inkml:trace>
  <inkml:trace contextRef="#ctx0" brushRef="#br2" timeOffset="194302">18785 7990,'0'-26,"-26"26,26 0,-79 0,79 79,-80-26,80-27,-26 1,26 26,0 0,26-53,27 0,0 0,-53-27,53-26,-53 27,0 26,26 0,-26 53,0 26,27-79,-27-26,53-1,-53 1,26-27,-26 26,53 27,-26 0,26 80,-53-27,26-27,-26 27,26-53,-26 53</inkml:trace>
  <inkml:trace contextRef="#ctx0" brushRef="#br2" timeOffset="194728">19182 8281,'0'0,"53"0,0 0,-53 27,80-27</inkml:trace>
  <inkml:trace contextRef="#ctx0" brushRef="#br2" timeOffset="196273">19473 7673,'0'-27,"0"27,80 0,-54 0,1 0,26 0,-27 80,-26-54,0 0,0 27,0-53,0 80,-53-80,53 26,-53-26,53 53,0-53,27 53,26-53,-27 79,27-52,-27 52,-26-26,53 27,-53-1,-26 53,-27-52,-53 25,27-52,26 0,26-53,27-26,27-80,105-26,53-1,1 1,25-27,-52 53,-27 27,-105 53,-27-27,0 26,-53 27,-27 0,1 27,-27-1,53 27,27-26,26 25,0-25,0-1,0 27,0-26,53 26,0-53,0 53,-1-53,28 53,-27-1</inkml:trace>
  <inkml:trace contextRef="#ctx0" brushRef="#br2" timeOffset="196821">20638 7990,'26'0,"53"27,-79-1,53 27,-53-27,53 27,-53 0,0 0,0-26,-26-27,26 26,-27-26,27-53,0 0,0 0,27-26,-1 52,27 27,26-26,-26 26,-26 0,-1 0,-26 0,53 0,-53 53,0-27,0 27,0-26,0 26,0-27,53-26,-26 0,26 0,26 0,-53 0,-26-26,0-1,-53-26,1 27,-1-27,26 53</inkml:trace>
  <inkml:trace contextRef="#ctx0" brushRef="#br2" timeOffset="198541">21775 7487,'0'0,"0"53,0 0,0 27,0 25,0 1,0 0,0 53,0-53,53-53,0 0,26-53,1 0,26 0,-27-27,-26-26,0 0,-53 0,26-26,-26 26,0 27,-79-54,0 80,52 0,1 0,26 27,-80 26,80-27,0 27,27-27,-1 1,54 26,-1-53,0 0,1 0,-27 0,0-27,26-26,-79 53,26 53,-26-26,0 26,0-27,0 1,0 26,27-53,52-27,-79-26,53-26,-53 52,53 1,-53-54,26 80,27 0,-53 27,27-27,-27-27,0-25,0-1</inkml:trace>
  <inkml:trace contextRef="#ctx0" brushRef="#br2" timeOffset="199049">21564 7858,'0'-27,"-27"27,27-26,53 26,26-53,54 53,-27 0,26 0,27 0,-54 0,-52 0,0 26</inkml:trace>
  <inkml:trace contextRef="#ctx0" brushRef="#br2" timeOffset="200514">23072 8096,'0'26,"26"27,-26 0,27 0,-27-26,53 26,-27-80,-26-26,53 27,-53 26,0 53,0 0,26-53,-26 52,27-52,-27-26,53-27,-53 27,26 26,-26 26,53-26,-53 27,53-27,-53 52,79-52,-52 0,-27-52</inkml:trace>
  <inkml:trace contextRef="#ctx0" brushRef="#br2" timeOffset="200871">23865 7884,'-79'0,"79"27,-79-1,52 27,27-26,0-1,0 27,0 0,0-27,27-26,52 53,-79-26,0-1,-26 54,-27-80,0 26,-27-26</inkml:trace>
  <inkml:trace contextRef="#ctx0" brushRef="#br2" timeOffset="201142">24051 8149,'53'0,"26"0,-26 0,-53 26</inkml:trace>
  <inkml:trace contextRef="#ctx0" brushRef="#br2" timeOffset="201274">24183 8440,'53'0,"26"0,-52 0</inkml:trace>
  <inkml:trace contextRef="#ctx0" brushRef="#br2" timeOffset="202244">24950 7805,'0'26,"0"1,0 26,0 0,0 0,0-1,0 1,0 27,0-54,-26-26,26 27,0-27,0-27,0-52,0-1,0-25,0-1,0 0,26-53,-26 53,53 27,-53 53,53 26,-53-27,53 27,0 0,-27 0,27 27,-53-1,80 27,-80 0,0 0,0 26,-27-26,-26 0,-26 0,0-27,-1 27,27-53,0 27</inkml:trace>
  <inkml:trace contextRef="#ctx0" brushRef="#br2" timeOffset="202529">25294 8043,'0'0,"0"53,0 0,53 26,-26-79,25 0,-25 0,-1 0,-26-26,0-1,0-26,0 0,0 1,-26 52,-1-53,-25 53,25 0,1 0</inkml:trace>
  <inkml:trace contextRef="#ctx0" brushRef="#br2" timeOffset="202859">25770 7911,'53'0,"-26"0,-1 0,27 0,0 0,26 0,1 0,-27 0,-27 0</inkml:trace>
  <inkml:trace contextRef="#ctx0" brushRef="#br2" timeOffset="203092">26035 7778,'0'0,"0"-26,0 26,0 26,0 54,0-27,0-27,0 1,26 26,-26-27,0 0,53 27</inkml:trace>
  <inkml:trace contextRef="#ctx0" brushRef="#br2" timeOffset="203610">26591 7514,'0'26,"0"27,0 27,0-1,0 0,0 27,0-26,0-1,-53 27,53-53,0-27,0-52,0-27,0-27,0-52,0 0,26-27,-26-26,53 0,-53 26,79 80,-79 52,27 27,-1 0,27 0,0 27,-53-1,27 27,-27 0,0 0,0 0,0 0,0 26,-53-26,-27 0,27-27,1 27,-1-53</inkml:trace>
  <inkml:trace contextRef="#ctx0" brushRef="#br2" timeOffset="203819">26935 7673,'0'26,"0"80,0-80,0 1,0-1,0 27,0-26,0 26,-53-53</inkml:trace>
  <inkml:trace contextRef="#ctx0" brushRef="#br2" timeOffset="204962">27173 7831,'53'-53,"0"53,-27 0,53 0,-26 0,27 0,-27 0,0 0,-1 0</inkml:trace>
  <inkml:trace contextRef="#ctx0" brushRef="#br2" timeOffset="205211">27464 7620,'0'26,"0"27,0 0,-27 26,27-26,0 0,0-26,0 52,53-79</inkml:trace>
  <inkml:trace contextRef="#ctx0" brushRef="#br2" timeOffset="205902">27966 7620,'0'26,"0"1,0-1,0 53,-26-26,26 27,-26-27,26 0,0 26,0-53,-53 27,53-53,0-26,0-27,0 0,0-26,26-27,-26-26,53-1,-53 1,53 26,-53 27,26-1,-26 54,53-1,-26 27,26 0,-53 53,79 53,-79-26,0-1,0 0,-79 1,26-1,-27-26,-25 26,25-26,1-53</inkml:trace>
  <inkml:trace contextRef="#ctx0" brushRef="#br2" timeOffset="206757">28125 7911,'27'0,"26"0,-27 26,1-26,-27 53,0-26,0-1,0-26,0 53,-27-53,80 0,0 0,0 0,0 0,0 0,0 0</inkml:trace>
  <inkml:trace contextRef="#ctx0" brushRef="#br2" timeOffset="208943">28575 7831,'26'0,"27"0,-26 0,26 27,0-27,26 0,-52 0,25 0,-25 0</inkml:trace>
  <inkml:trace contextRef="#ctx0" brushRef="#br2" timeOffset="209213">28866 7726,'0'-27,"-26"27,26 27,0-1,0 27,0-27,0 27,0 0,0 27,53-54</inkml:trace>
  <inkml:trace contextRef="#ctx0" brushRef="#br2" timeOffset="210436">29342 7514,'0'53,"0"-27,0 27,0-26,0 26,0-1,0 28,0-27,0 0,0-27,0 27,0-27,0-26,0-79,0 0,0 26,0-27,0 1,0-27,53-26,-53 26,53 27,-53 26,27 0,-27 26,26 27,-26-52,53 52,-27 26,-26 0,0 27,0 27,0-27,0 0,0-1,-52 28,25-27,-52-27,26 54,0-80</inkml:trace>
  <inkml:trace contextRef="#ctx0" brushRef="#br2" timeOffset="210991">29686 7884,'53'0,"-53"0,-26 53,-1 27,27-54,0 0,27-26,-1 0,1 0,52 53,-53-53,-26 27,0 26,0 0,-79-53,0 53,-1-53,1 53</inkml:trace>
  <inkml:trace contextRef="#ctx0" brushRef="#br2" timeOffset="212244">29713 7911,'0'-53,"-27"53,1 0,-27 0,26 53,27-27</inkml:trace>
  <inkml:trace contextRef="#ctx0" brushRef="#br2" timeOffset="212754">29898 7673,'79'0,"-52"0,26 0,0 0,0 0,26 0,-26 0,-27 0</inkml:trace>
  <inkml:trace contextRef="#ctx0" brushRef="#br2" timeOffset="213008">30057 7567,'26'0,"-26"0,0 26,0 1,0 52,0-52,0-1,0 27,0-27,0 1,27 26</inkml:trace>
  <inkml:trace contextRef="#ctx0" brushRef="#br2" timeOffset="213595">30692 7461,'0'26,"0"1,0-1,0 54,0-27,0 0,0-1,0 1,0 0,0-26,0-1,-53-26,53-26,-27-54,27 1,0-27,0 0,0 27,0-27,0 27,0 26,27 0,26 26,0 27,-27 0,1 0,25 0,1 0,-53 27,0-1,0 1,0 26,0 0,-53 0,1 26,-1-26,-27 0,27 26,0-26,0 0</inkml:trace>
  <inkml:trace contextRef="#ctx0" brushRef="#br2" timeOffset="214053">30824 7911,'26'0,"-26"26,27 27,-27-26,0 25,53-52,-53 53,26-53,1 27,52-27,-52 0,-27-27,52 1,-52-27,53 0,-53 0,0 27,0-27,0 79,0 1,0-1,0 27,-26-26,26-1,0 27,0-27,0 27,0-26,-27-27</inkml:trace>
  <inkml:trace contextRef="#ctx0" brushRef="#br2" timeOffset="215184">31221 8149,'0'0,"0"26,0 27,0 0,0 27,0-54</inkml:trace>
  <inkml:trace contextRef="#ctx0" brushRef="#br2" timeOffset="216436">30877 7884,'0'-53,"0"80,26-27,-26 26,0 1,0 52</inkml:trace>
  <inkml:trace contextRef="#ctx0" brushRef="#br2" timeOffset="217194">31194 8017,'0'-53,"0"26,0 27,0 53,0-26,0 25,0 1,0 27,0-27,0 0</inkml:trace>
  <inkml:trace contextRef="#ctx0" brushRef="#br2" timeOffset="217824">31512 7726,'0'0,"26"0,27 0,27 0,-27 0,-1 0,-25 0,26 0,-27 0</inkml:trace>
  <inkml:trace contextRef="#ctx0" brushRef="#br2" timeOffset="218070">31618 7593,'0'-26,"26"-1,-26 80,0 0,0 0,0 0,0 0,0 26,0-52,27-1,-27 54,53-80</inkml:trace>
  <inkml:trace contextRef="#ctx0" brushRef="#br2" timeOffset="218907">32173 7593,'53'0,"-53"27,0 26,0 0,0-1,0 1,0 0,-26 27,26-27,0-27,0 0,0 27,0-79,0-53,0-1,0 1,0-27,0 0,0 0,0 0,26 1,-26 52,27 0,-27 0,53 53,-53-53,26 53,27 0,0 0,-53 0,53 53,-53-27,0 27,0 0,0 0,-53 0,26 26,-25-52,-28 26,-26 0,1 26,25-26</inkml:trace>
  <inkml:trace contextRef="#ctx0" brushRef="#br2" timeOffset="219676">32729 7778,'0'27,"0"52,26-52,27-1,-26-26,-1 80,27-80,-53 52,27-25,-27 52,-53-79,26 27,-26-27,0 0,-26 0,26 0,27 0</inkml:trace>
  <inkml:trace contextRef="#ctx0" brushRef="#br2" timeOffset="219894">32782 7673,'53'0,"-27"0,1 0,26 0,-27 0,27 0</inkml:trace>
  <inkml:trace contextRef="#ctx0" brushRef="#br2" timeOffset="220628">32782 7673,'-27'26,"-25"27,25 26</inkml:trace>
  <inkml:trace contextRef="#ctx0" brushRef="#br2" timeOffset="221506">31512 7726</inkml:trace>
  <inkml:trace contextRef="#ctx0" brushRef="#br2" timeOffset="223050">25374 7937,'0'0,"0"-26,-53 26,53 0,0 26,0 27,0-26,0-1,0 27</inkml:trace>
  <inkml:trace contextRef="#ctx0" brushRef="#br2" timeOffset="225394">10716 9419,'0'26,"0"1,0-1,0 27,0-26,0-1,0 27,0-27,0 27,0 0,0-79,0-27,0 26,0-25,0-1,0 0,0 0,0 0,0-27,0 28,0-1,0 26,26-26,-26 27,53 26,-53-53,53 53,-53-27,79 27,-52 0,-1 0,-26 27,0-1,0 27,0 27,0-27,-79-1,79 1,-53 27,53-54,-53 1,0-27,27 79,-1-79</inkml:trace>
  <inkml:trace contextRef="#ctx0" brushRef="#br2" timeOffset="227330">10874 9816,'0'-53,"0"79,0 54,0-54,0 1,0 25,0 1,0-26,0 26</inkml:trace>
  <inkml:trace contextRef="#ctx0" brushRef="#br2" timeOffset="228254">11033 10080,'0'0,"27"0,26 0,-27 0,27 0,0-53,0 53,0 0,-27 0,-26-26,27 26,25 0,-78 0</inkml:trace>
  <inkml:trace contextRef="#ctx0" brushRef="#br2" timeOffset="228523">11377 9842,'0'0,"0"53,27-53,-27 53,0 0,52-53,-52 53,0 0,-26-27,0 27,26 0,-53-53</inkml:trace>
  <inkml:trace contextRef="#ctx0" brushRef="#br2" timeOffset="229099">11774 9842,'26'0,"-26"0,27 27,26 52,-27 0,-26-52,0 26,0 0,0-53,-26 0,-27 0</inkml:trace>
  <inkml:trace contextRef="#ctx0" brushRef="#br2" timeOffset="229340">11880 9842,'26'0,"27"0,0 0,-53 0,53 0,-27 0,27 0,0 0,-26 0,-1 0</inkml:trace>
  <inkml:trace contextRef="#ctx0" brushRef="#br2" timeOffset="230209">13388 9445,'53'0,"26"0,-26 0,0 0,0 0,26-53,-52 53,-1 27</inkml:trace>
  <inkml:trace contextRef="#ctx0" brushRef="#br2" timeOffset="230381">13679 9763,'0'0,"26"0,27 0,-26 0</inkml:trace>
  <inkml:trace contextRef="#ctx0" brushRef="#br2" timeOffset="231783">13441 9445,'26'0,"1"0,26 0,-27 0,1 0,26 0,-1 0,-25 0,26 0,-27 0,1 0,26 0,-27 0,1 0,-27 27</inkml:trace>
  <inkml:trace contextRef="#ctx0" brushRef="#br2" timeOffset="232525">13626 9763,'0'-53,"0"53,0-27,-53 27,53 0,53 0,-26 0,-1 0,27 0,26 0,-26 0,0 0,-26 53,25-53,-25 0</inkml:trace>
  <inkml:trace contextRef="#ctx0" brushRef="#br2" timeOffset="233897">13679 9789,'0'-53,"-26"53,26 0,52 0,1 0,-26 0,-1 0,27 0,-26 0,-1 0,27 0,-27 0,1 0,26 0,-27 0,1 0,-27 0,-53 27,53-1,-27-26</inkml:trace>
  <inkml:trace contextRef="#ctx0" brushRef="#br2" timeOffset="236036">12250 9842,'0'0,"-53"0,27 0,-1 0,-26 0,27 0,26-26,-26 26,-27 0,26 0,27 53,-26-53,26 53,0-27,-53-26,53 53,0 0,0-27,0 1,0-27,53-53,-27 53,1 0,52 0,-26 0,-27 0,1 0,52 0,-79 26,0 27,0-26,0-1,-26 27,-1 0,-26 0,27-53,-27 26,27-26,-27 0,0 0,0 0,53 0,-27 0</inkml:trace>
  <inkml:trace contextRef="#ctx0" brushRef="#br2" timeOffset="237737">10821 9816,'27'0,"26"0,-53 53,26 0,-26-27,0 27,0-27,53 1,-53 26,0-27,0 1,0 26,0 0,0-27,0 0</inkml:trace>
  <inkml:trace contextRef="#ctx0" brushRef="#br2" timeOffset="240767">15743 9128,'0'0,"26"26,54 27,-54-26,27 26,-27-27,27 27,-53-27,27 27,-27-26,0-1,0 27,-106-26,79-27,1 0,-27 0,27 0,26 53</inkml:trace>
  <inkml:trace contextRef="#ctx0" brushRef="#br2" timeOffset="241015">15796 9075,'0'-27,"26"27,1 0,-1 0,27 0,-27 0,1 0,26 0,-27 0,-26 0</inkml:trace>
  <inkml:trace contextRef="#ctx0" brushRef="#br2" timeOffset="241420">16616 9075,'0'0,"0"53,0 0,0-27,0 27,26 0,27-27,0 27,-26-26,26 26,-27-27,-52 27,-27-53,0 0,-53 0,26 27,28-27,25 0</inkml:trace>
  <inkml:trace contextRef="#ctx0" brushRef="#br2" timeOffset="241675">16695 8943,'27'0,"26"0,26 0,-79 0,26 0,1 0,26 0,-27 0,-26 26</inkml:trace>
  <inkml:trace contextRef="#ctx0" brushRef="#br2" timeOffset="241915">17410 9445,'0'27,"26"-27,1 0</inkml:trace>
  <inkml:trace contextRef="#ctx0" brushRef="#br2" timeOffset="242523">17701 8890,'0'-27,"0"27,53 0,-53 0,26 53,-26 27,0-28,0 28,0-1,0 1,0-1,0-26,0 0,0 0</inkml:trace>
  <inkml:trace contextRef="#ctx0" brushRef="#br2" timeOffset="242934">18071 8969,'27'0,"25"0,-25 0,-1 0,27 0,-53 0,53 53,-53 26,0-52,0-1,0-26,0 53,-53-53,53 53,27-53,-1 27,1-27,26 52,-27-52,27 27,-53-1,0 54,-79-54,26-26,0 80,0-80,0 26,26-26</inkml:trace>
  <inkml:trace contextRef="#ctx0" brushRef="#br2" timeOffset="243752">19156 8943,'0'0,"0"53,0-1,0 1,0 0,0 0,0 27,0-28,0-25,0-1,53 27,0-53,-27 0,27-26,-26-1,25 1,-52-27,27 53,-27-53,0 53,0 53,0-27,0 1,26 26,-26-27,53-26,0 53,-26-53,-1-26,-26-27,53-27,-53-25,0-28,0 28,0 25,0 54,0-27,0 26,0 27,0 53,0-26,26 26</inkml:trace>
  <inkml:trace contextRef="#ctx0" brushRef="#br2" timeOffset="244045">20241 9260,'26'0,"1"27,-27-1,0 53</inkml:trace>
  <inkml:trace contextRef="#ctx0" brushRef="#br0" timeOffset="257012">1561 11271,'0'-27,"0"1,0-53,0 52,0 1,-79 26,26 0,26 0,-26 0,27 53,-27 0,27 26,-27 27,53-27,-53 1,53-28,0-25,0 26,53-53,-27 26,1-26,52 0,0 0,1 0,-1 0,0 0,-26 0,0 0</inkml:trace>
  <inkml:trace contextRef="#ctx0" brushRef="#br0" timeOffset="257252">1905 11218,'106'-79,"-80"79,1 0,26 26,-53 53,26-26,-26 0,0 27,0-1,0 27,-53 53,27-54,-27-25,-27-1,28-26,-28 27,1-54,26-26</inkml:trace>
  <inkml:trace contextRef="#ctx0" brushRef="#br0" timeOffset="257672">926 11244,'0'-52,"0"25,0 27,-53 0,0 79,0-26,27 27,-27 52,53-26,0 0,0 0,0 52,0-78,79-1,1-26,26 0,-1 0,54-53,-53 0</inkml:trace>
  <inkml:trace contextRef="#ctx0" brushRef="#br0" timeOffset="258198">2381 11879,'27'0,"-27"0,53 0,-27 0</inkml:trace>
  <inkml:trace contextRef="#ctx0" brushRef="#br0" timeOffset="262134">3545 11562,'0'-26,"0"-1,0-26,0 80,0 26,0 26,27 0,-27 1,0 25,0-25,0-1,0-26,53-26,-53 26,-27-53</inkml:trace>
  <inkml:trace contextRef="#ctx0" brushRef="#br0" timeOffset="262412">3096 11588,'-27'0,"27"-26,-53-27,53 53,53-26,27 26,25-53,54 53,0-53,-53 53,-27 0,0 0,-26 0,0 0,-53 0</inkml:trace>
  <inkml:trace contextRef="#ctx0" brushRef="#br0" timeOffset="262711">4207 11853,'0'53,"53"-27,-53 1,53-27,-27 79,54-79,-54 0,0 0,-26-53,0 27,0-1,-26-26,-27 27,27-27,-1 53,-26-53,27 53,-27 0</inkml:trace>
  <inkml:trace contextRef="#ctx0" brushRef="#br0" timeOffset="262997">4763 11218,'26'0,"0"0,-26 79,0 27,0 0,53-27,-53 1,53-27,-53 26,27-52,-27 25,53 1,-53-26,0-1,0 27,-53-53,26 53</inkml:trace>
  <inkml:trace contextRef="#ctx0" brushRef="#br0" timeOffset="263215">4683 11853,'-53'0,"27"0,26-26,0-1,53-26,0 53,0 0,26 0,-53 0,1 0,52 27,-52-27</inkml:trace>
  <inkml:trace contextRef="#ctx0" brushRef="#br0" timeOffset="263778">5609 11800,'0'-53,"-26"53,-1 0,-52 0,26 0,0 0,0 53,0 0,53-27,27-26,26 0,-27 0,1 0,52 0,-79 0,26 0,1 0,26 0,0 0,-27 0,27 0,26 0,1 0,-1 0,-26 0,0-26,0-27,-53 0,53-53,-53 27,0-27,0-26,-27 26,27 80,-105 26,52-53,0 79,53 1,-53 25,53 28,0-1,0 1,26-1,-26-26,53 0,-53 0,80 26,-80-26,52 0,-52-27,53-26,-26 0,52 0</inkml:trace>
  <inkml:trace contextRef="#ctx0" brushRef="#br0" timeOffset="264744">6615 10768,'0'-26,"0"26,0 0,0 79,26 53,-26 54,106-1,-27 0,-79 27,27-80,-27-26,0-27,53 27,-53-53,0-27,0 1,26-27,-26 0,0-27</inkml:trace>
  <inkml:trace contextRef="#ctx0" brushRef="#br0" timeOffset="265061">6853 11324,'53'0,"0"0,-27 0,27 0,-27 79,-26-52,0-1,0 27,-26-26,-27 25,27-25,-27 26,53-27,-27-26</inkml:trace>
  <inkml:trace contextRef="#ctx0" brushRef="#br0" timeOffset="265404">7276 11562,'0'26,"0"27,0 0,0 0,53 0,-53-26,53-27,0 26,-27-26,27 0,-53-26,0-54,0 1,0-1,-26 28,-27-1,0 53,26-27,-25 27,52 0,0 53,26-53,0 0</inkml:trace>
  <inkml:trace contextRef="#ctx0" brushRef="#br0" timeOffset="265922">7673 11615,'0'26,"26"1,-26 26,0 26,53-26,-53 0,27 0,-27-27,53-26,-27 0,-26-53,53 0,-53 1,0 25,53 54,-27-27,27 52,-26-52,-1 0,-26-26,0 0,0-27,0-53,-53-26,27 79,26 0,-53 0,53 26,0 27,0 27,0 26,26-53</inkml:trace>
  <inkml:trace contextRef="#ctx0" brushRef="#br0" timeOffset="267024">8281 11827,'-26'0,"26"0,53 0,26 0,-52-27,26 27,26-26,-52 26,-27-80,26 80,-26-79,0 52,0-25,0 25,0 27,-26 0,-27 0,53 0,-53 27,53 25,-27-52,27 53,0-26,0 26,0-27,27-26,-1 0,1 0,52 0,-53 0,1 0,26 0,-27 0,-26 0,53 0,0 0,-53 27,0-1,0 1,0 25,0-25,0-1,0-26,0-26,0-27,0-26,0 26,0 26,53-26,0 53,-27 0,-26 27,53 26,-53 26,80-26</inkml:trace>
  <inkml:trace contextRef="#ctx0" brushRef="#br0" timeOffset="268889">9816 11747,'0'-53,"0"-26,-53 26,27 27,-54 26,1 0,52 0,-25 26,25 0,1 27,26-26,-80 26,80-27,0 1,0 26,53-27,-26-26,52 0,0 0,27-79,0 26,-53-27,26 1,-26-53,-53-1,53-25,-53 78,0 27,0-26,0 53,0 26,0-27,-53 27,53 0,0 27,-26 78,26-25,0 26,0 26,0 0,0-52,53-28,-27 1,27-53,-26 0,25 0,-52-26,53-1,-53 1,0-27,0 27,-26-27,-1 53,1 0,26 26,-53 27,53-26,0 25,0-25,0-1,0 27,53-26,-53-1,53 80,-27-53,54-53,-27 0</inkml:trace>
  <inkml:trace contextRef="#ctx0" brushRef="#br0" timeOffset="269588">10610 11694,'26'0,"-26"-53,80-26,-27 0,-1-54,-52-25,80-54,-80 80,0-54,0 28,0 78,0 54,-27 26,-26 0,27 26,-27 54,0 52,53 27,-79-1,79 28,0-28,0-25,0-54,26-26,1-27,26-26,0 53,26-53,27 0,0-53,-53 53,-27-52,27-1,-53 0,0 26,-53 54,53 26,0 0,0-1,0 1,0 0,26 27,-26-54,53 1,0 25,27-52,-27-26,-27-53,-26-1,53-26</inkml:trace>
  <inkml:trace contextRef="#ctx0" brushRef="#br0" timeOffset="269754">11271 11218,'0'-53,"0"0,27 0,-27 0,0 133,0-1</inkml:trace>
  <inkml:trace contextRef="#ctx0" brushRef="#br0" timeOffset="270861">11509 11377,'0'0,"0"26,0 27,0-26,80 52,-54-26,-26 0,53 0,0 0,-26-53,25-27,-52-52,27-1,-27 1,0 0,53 26,-53 0,0 26,0 1,0 26,-53 0,53 0,0 53,0 0,0-27</inkml:trace>
  <inkml:trace contextRef="#ctx0" brushRef="#br0" timeOffset="271979">11986 11536,'0'52,"26"-52,-26 27,53-27,-27 0,27 0,27 0,-54 0,1 0,-27 0,53 0,-53-79,0 52,53-26,-53 0,0 27,0 26,0-27,-53 27,26 0,27 0,-53 53,53 27,0-27,53-53,-53 26,80-26,-28 0,-25 0,26 0,26 0,-26 0,-26 0,-1 0,27 0,0 53,-53 0,0-27,0 1,0-27,-53 0,53-27,0-26,0 27,0-1,26 27,-26-52,80 52,-27 0,-27 26,27-26,-26 53</inkml:trace>
  <inkml:trace contextRef="#ctx0" brushRef="#br0" timeOffset="272377">13176 11774,'0'26,"27"-52,-27-27,79 0,-79 0,27 0,-27-26,0 52,0 1,-80 26,27 79,27-26,-27 26,53-26,-53 27,53-27,0-27,26 27,27-53,0 53,27-53,25 0,-25 0</inkml:trace>
  <inkml:trace contextRef="#ctx0" brushRef="#br0" timeOffset="272893">14049 11483,'0'-53,"-53"53,1 0,-28 0,1 53,-1-27,28 53,25-52,27-1,0 27,0-26,27-27,52 0,0-27,27-52,-53 0,0-1,-53 1,53-1,-53 1,0 26,0 0,0 27,0-27,0 53,0 26,0 27,0 0,0 0,0 26,53 1,-53-1,79 1,-79-1,80 53,-28-52,-25 25,26-105</inkml:trace>
  <inkml:trace contextRef="#ctx0" brushRef="#br0" timeOffset="274138">14711 10715,'0'27,"26"52,-26 1,0 25,0 1,0 53,0-53,0-27,53-26,-53 0,0-79,0-27,0 26,27-26,-27 27,53 26,-53-27,26 27,53 27,-26 26,-26-27,-1-26,-26 53,0 0,0-27,-26-26,-27 0,-26 53,52-53,1 0,26-26</inkml:trace>
  <inkml:trace contextRef="#ctx0" brushRef="#br0" timeOffset="274549">15293 11403,'0'27,"53"-1,0 54,0-80,-27 0,1 0,26 0,-53-80,26 27,-26 0,0 0,0 0,0 1,0 78,53 0,-53 27,26 53,-26-26,0-1,0 0,0 1,0 26,0-1,0-25,-53-1,1-52,-28 26,54-53,-1 0,-26-27</inkml:trace>
  <inkml:trace contextRef="#ctx0" brushRef="#br0" timeOffset="276097">16113 11271,'0'-27,"27"27,26 0,-53 106,0-26,0-1,0 27,0-53,0 0,0 0,0 0,0-27,26-26</inkml:trace>
  <inkml:trace contextRef="#ctx0" brushRef="#br0" timeOffset="276418">16748 11297,'0'27,"0"26,27 0,-27-27,26-26,-26 53,53-53,-53 27,53-27,-53 52,53-52,-53 27,0-1,-27 27,-26-53,-26 0,0 0</inkml:trace>
  <inkml:trace contextRef="#ctx0" brushRef="#br0" timeOffset="276591">16748 11165,'53'0,"0"0,0 0,-27 0,27 0,-26 0</inkml:trace>
  <inkml:trace contextRef="#ctx0" brushRef="#br0" timeOffset="277446">17727 11536,'0'52,"-26"-52,26 53,0 0,0 0,0-26,53-27,-27 0,0 0,-26-53,0 26,0-52,0 0,-26-1,-27-52,53 26,-53 53,53 0,-53 27,80 26,26 0,26 0,0 0,1 0,-1 0,1 26,-28-26,1 27,-26 26,-27-27,53 0,-53 27,0-26,26-27,-26 26,53-26,0 0,0 0,0 0,0 0,-27 0,54 0</inkml:trace>
  <inkml:trace contextRef="#ctx0" brushRef="#br0" timeOffset="290932">19235 11377,'0'-53,"0"26,-53 27,53-26,0-27,0 0,-26 53,26-26,0-1,0 54,-53 52,53 0,0 1,0-27,0 0,0-27,26-26,54 0,-1 0,1-26,25-27,-52-27,-26 27,-27 0,53 53,-53-26,-27 26,27 26,-26 1,26-1,0 27,0-26,26 26,27-27,-26 27,25-26,-25 25,-27 1,-27 27,-25-54,-54-26,26 106,1-106,26 0</inkml:trace>
  <inkml:trace contextRef="#ctx0" brushRef="#br0" timeOffset="291166">19156 10795,'26'26</inkml:trace>
  <inkml:trace contextRef="#ctx0" brushRef="#br0" timeOffset="293249">21167 11033,'0'26,"0"1,0 26,53 0,-53-27,0 0,0 27,0-26,0-1,0 27,0-26,0-1,0 27,0-26,0 25,0-25,0-27,0-27,0-25,0-28,0 27,0-53,0-26,0-27,0 1,0 78,26 1,-26 26,53 0,-53 0,53 27,0-27,0 53,26 53,-79-27,0 1,0-1,0 53,0-26,-26 0,-1 0,-26 53,27-53,-27 0,26 0,27-27,-79 27</inkml:trace>
  <inkml:trace contextRef="#ctx0" brushRef="#br0" timeOffset="293872">21696 11112,'0'-53,"26"53,1-26,26 26,-27 0,1 0,-1 0,-26 26</inkml:trace>
  <inkml:trace contextRef="#ctx0" brushRef="#br0" timeOffset="294036">21749 11430,'53'0,"0"0,-27 0</inkml:trace>
  <inkml:trace contextRef="#ctx0" brushRef="#br0" timeOffset="295440">22834 10133,'0'-53,"0"0,0 80,0 52,0 27,26 0,-26 26,0-26,0 0,0 0,0-27</inkml:trace>
  <inkml:trace contextRef="#ctx0" brushRef="#br0" timeOffset="295747">22437 11165,'26'-26,"54"-27,-1 53,80-53,52 53,-25 0,-54 0,0-27,-53 27,-52 0,26 0,-53 27,0 26</inkml:trace>
  <inkml:trace contextRef="#ctx0" brushRef="#br0" timeOffset="296085">22807 11483,'0'26,"0"1,0-1,0 53,27-52,-27 26,0 0,0-27,0 1,0-1</inkml:trace>
  <inkml:trace contextRef="#ctx0" brushRef="#br0" timeOffset="296490">23151 11562,'0'26,"27"1,-27 26,0-27,0 1,26 26,-26-27,53-26,-53 53,26-53,-26 26,27-26,-27 53,0-26,-53 26,26-53,-25 26,-1-26,26 0</inkml:trace>
  <inkml:trace contextRef="#ctx0" brushRef="#br0" timeOffset="296699">23125 11562,'0'-26,"53"26,-1-53,-25 53,-1 0,27-27,-26 27,26 0,-53-26,26 26</inkml:trace>
  <inkml:trace contextRef="#ctx0" brushRef="#br0" timeOffset="298123">24289 9974,'0'-26,"0"-27,-27 0,-26 0,27 53,-27-53,-26 53,-1 0,1 0,26 0,0 0,0 0,0 0,53 27,0-1,0 27,0 0,0 0,0 26,27 1,-27-1,53 1,-53-1,53 27,-1 0,1 26,-53-26,53 0,-53-27,0 0,0 1,0-1,0 0,0-26,0 0,-26 27,26-27,0-1,0 1,0 0,0 0,0-26,0-1,0 27,0-27,0 1,0 26,0-27,0 1,0 26,0 0,0-27,0 27,0 0,0-27,0 1,53-27,0 0,-27 0,27 0,-27 0,27 0,0 0,27 0,-27 0,-27-53,27 53,-27 0</inkml:trace>
  <inkml:trace contextRef="#ctx0" brushRef="#br0" timeOffset="299655">24791 10027,'0'-26,"0"-1,0 54,0 26,0 0,0 26,0-26,0 0,0 0,0 0,0 0,0 26</inkml:trace>
  <inkml:trace contextRef="#ctx0" brushRef="#br0" timeOffset="299971">24474 10821,'0'0,"79"0,-52 0,26 0,53-26,26 26,-26 0,0 0,-27 0,-26 0,0 0,-27 0</inkml:trace>
  <inkml:trace contextRef="#ctx0" brushRef="#br0" timeOffset="300353">24818 11430,'26'0,"27"0,-53 53,0-27,0 1,0 52,0-26,0-27,0 1,0 52</inkml:trace>
  <inkml:trace contextRef="#ctx0" brushRef="#br0" timeOffset="300625">24606 11403,'0'-53,"27"53,26-26,-27 26,53-53,-26 53,0 0,-26 0,26 0,-53 0</inkml:trace>
  <inkml:trace contextRef="#ctx0" brushRef="#br0" timeOffset="301651">24818 11297,'0'-26,"0"-1,26 27,27 0,0 0,-26 0,-1 0,1 0,26-52,-27 52,27 0,-27 0,1 0,-27 26,0 0,0 1</inkml:trace>
  <inkml:trace contextRef="#ctx0" brushRef="#br0" timeOffset="302709">26167 10318,'0'-52,"-53"52,0 79,27 0,-27 1,53 52,-79-26,79 26,0 0,0 27,0-27,0 27,26 0,-26-53,0 0,0-54,0 1,-26-53,-27 0,26 0,1 0,-1 0</inkml:trace>
  <inkml:trace contextRef="#ctx0" brushRef="#br0" timeOffset="304343">25347 12250,'0'-27,"0"-25,0 52,53 79,-27-26,27 26,-53 1,53-28,-53 28,0-27,0-27,0 1,-26-27,26 0,53-27,-53-26,53 53,-53-53,26 53,-26-53,0 27,0-27,0 27,0 26,0 53,0-27,0 0,0 27,0-26,0 52,0-26,27-53,26 0</inkml:trace>
  <inkml:trace contextRef="#ctx0" brushRef="#br0" timeOffset="304604">25956 12779,'0'27,"0"-1,53 27,-27 0,53-53,-52 0,-27-27,0 1,-27-53,1 26,-27 0,0 26,27 27,26 0,-53 53</inkml:trace>
  <inkml:trace contextRef="#ctx0" brushRef="#br0" timeOffset="306418">25426 9181,'0'0,"53"0,-26 0,-1 26,27-26,-26 80,-27-54,53 27,-53-27,0 1,0 26,-27-53,27 53,-26-53,26-27,26 1,27-27,-26 0,-27 0,79 0,-79 0,0 27,26-27,-26 132,0-52,0-1,0 27,0-27,0 1,0 26,0-27,0 1,0 26,0-27</inkml:trace>
  <inkml:trace contextRef="#ctx0" brushRef="#br0" timeOffset="307169">25718 9789,'-80'53,"80"-26,-26 26,26-27,0 0,0 54,0-80,26 0,27 0,-26 0,-27-53,52 26,-52-25,0 25,0 1,0-1,-26 27,-27 0,0 0,53 27,0 26</inkml:trace>
  <inkml:trace contextRef="#ctx0" brushRef="#br0" timeOffset="307746">25982 9445,'27'0,"-27"0,26 0,0 0,1 0,52 0,-52 0,26 0</inkml:trace>
  <inkml:trace contextRef="#ctx0" brushRef="#br0" timeOffset="308001">26088 9339,'0'-79,"0"53,0 26,0 53,0-1,0-25,0 26,0 26,0-52,0-1,53-26,-53 53,26-53,27-26</inkml:trace>
  <inkml:trace contextRef="#ctx0" brushRef="#br0" timeOffset="308271">26458 9260,'0'-26,"27"26,-27 0,0 26,0 27,0-27,0 1,0 26,0-27,0 1,0 26,0-27</inkml:trace>
  <inkml:trace contextRef="#ctx0" brushRef="#br0" timeOffset="308579">26194 9181,'0'-53,"26"53,27 0,-26-27,26 27,-1 0,28 0,-27 0,0 0,-27 0,27 0</inkml:trace>
  <inkml:trace contextRef="#ctx0" brushRef="#br0" timeOffset="310381">26829 10742,'26'26,"-26"1,27 52,-27 0,53 1,-53-1,53 1,-53-54,52-26,-52 53,53-53,0 0,-53-53,0 0,0-79,53 26,-53 0,0 27,0-1,0 54,0 52,0 27,0 0,27-53</inkml:trace>
  <inkml:trace contextRef="#ctx0" brushRef="#br0" timeOffset="310805">27570 10557,'0'52,"0"1,0 27,0 26,-53 26,53-26,0-27,0 0,0 1,26-54,27 27,-26-53,-1 0,27 0,-27-26</inkml:trace>
  <inkml:trace contextRef="#ctx0" brushRef="#br0" timeOffset="311019">27834 10848,'0'26,"0"27,0 26,0-26,0 0,0 0,0 0,0 26,53-26,-53-26</inkml:trace>
  <inkml:trace contextRef="#ctx0" brushRef="#br0" timeOffset="311237">27702 11139,'0'0,"79"0,-26 0,0 0,26 0,-26 0,-26 0,26-27</inkml:trace>
  <inkml:trace contextRef="#ctx0" brushRef="#br0" timeOffset="311460">28310 10848,'27'0,"26"0,0 0,-53 79,53-26,-53 26,0 1,0-1,0 0,-53 27,26-53,-26 0,53 0,-53-53,53 26</inkml:trace>
  <inkml:trace contextRef="#ctx0" brushRef="#br0" timeOffset="312669">28840 10266,'0'-53,"0"26,26 27,27 0,0 0,-53 53,53-26,-53-1,26 27,-26-27,53 54,-53-1,0 0,53 1,-53-1,0 1,27 25,-27 28,0-54,52 0,-52-26,0 0,0 0,0-26,0-27,-52 0,25 0,27 0,-26 0</inkml:trace>
  <inkml:trace contextRef="#ctx0" brushRef="#br0" timeOffset="313370">29104 9710,'27'0,"-1"0,27 53,0 26,-53-26,0 0,0 0,0 0,0 0,53-53,0 0,0 0,0 0,0 0,-53-27</inkml:trace>
  <inkml:trace contextRef="#ctx0" brushRef="#br0" timeOffset="314716">26802 10345,'0'-27,"0"27,-79 0,52 0,-52 0,26 0,27 0,-1 0,-52 0,79 0,0 53,26-26,-26-1,0 54,0-27,0-1,0 28,0-1,0 1,0-1,0 27,0 26,0-26,0-27,0 1,0-27,0-27,0 27,27-53,26 0,0 0,-53 26,53-26,-1 53,-25-53,26 0,-27 27,27-27,-26 0,-1 0,1 0</inkml:trace>
  <inkml:trace contextRef="#ctx0" brushRef="#br0" timeOffset="316052">30348 10848,'0'0,"0"-53,0 0,0 0,0 26,-27-26,-52 53,52 0,1 0,-27 27,27-1,-54 80,80-79,0 26,0-27,27-26,52 0,0 0,-26-26,0-1,-26-26,-27 27,53-54,-53 27,0 1,0-1,0 0,0 0,0 26,0-26,0 1,0-1,0 79,0 53,0-26,0 27,0-1,0 0,0-26,53 27,-53-27,26-27,53 27,1-53</inkml:trace>
  <inkml:trace contextRef="#ctx0" brushRef="#br0" timeOffset="316328">31062 10451,'0'-53,"0"26,0 54,0 26,-26 26,26-26,0 26,0-26,0 27,0-27,0 0,0-1,0-25</inkml:trace>
  <inkml:trace contextRef="#ctx0" brushRef="#br0" timeOffset="316539">30850 10689,'0'-27,"0"27,53 0,27 0,-54 0,27 0,0 0,26-53,-52 53</inkml:trace>
  <inkml:trace contextRef="#ctx0" brushRef="#br0" timeOffset="317858">31591 9922,'27'0,"-1"0,1 0,26 0,-1 0,1 0,-26-53,26 53,-27 0,-26 26,0 27,27-53,-27 53,53 0,-53 0,0-27,26 1,-26 52,0-26,0 0,0 0,0 0,0 26,0-26,0 0,0 0,0-27,0 27,0-26,0-1,0 27,0-26,0-1,0 27,0 0,0 0,0 0,0 0,0-1,0-25,0-1,0 27,0 0,0-26,0-1,0-26,-26 0,-27 0,26 0,-26 0,53 53,-53-53,0 0,1 0,25 0</inkml:trace>
  <inkml:trace contextRef="#ctx0" brushRef="#br0" timeOffset="323055">7011 13282,'27'0,"-1"0,27 0,-26 26,26-26,-27 0</inkml:trace>
  <inkml:trace contextRef="#ctx0" brushRef="#br0" timeOffset="323243">7117 13679,'27'0,"-27"-27,53 27,-27 0,1 0</inkml:trace>
  <inkml:trace contextRef="#ctx0" brushRef="#br0" timeOffset="324316">8546 12435,'0'-26,"53"105,-53-26,53 53,-53-27,0 1,26-28,-26 1,0 0,0 27,0-54</inkml:trace>
  <inkml:trace contextRef="#ctx0" brushRef="#br0" timeOffset="324591">8176 13414,'0'-26,"26"26,1 0,25-53,54 53,0 0,0 0,0 0,53 0,-54-53,1 53,0 0,-53 0,-27 0</inkml:trace>
  <inkml:trace contextRef="#ctx0" brushRef="#br0" timeOffset="324915">8493 13705,'0'53,"0"0,0-27,53 27,-53-26,0-1,0 27,0-26,0-1</inkml:trace>
  <inkml:trace contextRef="#ctx0" brushRef="#br0" timeOffset="325248">8943 13652,'26'27,"-26"-1,53 53,-26 1,52-54,-52-26,-27 53,53-53,-53 80,0-27,0-1,-53-52,0 53,0-53,-27 53,27-53</inkml:trace>
  <inkml:trace contextRef="#ctx0" brushRef="#br0" timeOffset="325431">8864 13705,'52'-26,"-25"26,26 0,-27 0,27 0,0-53,27 53,-28-53</inkml:trace>
  <inkml:trace contextRef="#ctx0" brushRef="#br0" timeOffset="326370">10160 12541,'0'-53,"-53"0,0 53,27 0,-27 0,-27 0,54 27,0-27,-27 26,53 0,0 27,0 0,0-26,26 52,-26-26,53 0,-53 26,53 1,-53 78,53 1,-53-26,53 25,-53-25,26-54,-26 0,0 1,0-27,0 0,0 26,0-53,0 1,0 26,0 0,0-27,0 1,53-27,-26 0,-1 0,53 0,1 0,26-27,-27-79,-26 0</inkml:trace>
  <inkml:trace contextRef="#ctx0" brushRef="#br0" timeOffset="327046">11033 12409,'0'-53,"0"106,0-27,0 27,27 0,-27 53,0-27,0 1,0-1,0 0,0 1</inkml:trace>
  <inkml:trace contextRef="#ctx0" brushRef="#br0" timeOffset="327337">10742 13308,'27'0,"25"-26,-25 26,26 0,26-53,1 53,-1-27,27 27,26-53,-26 53,-53 0,0 0,0 0,-53 27</inkml:trace>
  <inkml:trace contextRef="#ctx0" brushRef="#br0" timeOffset="327982">11139 13626,'0'0,"26"53,27 0,0-1,-53 1,80-26,-80-1,53 27,-53-26,26-27,-26 53,0 26,0-53,0-26,-53 27,0-27,-26 53,26-53,0 0</inkml:trace>
  <inkml:trace contextRef="#ctx0" brushRef="#br0" timeOffset="328162">11139 13705,'26'-53,"27"53,0 0,-26 0,-1 0,27 0,0 0,-27-26</inkml:trace>
  <inkml:trace contextRef="#ctx0" brushRef="#br0" timeOffset="329241">12885 12806,'-26'0,"26"-53,-27 53,-26 0,-26 79,79-26,-53 26,53 27,0 26,27 1,-27 105,105-53,-105-26,80 0,-80-27,0-26,0-27,0 0,-27-52,1-27,26 26</inkml:trace>
  <inkml:trace contextRef="#ctx0" brushRef="#br0" timeOffset="329535">13705 14790,'0'53,"27"0,-27-27,53 27,0-26,-27-27,27 0,-53-53,0 0,0 0,0-27,-26 54,-1 26,-26-26,0 26,27 0,-27 79</inkml:trace>
  <inkml:trace contextRef="#ctx0" brushRef="#br0" timeOffset="331066">12250 12250,'0'0,"0"53,0-27,53-26,-53 53,80-53,-28 80,1-54,-53 0,0 27,0-26,0-27,-26 26,-27-26</inkml:trace>
  <inkml:trace contextRef="#ctx0" brushRef="#br0" timeOffset="331327">12383 12223,'52'0,"-25"0,-27 0,26 0,54 0,-54 0,1 0,26-52</inkml:trace>
  <inkml:trace contextRef="#ctx0" brushRef="#br0" timeOffset="331679">12965 12012,'0'0,"0"26,0 54,0-27,0-1,-53 28,53-27,0 26,0-26,0 0,-27 0,27-27,0 27</inkml:trace>
  <inkml:trace contextRef="#ctx0" brushRef="#br0" timeOffset="332069">13097 12382,'53'0,"-27"0,27 27,0 78,-53-78,53-27,-53 53,26-53,1 0,-27-27,0-26,53-26,-53 26,0 0,0 27,0 26,0 26,0 27,0 0,26-26,-26 25,0-25,0-1,0 27,0-26,0 26</inkml:trace>
  <inkml:trace contextRef="#ctx0" brushRef="#br0" timeOffset="333509">14923 12858,'0'27,"-106"79,26 0,27 26,0 27,1-1,52 1,0-53,0-27,0 1,52-1,-25-79,26 0,-27 0,27-79,-53-1,27 27,-27 0,0 1,0-28,0 54,-53 26,53-27,-27 27,1 0,-27 53,53-26,-53 26,53-27,0 0</inkml:trace>
  <inkml:trace contextRef="#ctx0" brushRef="#br0" timeOffset="333855">15161 13705,'0'27,"26"-27,27 79,-27-53,27 1,-26 26,26-53,-53 53,26-53,-26-53,0 0,-26 0,26-26,-80 26,54 0,26 26,-79 27,79-26,-27 26,27 26</inkml:trace>
  <inkml:trace contextRef="#ctx0" brushRef="#br0" timeOffset="334185">15822 13149,'53'0,"-53"0,53 53,-53 27,53 26,-53-27,0 27,0 26,0 0,0 1,-80 25,28-52,-1-53,-27 0,27-53,27 0</inkml:trace>
  <inkml:trace contextRef="#ctx0" brushRef="#br0" timeOffset="334799">14261 13255,'-53'0,"0"0,0 80,53-1,-53 0,53 27,0 0,0 26,0-52,27-1,-27-26,53 0,-27 26,54-52,-1 26,27-53,53 0</inkml:trace>
  <inkml:trace contextRef="#ctx0" brushRef="#br0" timeOffset="335797">15187 13626,'0'26,"0"27,0-26,0-1,0-26</inkml:trace>
  <inkml:trace contextRef="#ctx0" brushRef="#br0" timeOffset="336598">16007 12620,'53'-53,"-26"53,-27-26,53 26,-27 0,1 0,25 0,-52 79,0-52,0-1,-26 27,0 0,26-26,26-27,27 0,0 0,0 0,26 0,-26 0,0 0,-27 0</inkml:trace>
  <inkml:trace contextRef="#ctx0" brushRef="#br0" timeOffset="337717">17621 13546,'0'-26,"0"-53,0 52,0 1,-79-27,79 26,-53 27,53-26,-53 26,27 0,-27 0,26 0,-26 53,27-27,-27 27,53 26,-27-52,27-1,0 27,53-53,0 0,27 0,-1-53,0 27,-26-27,-26 0,-27 0,53-26,-53 26,0 0,0 0,0 0,0 0,0 53,0-26,0 26,0 53,0-27,0 27,0 0,0 26,53 27,-53-26,0-1,26-26,-26-27,53-26,-53 53,106-53,-80-26</inkml:trace>
  <inkml:trace contextRef="#ctx0" brushRef="#br0" timeOffset="338031">18309 13017,'0'-26,"27"-1,-27-52,0 158,0 27,0 0,0-27,-27 1,27-1,0 0,0-26,0 0,27 0,-27-26,53-27,-53-27</inkml:trace>
  <inkml:trace contextRef="#ctx0" brushRef="#br0" timeOffset="338243">18150 13388,'0'0,"0"-53,27 53,26 0,-27 0,1 0,-1 0,27 0,-26 26,25-26</inkml:trace>
  <inkml:trace contextRef="#ctx0" brushRef="#br0" timeOffset="339757">18944 12435,'53'0,"-26"0,-1 0,27 0,53 0,-53-53,26 53,-26 0,-27 0,27 0,-26 27,-27-1,0 27,0-27,0 27,53-26,-53 26,0-27,0 1,0 52,26-26,-26 0,0 0,0 0,0 53,0-27,0 0,0 1,0 26,0-1,0-25,53-1,-53 0,0 1,0-27,0-27,0 1,0 26,0 0,0-1,0-25,0 26,0-27,-26-26,-1 0,-26 0,0 0,0 0,-26 0,0 0,-27 0,26 0,28 0,-1 0,26 0,-26 0,53 0,27 0,-1 0</inkml:trace>
  <inkml:trace contextRef="#ctx0" brushRef="#br0" timeOffset="340880">20320 13255,'0'0,"53"0,0 0,0 0,-27 0,27 0,-26 0,26 0</inkml:trace>
  <inkml:trace contextRef="#ctx0" brushRef="#br0" timeOffset="341114">20479 13573,'53'0,"-27"0,27 0,0 0,26 0,-52 0</inkml:trace>
  <inkml:trace contextRef="#ctx0" brushRef="#br0" timeOffset="384255">21775 12885,'0'-27,"0"27,-53 0,27 0,-1 0,-26 53,27-26,-27 26,27 0,26-27,-53-26,53 53,0-27,-27 1,27 26,0-27,0 27,0 0,0 27,0-54,0 0,0 1,0-27,0 53,53-53,-26 0,-27 26,26-26,1 0,25 0,-25 0,-27 0,53-53,-53 27,0-1,0-25,0 25,-27 27,27-26,-26 26,-1 0,-25 0,52-53,-27 53,1 0,-27 0,26 0,54 0,26 0,-53 26,26-26</inkml:trace>
  <inkml:trace contextRef="#ctx0" brushRef="#br0" timeOffset="385246">22066 13335,'-26'0,"-27"0,53 53,-27-27,27 1,0 25,0-25,0-1,0 54,0-80,53 26,-26-26,-1 0,27 0,0 0,-53-79,0 52,0 1,0-27,0 27,0-27,-26 0,-1 53,27-27,-26 27,-27 0,0 27,53 26,53-53</inkml:trace>
  <inkml:trace contextRef="#ctx0" brushRef="#br0" timeOffset="386394">22701 13123,'0'26,"0"27,-26 27,26-54,0 27,0-26,0 26,0-1,53-25,26-27,-26 0,-27 0,-26-27,53 27,-53-52,0 25,27 54,26 78,-53-78,53-27,-53 53,53-53,-27 0,-26-27,0-26,0-26,0 0,0-1,0 1,0 52,0 1,0 26,0 0,0 53,0 26,-53-79</inkml:trace>
  <inkml:trace contextRef="#ctx0" brushRef="#br0" timeOffset="387187">23971 13441,'0'26,"27"27</inkml:trace>
  <inkml:trace contextRef="#ctx0" brushRef="#br1" timeOffset="432808">1799 15293,'0'0,"0"-53,-53 0,27 0,-1 53,-26 0,1 26,-28 54,80-27,-26-53,26 53,0-27,0-26,53 0,-27 0,1 0,25 0,-52-26,53 26,-53-53,0 26,0-52,0 26,0 0,0 0,0 0,0-26,0 52,0 1,0 26,0 26,0 1,0 26,0 26,0-26,0-27,53 27,-53-26,27-1,-27 27,53 0,-53 0,26 26</inkml:trace>
  <inkml:trace contextRef="#ctx0" brushRef="#br1" timeOffset="433117">2223 14949,'52'26,"-52"1,27 52,-27-26,0 0,0 26,0-26,0 26,0 27,-106 27,53-28,-26 1,26-79,0-27</inkml:trace>
  <inkml:trace contextRef="#ctx0" brushRef="#br1" timeOffset="433581">1244 15002,'0'79,"0"0,0 27,0-26,0-1,0-26,0 0,52 0,28 0,-27-27,26-26,-26 0</inkml:trace>
  <inkml:trace contextRef="#ctx0" brushRef="#br1" timeOffset="440978">3069 15028,'0'26,"0"1,0 26,27 26,-27-26,0 27,0-1,0-26,0 0,0 0,0-27,0 27,0 0,0-27,53-26,-27-26</inkml:trace>
  <inkml:trace contextRef="#ctx0" brushRef="#br1" timeOffset="441578">2990 15134,'0'-53,"0"0,0 0,53 53,-27-79,1 79,52-27,-26 27,0 0,-27 0,27 0,-53 27,27 26,-27-27,0 27,0-27,0 1,-27 26,27-27,-79-26,26 53,0 0,27-26,-27 26,53-1</inkml:trace>
  <inkml:trace contextRef="#ctx0" brushRef="#br1" timeOffset="443228">3387 15478,'-27'0,"54"0,-1 0,54 0,-28 0,-25 0,-1 0,27 0,0 0,-53 0,53 0,-53-53,53 53,-53-53,53 53,-53-53,26 53,-26-26,0-27,0 53,-53 0,27 0,26 26,-26-26,26 27,-53-1,53 27,-27 0,27-27,0 27,0-26,0-27,53 26,0-26,26 0,-26 0,0-26,0 26,27-53,-28 53,-25-53,26 53,-27 0,1 0,-27 26,53-26,-53 80,0-54,0 1,0 26,0-1,0-78,0-27,0 27,0-1,0-26,0 27,0-1,26 27,-26-53,27 53,52 27,-53-1</inkml:trace>
  <inkml:trace contextRef="#ctx0" brushRef="#br1" timeOffset="444810">4948 15187,'0'0,"0"-27,-27 27,-26 0,-26 0,26 0,27 106,26-79,0 26,-53-1,53 28,0-27,0-27,0 1,0 26,0-53,0 52,79-52,0 27,1-27,26 0,-27 0,0 0,1 0,-1-27,1-25,-28 25,-25-26,-27-26,79 26,-79 0,0 27,0-54,0 54,0 26,-79 26,79 27,-53 0,53 0,0 0,0 0,0-27,0 1,26-27,1 0,26 0,-27 0,1 0,-27 0,53 0,0 26,-53 27,26-27,-26 27,53-53,0 0,-53-26,53-53,-53 26,79 0,-79 0,27 53,-1 0,-26 53,79-53,-79 53,27-53,-27 26,26-26,1 0,26 0,-53-26,26 26</inkml:trace>
  <inkml:trace contextRef="#ctx0" brushRef="#br1" timeOffset="445110">6376 14843,'-26'-27,"26"107,53 26,-53-27,26 0,-26 27,0 0,0 26,53-52,-53-1,0-26,0 0,53 0</inkml:trace>
  <inkml:trace contextRef="#ctx0" brushRef="#br1" timeOffset="445334">6324 15478,'0'0,"26"0,80 0,-80 26,1-26,26 0,-27 0</inkml:trace>
  <inkml:trace contextRef="#ctx0" brushRef="#br1" timeOffset="445761">7117 15610,'0'-79,"-26"79,26-27,-80 27,28 0,-1 0,26 0,27 0,0 53,0-26,53-27,-26 0,-1 0,-26 53,53-53,0 0,-27 26,1-26,26 0</inkml:trace>
  <inkml:trace contextRef="#ctx0" brushRef="#br1" timeOffset="446560">7488 15425,'0'-53,"0"27,0-1,0 27,-53 0,0 0,26 0,-52 53,106-53,-1 0,0 0,54 26,-27-26,-27 0,27 80,-26-54,25 1,-52 52,27-26,-27 0,0 26,0 1,0-1,0-26,0 26,0-52,-27-27,1 26,-53-26,26 0,26-26,-26 26,53-53,-26 53,26-53,0 0,132-26,53 26,27 0,-53 0,0 0,-1-26,-25 26,-107 0,-26 26,-79 27,-1 0,1 0,26 27,0-27,53 53,-26-27,26 1,0 26,53-27,-1-26,81 79,-1-79,53 0,-52 53,-54-53,-53 0</inkml:trace>
  <inkml:trace contextRef="#ctx0" brushRef="#br1" timeOffset="448543">9657 15346,'-79'0,"79"0,0 26,0 53,53-79,-27 0,-26-53,0 1,-26 52,-27-27,53 54,26-27,80 0,79 0,-26 0,53-53,-53 0,-54-27,-25 27,-54 0,-26 27,0-27,0 27,-26 26,-1-27,-52 27,53 0,-1 0,27 27,-53-1,53 53,0 1,0-1,0 1,0 25,0 1,53 0,-53-27,0 27,53 0,-53 26,0-52,0-27,-26 0,26 0,-27-53</inkml:trace>
  <inkml:trace contextRef="#ctx0" brushRef="#br1" timeOffset="448770">10292 15716,'0'0,"27"0,26 0,0 0,26 0,27 0,0 0,52-27,-78 27</inkml:trace>
  <inkml:trace contextRef="#ctx0" brushRef="#br1" timeOffset="450553">11536 15028,'0'-26,"0"-27,-53 53,53-53,0 106,0 26,0 27,0 0,0 0,0-27,0 0,0-26,0 0,-27-26,27 25,0-25</inkml:trace>
  <inkml:trace contextRef="#ctx0" brushRef="#br1" timeOffset="451086">11853 14975,'0'-26,"53"131,-53 1,0 0,0 26,0-26,0-26,0-1,0-53,0 27,0-79,53 52,-26 1,52 26,0-53,27 53,-26-53,-27 0,-27 0,27 0,-27-80,-26 27,0 27,0-1,-26 27,-27-79,27 79,-27 0,53 53,0 0,53-27,-1-26,1 80,27-80,26 26,-27-26,-53 0</inkml:trace>
  <inkml:trace contextRef="#ctx0" brushRef="#br1" timeOffset="451827">11271 15240,'53'0,"0"0,53 0,53-27,-1 27,54 0,0 0,-27 0,-79 0,-27 0,-26 0,-53 0</inkml:trace>
  <inkml:trace contextRef="#ctx0" brushRef="#br1" timeOffset="455323">13203 15054,'0'-26,"0"26,0 79,0 1,0-1,0 27,0-27,0 27,0 0,53 0,-53-53,0 0,0 0,0-27,0 1,0-1,0 27</inkml:trace>
  <inkml:trace contextRef="#ctx0" brushRef="#br1" timeOffset="455735">13256 15266,'0'0,"0"-26,26 26,27 0,-53 0,26 0,-26 53,0 26,0-26,0-27,0 1,-52-27,-1 79,26-79,1 80,26-54,-80-26,80 26</inkml:trace>
  <inkml:trace contextRef="#ctx0" brushRef="#br1" timeOffset="456074">13626 15584,'0'26,"0"27,27 0,25-27,1-26,-26 0,-27 0,0-26,0-1,0-25,-27 25,-52-26,53 53,26 0,0 0</inkml:trace>
  <inkml:trace contextRef="#ctx0" brushRef="#br1" timeOffset="456583">13917 15557,'53'0,"-53"27,79 26,-79-27,27 27,-27-27,53 27,-27-53,27 0,-53-53,27 53,-27-53,0 80,79 26,-53 0,27-53,-53-53,0 0,0 0,0 0,0 0,-26 27,-1 26</inkml:trace>
  <inkml:trace contextRef="#ctx0" brushRef="#br1" timeOffset="458263">14552 15663,'53'0,"-27"0,1 0,52 0,-26 0,-26-26,-1 26,-26-27,0 1,53 26,-53-53,0 26,0 1,0-27,-26 53,-1 0,1 0,26 26,-27-26,27 53,-53-26,53 26,0-27,0 1,0-1,0 27,0-53,0 26,53-26,0 0,-26 0,26 0,-27 0,0 0,1 0,52 0,-79 0,53-53,-53 27,27-27,-27 27,53 26,-53-53,26 53,27 0,-53 0,53 0,-53 53,79-53,-79 79,27-79,-27 26,0-26,0-26,-53-27,53 27,0 26,53-27,26 27,-52 0,25 0</inkml:trace>
  <inkml:trace contextRef="#ctx0" brushRef="#br1" timeOffset="462917">16431 15451,'0'-26,"0"-1,0-25,-53 52,53-27,-53 27,0 0,-26 27,52-27,27 26,-79-26,79 53,0 0,0 26,53-26,-27-53,27 0,0 0,-27 0,1 0,26 0,-27 0,-26-79,53 79,-53-80,53 54,-53-27,79-26,-79-1,27 1,-27-1,53 1,-53-27,0 80,0-1,0 54,-27 26,-26 53,0-27,1 53,52-52,-27-1,27 0,0 1,0-1,79-26,1 0,-1-53,1 0,-1 0,0 0,1 0,-54-79,-26 52,53-26,-53 0,0-26,0 52,-26 27,26-52,-53 52,26 0,-26 0,0 0,27 0,26 52,0-25,0-1,0 27,0-26,26 26,54 26,-27-53,26-26,0 53,1-53</inkml:trace>
  <inkml:trace contextRef="#ctx0" brushRef="#br1" timeOffset="463428">17198 15610,'0'53,"26"-53,1-26,26-1,-27-26,27 0,-26-26,26-27,-53 0,79-26,-79 26,0 0,0 53,0 0,0 53,0 53,-106 27,106-1,-53 0,53 1,0-1,0 27,0-53,0 0,0 0,0 0,27 26,26-26,-27-27,0-26,54 53,-27-53</inkml:trace>
  <inkml:trace contextRef="#ctx0" brushRef="#br1" timeOffset="463667">17939 15346,'0'-53,"-27"53,-26 53,53-1,0 1,0 27,0-54,0 1,27 26,-27-27,106-26,-80 26,1-26,26 0,-1-26,-52 0,0-27</inkml:trace>
  <inkml:trace contextRef="#ctx0" brushRef="#br1" timeOffset="463840">18071 15002,'0'-53,"0"106,-53-1</inkml:trace>
  <inkml:trace contextRef="#ctx0" brushRef="#br1" timeOffset="464701">18309 15107,'0'-26,"0"26,0 79,27 1,-27-1,53 0,-53 1,79-27,-53-27,-26 27,53-53,0 0,0-106,-53 53,53 0,-53-26,0 0,0-1,0 27,0 27,0 26,0 53,0-27,27-26</inkml:trace>
  <inkml:trace contextRef="#ctx0" brushRef="#br1" timeOffset="466194">18812 15346,'53'26,"-27"-26,54 0,-54 0,53 0,-52 0,-1 0,27 0,-26-53,26 27,-53-27,26 53,-26-27,0 1,27-27,-27 26,0 1,0-27,0 53,0-26,-27 26,-26 0,53 0,-26 0,26 52,-27-25,27-1,-53 54,53-54,0 1,0 26,0-27,27 1,-1 25,1-25,26-27,0 0,-53 53,53-53,-1 0,28-27,-27 1,0-53,-53 52,53 27,-53-53,26 0,27 80,-53-1,79 27,-52 0,-27 0,53 0,-53-27,0-26,-53-53,53 27,-27-27,54 53,-1 0,27 0,-26 0,26 0,-53-26</inkml:trace>
  <inkml:trace contextRef="#ctx0" brushRef="#br1" timeOffset="466644">20188 15398,'0'27,"53"-27,0 0,26 0,27-106,-27 80,-26-54,0 54,-53-1,-53 27,0 0,0 0,27 27,26 26,0-27,-53-26,53 53,53 0,-27-53,27 26,27-26,-1 0,0 80,-52-80</inkml:trace>
  <inkml:trace contextRef="#ctx0" brushRef="#br1" timeOffset="467938">21405 15266,'0'-26,"0"-1,0 27,-53-53,0 53,0 0,0 0,0 0,27 0,-27 27,0 52,53-52,0 26,0 26,53-79,26 26,-26-26,-26 0,26 0,-27 0,-26-79,53 26,-53-26,0-27,53 26,-53-25,0-1,0 26,0 28,0-28,0 27,0 106,0 0,0 26,0-26,0 0,0 0,0 0,53 26,-53-26,53 0,-27 0,27 0,-27-26,27 26,-26-53</inkml:trace>
  <inkml:trace contextRef="#ctx0" brushRef="#br1" timeOffset="468913">22172 14472,'-26'-26,"26"79,0 0,0 0,0 0,0 26,0-53,0 1,0 26,0-27,26-26,-26 0,53 0,-53-53,26 53,1 0,52 0,-52 53,-27-26,0-1,0 27,-27-53,1 0,-27 0,26 0,1 0,26-53,0-26,0 26</inkml:trace>
  <inkml:trace contextRef="#ctx0" brushRef="#br1" timeOffset="469525">22648 14658,'0'53,"0"-27,0 0,0 27,53-26,-53-1,53-26,-26 53,26-53,-1 0,-25 0,26-53,-53 0,0 27,26-27,-26 27,0 26,53 0,-53 105,0-78,0 26,0 26,0 27,53 53,-53 52,0-25,0-28,0-52,0 0,-53-27,27-52,-54-54,54-26,-53-26,52-27,-26 27,53-27,0 27,0-1,0 27,0 27,27 26,26 0,26 0,0 0,1 0,-27 0,26 0,0 0,1 0,-27 0,0 0</inkml:trace>
  <inkml:trace contextRef="#ctx0" brushRef="#br1" timeOffset="470854">23892 14367,'0'-53,"0"79,0 27,0 0,0 26,0 1,0-1,0 0,0-26,0 27,0-27,0 0,0-1,0-25,0 26,0-27,26-26</inkml:trace>
  <inkml:trace contextRef="#ctx0" brushRef="#br1" timeOffset="471356">24500 14393,'0'79,"0"1,0 26,0-27,0 0,0 1,27-1,-27-52,0-1,26-26,-26 53,53 0,-53-27,80 27,25 0,28-26,-1-27,-53 0,1 0,-1 0,-26-27,-53-26,0 0,0 0,0-26,-79 53,52-27,-26 53,0 0,27 0,26 53,0 26,26-26,1 0,26 0,0-53,0 53,0-53,-1 0,-25 0</inkml:trace>
  <inkml:trace contextRef="#ctx0" brushRef="#br1" timeOffset="471942">23601 14684,'0'-26,"0"-1,0 27,53 0,0 0,0 0,0 0,26 0,27 0,52 0,54 0,0 0,26 0,-26 0,-27 0,-26-53</inkml:trace>
  <inkml:trace contextRef="#ctx0" brushRef="#br1" timeOffset="473091">26458 14155,'0'-27,"0"-52,-26 26,26 27,-27-27,-52 26,0 27,52 0,-52 0,26 53,26-26,27 26,-79 52,79-25,0-1,0 1,0 25,53 28,0-1,0-26,26 26,-26 0,-26-26,-27-53,0 0,0-26,-27-27</inkml:trace>
  <inkml:trace contextRef="#ctx0" brushRef="#br1" timeOffset="473328">26035 14790,'26'-53,"27"27,27 26,-54 0,27 0,27 0,25 0,1 0</inkml:trace>
  <inkml:trace contextRef="#ctx0" brushRef="#br1" timeOffset="473584">27067 14446,'0'0,"0"53,0 0,0 0,0 0,0 0,0 26,0-26</inkml:trace>
  <inkml:trace contextRef="#ctx0" brushRef="#br1" timeOffset="473772">27146 14287,'0'-26,"0"52,0 27</inkml:trace>
  <inkml:trace contextRef="#ctx0" brushRef="#br1" timeOffset="474108">27411 14763,'53'53,"0"-53,-53 53,79 0,-79-26,27-1,-27 27,0-27,0 1,0-54,0-25,0-28,0 1,0-1,52 1,-52 53,0-1,0-26,27 53,26 0,-27 0,27 27</inkml:trace>
  <inkml:trace contextRef="#ctx0" brushRef="#br1" timeOffset="474581">28099 14790,'0'-27,"26"27,-26-79,106 0,-53 26,0-27,0 27,-53 1,0 25,0-26,0 53,-53 0,0 53,53-26,0-1,0 27,0-27,0 1,79 26,-26-27,0 27,0-53,0 53,-53-26,0 25,-79-52,-27 0,26 53,28-53</inkml:trace>
  <inkml:trace contextRef="#ctx0" brushRef="#br1" timeOffset="474874">28866 14155,'27'0,"-27"26,0 1,0-1,0 54,52-27,-52-1,0 1,27 27,-27 26,0-27,0 0,0 1,53-1,-53-26,0 0</inkml:trace>
  <inkml:trace contextRef="#ctx0" brushRef="#br1" timeOffset="475076">28760 14499,'27'0,"26"0,26 0,-26 0,0 0,0 0,0 0,-27 0</inkml:trace>
  <inkml:trace contextRef="#ctx0" brushRef="#br1" timeOffset="477162">3413 16033,'-26'0,"26"-52,-53 52,0 0,0 0,-26 52,79 1,-27 0,27 0,0 0,-53 53,53-27,0 1,0-1,0 0,0 1,0-1,0-26,0 26,-26 1,26-27</inkml:trace>
  <inkml:trace contextRef="#ctx0" brushRef="#br1" timeOffset="477386">2805 16854,'0'-27,"0"27,53-53,-27 53,27-26,0 26,53-53,-1 53,1-53,0 53,-53-26</inkml:trace>
  <inkml:trace contextRef="#ctx0" brushRef="#br1" timeOffset="477686">3678 16351,'-27'0,"-26"0,27 0,-27 53,53 0,-53-27,53 27,-53-26,53-1,0 27,0-27,53 1,-26 26,25-53,54 53,-53-53,-26 0</inkml:trace>
  <inkml:trace contextRef="#ctx0" brushRef="#br1" timeOffset="477881">3625 16245,'0'-26,"0"-27,0 159,0-54</inkml:trace>
  <inkml:trace contextRef="#ctx0" brushRef="#br1" timeOffset="478436">3863 16854,'79'26,"-26"-26,-53 79,53-52,-53-1,27 27,-27 0,53-106,-53 0,0-26,0 26,26 53,-26-26,0 52,79 27,-52-27,-1 27,27-53,-26 53,26-53,-27 0,0 0,27 0,-53 0,27-53,-27 0,0-26,0 0,0 26,0 0,0 26,0 27,-53 0,53 53,0 0,0 0,0 27,0-54,0 0,26-26,1 53,26-53,0 0,0 53,26-53,-26 0</inkml:trace>
  <inkml:trace contextRef="#ctx0" brushRef="#br1" timeOffset="479905">5450 16589,'27'27,"26"-1,-27 27,27 0,-53 0,53 0,-53 26,0-26,0-27,27 27,-27-106,0 27,0-1,52-25,-52-28,0 27,0 0,0 27,27 26,26 0,-27 0,1 26,26 1,-27 26,-26-27,80 27,-80-26,0 25,0 1,0-26</inkml:trace>
  <inkml:trace contextRef="#ctx0" brushRef="#br1" timeOffset="480805">6403 16695,'0'-27,"0"1,0 26,-27 0,1 0,-53 0,26 79,53-52,-53-1,53 54,0-54,53-26,0 0,-27 0,80-53,-80 27,-26 26,27 53,-27-27,0 1,53 25,-53 1,26-53,1 0,-27 0,53-53,-53 1,0-1,26-27,-26 54,53 26,-53 26,26 27,-26-26,0-1,53 53,-53-52,0-1</inkml:trace>
  <inkml:trace contextRef="#ctx0" brushRef="#br1" timeOffset="481053">7197 16933,'53'0,"-27"0,27 0,0 0,0 0,-27 0</inkml:trace>
  <inkml:trace contextRef="#ctx0" brushRef="#br1" timeOffset="482567">7620 16430,'0'-26,"26"26,-26-53,53 53,0 0,-26 0,-1 0,54 53,-54 26,-26-26,0-26,0-1,-53 53,27-52,-27 26,26-53,27 26,-26-26,26 27,53-27,26 53,1-53,52 53,-26-1,-1 1,-52-26,-53 26,53 0,-53 0,0 26,-26-53,-27 27,0-53,-53 27,80-27,-1 0,27 0,0-27,80-26,-1 53,0-79,54 26,-1 0,0-26,-52-1,-27 28,-27-28,-26 27,0-26,0 26,-26 53,-27-53,-27 53,54 0,-27 53,26 26,27 1,0-1,0-26,0 0,0 0,53-53,-26 26,26-26,26 0,-26 0,0 0,-27 0</inkml:trace>
  <inkml:trace contextRef="#ctx0" brushRef="#br1" timeOffset="483933">9022 16695,'0'-27,"27"27,-1 0,27 0,-53 27,27-27,-27 79,53-52,-53-1,26-26,-26 53,0-26,0-1,0-26,0-26,-53 26,53-53,0 0,0 0,0-27,27 80,25-52,-25 52,26-27,-27 27,1 0,26 0,-27 0,1 27,-27-1,0 27,52 26,-52-26,27-26,26 26,-27-53,54 52,-27-52,-27 0,1 0,-27 0,52-52,-52 25,0 1,-26-27,-27 26,27 27,-27-53,26 53,-26 0,0 53,53-26,0-1</inkml:trace>
  <inkml:trace contextRef="#ctx0" brushRef="#br1" timeOffset="485396">10848 16086,'0'106,"0"0,0 26,-27 27,27-53,0 26,53-52,53 25,53-25,-27-80,-26 0,-27 0,27-27,-53-26,0 0,-53-26,0 26,0 27,-53-27,27 53,-1-27,-26 27,27 0,26 27,-53 26,53 0,0-27,26 27,1-27,52 27,1-53,-1 27,0-27,-26 0,0 0</inkml:trace>
  <inkml:trace contextRef="#ctx0" brushRef="#br1" timeOffset="485739">10769 16616,'52'0,"1"0,27 0,26 0,-1 0,-25 0,-27 0,0 0,-27 0</inkml:trace>
  <inkml:trace contextRef="#ctx0" brushRef="#br1" timeOffset="486269">12012 16748,'27'53,"-27"0,52 0,-52 26,53-26,-53 0,0 0,0 0,0-27,-26-26,26 0,0-53,-27 0,27 0,0 0,0-26,0 53,0-1,53-26,0 53,-26 27</inkml:trace>
  <inkml:trace contextRef="#ctx0" brushRef="#br1" timeOffset="486738">12435 17118,'53'0,"-53"53,27-53,-27 53,53-53,-53 53,53 0,-27-53,-26-79,0 26,27 26,-27 1,0-27,52 53,-52 26,27 27,-27-26,53-27,-53 53,26-53,27-27,-53-26,80-53,-54 53,-26 0,79 1,-52 52,26 79,-53-26,79 0,-79 26,0-26,0 0,27-53</inkml:trace>
  <inkml:trace contextRef="#ctx0" brushRef="#br1" timeOffset="488906">14314 16774,'0'27,"0"26,53-53,-27 79,27-79,0 26,27-26,25 0,-25 0,-27-26,0 26,-53-53,26 53,-26-53,0 0,0 53,-53 0,53 53,0 27,27-28,26 1,-27 0,0-26,-26-1,53-26,-53 80,0-54,-53-26,-52 27,-1-27,26 0,1 0,53 0</inkml:trace>
  <inkml:trace contextRef="#ctx0" brushRef="#br1" timeOffset="489146">14473 16483,'0'27,"0"-27,26 0,27 0,-26 0</inkml:trace>
  <inkml:trace contextRef="#ctx0" brushRef="#br1" timeOffset="492430">17648 16351,'0'0,"0"26,0 27,0 0,26-53,-26 53,53-53,0 53,0 26,-53-26,0-26,0 26,-53-53,0 0,-26 26,52-26</inkml:trace>
  <inkml:trace contextRef="#ctx0" brushRef="#br1" timeOffset="492662">17701 16430,'0'0,"26"-53,53 53,-52 0,-1 0,27 0,0 0,-26 0</inkml:trace>
  <inkml:trace contextRef="#ctx0" brushRef="#br1" timeOffset="493077">18309 16324,'0'0,"-26"0,26 27,0-1,53 80,26-79,-26 26,0-27,0 27,-53-27,26-26,-26 53,0-26,0-27,-53 0,0 0,0 53,1-53,-1 0</inkml:trace>
  <inkml:trace contextRef="#ctx0" brushRef="#br1" timeOffset="493316">18389 16351,'0'-27,"52"27,-25 0,-1 0,27 0,0 0,-26 0,26 0,-27 0</inkml:trace>
  <inkml:trace contextRef="#ctx0" brushRef="#br1" timeOffset="493609">19103 16563,'0'53,"26"-53,27 0</inkml:trace>
  <inkml:trace contextRef="#ctx0" brushRef="#br1" timeOffset="493879">19473 16139,'0'27,"0"26,0 0,27-1,-27 28,0-27,0 0,0 0,0 0,0-1,0-25,0-1,0 27</inkml:trace>
  <inkml:trace contextRef="#ctx0" brushRef="#br1" timeOffset="494329">19791 16139,'0'-26,"53"26,-27 0,1 0,-27 26,53-26,-53 53,0-26,0-1,0 27,53-53,-27 26,27-26,0 0,-53 27,0 26,-53 0,-53 0,0 0,0-27,53-26</inkml:trace>
  <inkml:trace contextRef="#ctx0" brushRef="#br1" timeOffset="495311">17542 17145,'53'-53,"0"53,53 0,-1 0,107-80,79 80,53-53,-26 53,-27-79,-53 79,-53 0,-79 0,-27 0,-52 0,-1 0,27 0,-53 27,0-1</inkml:trace>
  <inkml:trace contextRef="#ctx0" brushRef="#br1" timeOffset="495850">18627 17145,'-27'79,"27"-26,-53 26,53-26,0 0,0 27,27-28,26 1,0-53,52 80,-25-80,-27 0,-27-27,-26-26,0 27,0-1,-26-25,-27 52,-27-53,-25 53,52 0,26 0,1 0,26 26</inkml:trace>
  <inkml:trace contextRef="#ctx0" brushRef="#br1" timeOffset="496150">19156 17542,'0'52,"0"1,0 0,0 0,0 0,53-26,0-27,0 53,0-53,-1 0,-25-27,-27-52,0-1,0 27,-53 27,0 26,27-53,-27 53,26 0,1 26</inkml:trace>
  <inkml:trace contextRef="#ctx0" brushRef="#br1" timeOffset="497042">20690 16642,'0'-26,"0"26,0 26,0 27,-79 26,53-26,-27 0,53 26,-53-52</inkml:trace>
  <inkml:trace contextRef="#ctx0" brushRef="#br1" timeOffset="497279">20452 16721,'0'-26,"0"52,53 27,0-53,27 80,-28-80,1 26,0-26,27 0</inkml:trace>
  <inkml:trace contextRef="#ctx0" brushRef="#br1" timeOffset="497604">21246 16272,'0'26,"0"0,0 1,0 26,0 26,0-26,0 0,0 0,0 0,0 0,0 26,0-26,0 26,53-52</inkml:trace>
  <inkml:trace contextRef="#ctx0" brushRef="#br1" timeOffset="498414">21855 16510,'0'0,"0"0,-53 0,53 26,-27-26,27 53,-26-26,26 25,0 28,0-27,53-27,0-26,-53-26,0-1,0-26,0-26,-27 0,27 52,27 27,52 0,-26 27,0-1,0 27,0-27,-27 27,-26 0,53-53,-27 0,27-26,27-27,-54 0,27-26,-53 26,27 26,-27-26,-53 53,0 0,-27 53,1-26,0 26,52-27,-26 53,53-52,27-27,26 0,-27 0</inkml:trace>
  <inkml:trace contextRef="#ctx0" brushRef="#br1" timeOffset="498873">23336 16483,'0'-53,"-26"106,-27-26,26 26,-25 0,25-1,-26 28,0-27,27 0,-27 26,26-79</inkml:trace>
  <inkml:trace contextRef="#ctx0" brushRef="#br1" timeOffset="499090">22913 16457,'0'0,"0"53,0-27</inkml:trace>
  <inkml:trace contextRef="#ctx0" brushRef="#br1" timeOffset="499279">23495 17012,'26'0,"-26"0</inkml:trace>
  <inkml:trace contextRef="#ctx0" brushRef="#br1" timeOffset="501041">24606 16695,'0'-27,"27"27,26 0,0 0,-27 0,27 0,-27 0,1 0,26 0,0 0,-27 0,27 0,0-52,-53-1,0 26,26-26,-26 0,0-53,0 80,0 0,-52 26,-1 105,53-52</inkml:trace>
  <inkml:trace contextRef="#ctx0" brushRef="#br1" timeOffset="501492">24553 16192,'0'-26,"0"26,0-27,80 27,-27 0,-27 0,27 0,-27 0,1 0,26-53,0 0,26-52,-52 105,-27-27,53 27,-53 0,0 53,-53 53,53-80</inkml:trace>
  <inkml:trace contextRef="#ctx0" brushRef="#br1" timeOffset="502854">26696 16139,'0'-79,"0"0,0 52,0 1,0-27,0 26,-79-26,53 53,-1-26,-26 26,27 0,-1 0,-26 0,27 53,26-27,-53 27,53-26,0-1,27 27,-1-27,0-26,27 53,0-53,-26 0,52 0,-79-26,27-1,-27 27,52 53,-52-26,0-1,27 27,-27-26,0-1,0 27,0-27,0 1,-27 26,27 0,-52-27,52 54,0-54,0 1</inkml:trace>
  <inkml:trace contextRef="#ctx0" brushRef="#br1" timeOffset="503222">27120 15875,'0'-80,"-53"107,53-1,0 27,0-26,0-1,0 1,0 52,0-26,0-27,0 1,0 26,0 0,0-1,0-25</inkml:trace>
  <inkml:trace contextRef="#ctx0" brushRef="#br1" timeOffset="503427">27411 16377,'53'0,"0"0,-53 27,53-27</inkml:trace>
  <inkml:trace contextRef="#ctx0" brushRef="#br1" timeOffset="504700">28363 15981,'0'0,"0"-53,0 26,-26 1,-1-27,-52 53,53 0,-1 0,-52 53,52-27,-26 27,53 0,-26-27,26 1,0 52,0-79,53 0,0 27,0-27,-27 0,27-27,-26 27,-27-53,52 53,-52-79,27 105,-27 27,0 27,0-54,0 54,0-28,0 1,0 0,0 0,0 27,-27-27,27-1</inkml:trace>
  <inkml:trace contextRef="#ctx0" brushRef="#br1" timeOffset="505164">29395 15875,'0'0,"-53"79,27 0,-27 1,53-1,-53 27,0-27,53-26,-53 27,53-27,-79-27,52-26</inkml:trace>
  <inkml:trace contextRef="#ctx0" brushRef="#br1" timeOffset="505442">28840 16060,'26'0,"1"0,25 26,-52 27</inkml:trace>
  <inkml:trace contextRef="#ctx0" brushRef="#br1" timeOffset="505720">29713 16721,'26'0,"1"0,-1 0</inkml:trace>
  <inkml:trace contextRef="#ctx0" brushRef="#br1" timeOffset="506560">28363 15954,'0'27,"0"-1,0 0,0 27</inkml:trace>
  <inkml:trace contextRef="#ctx0" brushRef="#br1" timeOffset="507789">27093 15875,'0'-27,"0"54,0-1,0 1,0 52,0-26,53 0,-53 0,0 26,0 0,27 1,-27-27,0-27,0 1,0 26,0-27,0 1,0 25,0-78,0 0</inkml:trace>
  <inkml:trace contextRef="#ctx0" brushRef="#br1" timeOffset="508471">27517 16351,'0'26,"0"1,0-27,0-53</inkml:trace>
  <inkml:trace contextRef="#ctx0" brushRef="#br1" timeOffset="509326">28945 16086,'0'0,"-26"0,26 27,26-27</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5:31:24.62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3704 661,'0'-26,"0"-27,0 53,0-27,-26 27,26-26,-53 26,53-27,-27 27,-26 0,27 0,-27 53,0 27,0-27,27 0,-27 26,0 0,26-26,27 0,-52 0,52-27,0 1,26-27,0 0,54 0,52 0,0 0,-26 0,-26 0,-27 0,-1-53,-25 53</inkml:trace>
  <inkml:trace contextRef="#ctx0" brushRef="#br0" timeOffset="360">4022 926,'0'0,"0"26,0 27,0 0,0-27,0 1,53-27,-27 53,27-53,26-27,-26 1,-53-1,53-52,-53 26,0 0,0 27,-26-27,-27 53,26 0,-26 0,1 26,52 54,-53-27,53-27,0 1</inkml:trace>
  <inkml:trace contextRef="#ctx0" brushRef="#br0" timeOffset="1284">4921 952,'27'-26,"-1"26,27-53,-26 53,25 0,-52 26</inkml:trace>
  <inkml:trace contextRef="#ctx0" brushRef="#br0" timeOffset="1440">4868 1270,'80'0,"-1"-80,-52 80</inkml:trace>
  <inkml:trace contextRef="#ctx0" brushRef="#br0" timeOffset="2393">6138 238,'0'-53,"27"53,-27-53,0 79,0 107,-53-27,53 52,-79 28,79-81,-53 1,53-79</inkml:trace>
  <inkml:trace contextRef="#ctx0" brushRef="#br0" timeOffset="2663">5636 1084,'26'0,"80"-52,-53 52,53-53,79 53,0-106,0 106,-26-27,-80 27,-26 0,-53 0,27 27,-27 26</inkml:trace>
  <inkml:trace contextRef="#ctx0" brushRef="#br0" timeOffset="3104">6350 1217,'26'-27,"-26"27,0 53,0-26,0-1,0 27,0-26,0 25,80 28,-54-54,-26 1,0-27,-53 0,-26 53,0-53,-1 0,54 0</inkml:trace>
  <inkml:trace contextRef="#ctx0" brushRef="#br0" timeOffset="3307">6324 1190,'0'-53,"79"53,-53 0,1-26,26 26,0 0,0 0,0 0,26-53,-26 53</inkml:trace>
  <inkml:trace contextRef="#ctx0" brushRef="#br0" timeOffset="3698">7646 555,'0'0,"-105"53,78 0,-26 27,0-1,27 0,26 1,-53 25,53-25,0-1,0-26,0 0,26 0,-26-27,80-26,-27 27,0-27,0 0,26 0</inkml:trace>
  <inkml:trace contextRef="#ctx0" brushRef="#br0" timeOffset="4026">8308 555,'-79'53,"52"53,-26-27,53 1,0-27,0 0,27 26,26-53,26-26,0 0,-26 0,0 0,-53 0,53 0,-53-79,0 53,-53 26,-26-80,26 80,-27 0,28 0,-1 53</inkml:trace>
  <inkml:trace contextRef="#ctx0" brushRef="#br0" timeOffset="4320">9102 926,'-27'0,"27"0,0 26,0 27,0-26,0-1,53-26,0 53,0-53,26 0,-52 0,-27-27,26 27,-26-52,0 25,-79-26,26 53,0-26,-26 26,26 0,-27 0</inkml:trace>
  <inkml:trace contextRef="#ctx0" brushRef="#br0" timeOffset="4899">9790 529,'0'0,"53"26,-1 27,28 0,-54 0,27 0,-26 0,-27 26,0 1,0-1,0-26,-80 0,1 26,-27-26,27-26,26-27,0 53</inkml:trace>
  <inkml:trace contextRef="#ctx0" brushRef="#br0" timeOffset="6263">10583 529,'0'-27,"-53"80,1 27,52 26,-27-1,27 1,0 0,0 0,27 0,52-53,-26 0,0-53,0 0,26 0,-26 0,0 0,0-53</inkml:trace>
  <inkml:trace contextRef="#ctx0" brushRef="#br0" timeOffset="6947">11298 529,'0'-53,"-53"53,26 0,27 26,0 27,0-26,0-1,80 27,26 0,-54-26,1 25,0-25,-53 26,0 0,-53-27,0-26,1 53,-28-53,27 0,0 27</inkml:trace>
  <inkml:trace contextRef="#ctx0" brushRef="#br0" timeOffset="7194">11271 582,'0'-27,"0"27,53 0,0 0,0 0,-27 0,27 0,-26 0,26 0,-27 0,27 0,-26 0</inkml:trace>
  <inkml:trace contextRef="#ctx0" brushRef="#br0" timeOffset="7518">12144 397,'0'52,"0"1,0 0,-79 53,26-26,27-1,26 0,-80 27,54-27,26-26,-80 27,80-54,0 27,27-53,52 0</inkml:trace>
  <inkml:trace contextRef="#ctx0" brushRef="#br0" timeOffset="7907">12303 714,'27'27,"-27"25,0 1,0 0,0 0,0 0,53-26,-53-1,26-26,0 0,-26-26,53 26,-53-80,27 54,-27-27,53 0,-53 79,0 27,0-26,0-1,0 27,0 26,-27-26,27 0,0 0,0 0</inkml:trace>
  <inkml:trace contextRef="#ctx0" brushRef="#br0" timeOffset="8642">12912 476,'26'0,"1"-53,26 53,-1 79,1 1,0 52,-26-26,-27 26,53-26,-53 0,0-27,0 1,-53-1,0-26,-27 0,1 0,0-53,26 26,0-26,26 0,27 0,53 0,0 0</inkml:trace>
  <inkml:trace contextRef="#ctx0" brushRef="#br0" timeOffset="10068">13626 1323,'0'-27,"27"27,-1 0,53 0,-26 0,-26 0,-1 0,-26 0,-26 27</inkml:trace>
  <inkml:trace contextRef="#ctx0" brushRef="#br0" timeOffset="10217">13705 1481,'80'-26,"-27"26,-27 0,54 0,-80 26</inkml:trace>
  <inkml:trace contextRef="#ctx0" brushRef="#br0" timeOffset="10937">14843 608,'0'-53,"27"53,-27 27,0 79,0-1,0 1,0 27,-27-28,27 28,-53-54,53-26,0-27,-26-26,26 53</inkml:trace>
  <inkml:trace contextRef="#ctx0" brushRef="#br0" timeOffset="11402">15796 793,'0'27,"0"26,0 0,0-27,53 27,-53-26,79 52,-26-26,-53-27,53 27,-53 0,0-26,-27-27,-52 0,0 0,-1 0,1 0</inkml:trace>
  <inkml:trace contextRef="#ctx0" brushRef="#br0" timeOffset="11628">15901 688,'0'-53,"80"53,-54 0,27 0,0 0,27 0,-28 0,28 0,-1 0,-26 0,0 0,-53 53,-26-53</inkml:trace>
  <inkml:trace contextRef="#ctx0" brushRef="#br0" timeOffset="20761">1773 2116,'53'0,"-53"-26,-27 26,1 0,-1 0,-26 0,0 0,27 0,-27 0,27 0,-27 0,26 0,27-27,0 80,0-26,0 26,0 26,0 0,53 27,-53 0,0-26,0-1,27 0,-27-26,0 0,0-26,53-27</inkml:trace>
  <inkml:trace contextRef="#ctx0" brushRef="#br0" timeOffset="21001">1402 2646,'0'-27,"0"-26,0 53,53 0,0 0,27 0,-1-53,0 53,27 0,-53-53,0 53,-27 0</inkml:trace>
  <inkml:trace contextRef="#ctx0" brushRef="#br0" timeOffset="21252">2143 2249,'27'-27,"26"-26,-53 53,0 53,0 0,0 0,0 0,0 26,0 1,0-1,0-26,0-27,26-26,-26 27,26-27</inkml:trace>
  <inkml:trace contextRef="#ctx0" brushRef="#br0" timeOffset="21421">2355 2143,'0'-27</inkml:trace>
  <inkml:trace contextRef="#ctx0" brushRef="#br0" timeOffset="21759">2487 2407,'79'106,"-52"-53,26 0,-53 0,53 0,-53 0,0 0,53 26,-53-52,0-1,0-79,0 0,0 0,0-26,26-27,-26 27,0 26,0 26,53 27,-53-26,27 26,-1 0,27 0</inkml:trace>
  <inkml:trace contextRef="#ctx0" brushRef="#br0" timeOffset="22111">3281 2328,'0'-53,"0"0,-27 27,1 26,26 26,-27-26,27 53,0 0,0 0,0-27,27-26,-1 53,27 0,-53 27,0-54,0 27,-26 0,-27-27,26-26,27 80,-52-80</inkml:trace>
  <inkml:trace contextRef="#ctx0" brushRef="#br0" timeOffset="22359">3572 2063,'0'-26,"0"79,53 0,-53 0,26 53,-26-27,0 27,53 0,-53-27,0 0,0-26,0-26,0 26,53-53</inkml:trace>
  <inkml:trace contextRef="#ctx0" brushRef="#br0" timeOffset="22531">3572 2513,'0'-26,"26"26,1 0,-1 0,27 0,-26 0,-1 0,1 0</inkml:trace>
  <inkml:trace contextRef="#ctx0" brushRef="#br0" timeOffset="23447">5027 2116,'0'-53,"0"1,-26 25,-27 27,26 0,-26 0,0 53,53 0,0 0,0 53,0-27,0 0,0 27,27-26,-27-1,26-26,-26 26,0-52,0-1,0 27,-26-53,-1 0</inkml:trace>
  <inkml:trace contextRef="#ctx0" brushRef="#br0" timeOffset="23635">4604 2751,'53'-53,"0"27,26-53,-26 52,0 27,0-79,26 79,-26 0,0 0,-27 0</inkml:trace>
  <inkml:trace contextRef="#ctx0" brushRef="#br0" timeOffset="23905">5424 2169,'-26'80,"26"-54,-53 27,53 26,-80-26,80 0,0-26,0 26,27-27,-1-26,27 0,0 0,26 0,-52-26,26-27</inkml:trace>
  <inkml:trace contextRef="#ctx0" brushRef="#br0" timeOffset="24077">5503 2037,'0'-53,"0"0,0 53,53 27,-53 52,0 0</inkml:trace>
  <inkml:trace contextRef="#ctx0" brushRef="#br0" timeOffset="24590">5768 2566,'0'27,"53"26,0 26,-53-53,53 27,0-26,0-27,-1 0,-52-53,27 0,-27-53,0 27,0 52,53 27,-53 27,26-1,-26 27,53-26,0-27,-26 52,-1-52,53-26,-79 0,0-54,27-52,-27 26,0 27,0 26,0 26,0 27,-27 0,27 27,0-1,0 1,0 26,0-1,0 1,53 0,-53-26,27-27,-27 53,53-53,0 53,-27-53,1 0</inkml:trace>
  <inkml:trace contextRef="#ctx0" brushRef="#br0" timeOffset="25757">6482 2381,'27'0,"-1"0,-26 0,27 0,52-53,-26 0,-53 0,0-26,0 26,-26 53,-27 0,26 0,-26 79,27 1,26-1,-80 27,80-27,0-26,0 0,0-26,27-27,52 52,1-52,52 0,27 0,-54 0,-25 0,-1 0,-26 0,-26 0</inkml:trace>
  <inkml:trace contextRef="#ctx0" brushRef="#br0" timeOffset="26447">7779 2275,'26'0,"54"27,-27 25,-27 1,27 0,-53 27,26-27,-26-27,0 1,0-80,0 0,53-27,-53 1,0 0,27 26,-27 0,53 53,-53-27,26 27,1 0,25 0,-25 27,-1-27,27 79,-53-26,53-27,-53 27,0-26,0 52,0-26,0 0</inkml:trace>
  <inkml:trace contextRef="#ctx0" brushRef="#br0" timeOffset="27024">8678 2407,'-26'0,"-53"80,26-54,0 54,26-54,27 1,0 25,0-25,0-27,53 0,-26 0,26-27,-27-25,-26-1,53 26,-53-52,53 52,-27 27,-26 53,0-26,53-1,-53 27,0-26,0-1,0 27,27-53,-27-53,26 0,-26 0,79 0,-79 0,27 27,26-27,-27 53,-26 53,0-27,53 1,-53 52,0-52,0-1,0 1,0 25,0-25</inkml:trace>
  <inkml:trace contextRef="#ctx0" brushRef="#br0" timeOffset="27222">9446 2672,'53'-53,"-27"0,0 53,27 0,-26-26,26 26,26 0,-26 0,-26 0</inkml:trace>
  <inkml:trace contextRef="#ctx0" brushRef="#br0" timeOffset="29070">9922 1984,'0'0,"0"-26,53 26,0 0,-27 0,27 53,-53-1,0-25,0-1,0 54,0-80,0 26,0 1,0 26,27-1,25 1,54 0,-26 27,26-1,-27 27,-53-27,-26 1,0-1,0 0,-79-52,-27 26,27-53,-1 53,27-53,-26 0,79-27,-26 1,26-27,26-53,80 0,53-53,79 54,-27-1,28-27,-54 54,-53 26,-105 27,-27-27,0-27,-53 80,-27 0,-52 0,53 53,26 0,0 53,53-27,0 1,0-1,0-26,53 27,0-54,0-26,26 53,-53-53,27 0,0 0,-26-53,-27 0,53 27,-1-27,1 53,-26 0,52 26,-79 1,53 26,-53-27,53 27,-53-27,0 27,0-26,0-27,0-27,-26 1,26-27,0-26,53 26,-1 0,1 0,27 0,-27 53,0 0,-1 0,1 0,0 0,0 53,-26-53,-27 53,53-53,-53 53,0-27,0 27,26-53,-26 26,53-26,-27 0,27 0,-26 0,-27-26,-80-27,54 53,-27-26,27 26,-27 0</inkml:trace>
  <inkml:trace contextRef="#ctx0" brushRef="#br0" timeOffset="31223">13229 1905,'0'-27,"0"27,0 53,0 27,0-1,0 27,0 26,0-53,0 1,53-1,53 27,26-53,-26-53,0 0,0-53,-27-26,-26 26,0-27,-53 1,0 0,0 52,0 27,-79 0,26 0,-27 27,54 52,26-53,0 1,0 26,0-27,53 27,0-26,52-27,28 53,-54-53,-26 0,0 0</inkml:trace>
  <inkml:trace contextRef="#ctx0" brushRef="#br0" timeOffset="31621">13282 2196,'0'-27,"-53"27,27 0,26 0,0 53,0-26,26-27,27 0,26 0,1 0,26 0,-53 0,0 0,-27 0,27 0</inkml:trace>
  <inkml:trace contextRef="#ctx0" brushRef="#br0" timeOffset="31965">14314 2249,'26'53,"27"-1,-53-25,53 26,-53-27,27 27,-27 0,0 0,0-26,0-27,0-53,0 26,0 1,0-27,0 53,0-53,79 53,-52 0,-1-27,27 27,0 0</inkml:trace>
  <inkml:trace contextRef="#ctx0" brushRef="#br0" timeOffset="32384">14790 2381,'0'26,"53"27,-53-26,27 26,-27-27,53-26,-53 53,26-53,27 0,-53-53,26-53,-26 53,53 27,-53 79,27-27,-27 27,53-26,-27-27,1-27,-27-26,52 53,-52-53,27 53,-1 0,-26 0,53 53,-53-26,27 26</inkml:trace>
  <inkml:trace contextRef="#ctx0" brushRef="#br0" timeOffset="32737">15796 2222,'0'0,"-27"0,-26 0,27 0,26 53,0 0,0-27,0 27,0-26,53-27,-53 53,0-27,0 27,-27-53,1 0,-1 27,-26-27,27 53,-27-53</inkml:trace>
  <inkml:trace contextRef="#ctx0" brushRef="#br0" timeOffset="33104">16166 2249,'0'0,"0"26,0 27</inkml:trace>
  <inkml:trace contextRef="#ctx0" brushRef="#br0" timeOffset="33238">16113 2698,'27'0,"-54"0</inkml:trace>
  <inkml:trace contextRef="#ctx0" brushRef="#br0" timeOffset="34408">2064 3439,'26'0,"-26"-53,80 53,-27 0,-27 0,0 0,27 0,-26 0,26 0,0 0,0 0,52 0</inkml:trace>
  <inkml:trace contextRef="#ctx0" brushRef="#br0" timeOffset="34770">4498 3386,'106'0,"-27"-53,27 53,26 0,1 0,25-52,1 52,-27 0,27-53,-53 53,0 0,26 0,0 0,-26 0,26 0,-26 0,27-27,-1 27,27 0,-1-53,-52 53,0 0,0 0,0-53,-27 53,0 0,1 0,-1 0,1 0</inkml:trace>
  <inkml:trace contextRef="#ctx0" brushRef="#br0" timeOffset="35076">9737 3095,'106'0,"52"0,-25 0,25 0,-52 0,0 0,0 0,0 0,-27 0,27 0,0 0,-27 0,0 0,-26 0,27 0,-1 0,0 0,1 0,26 0</inkml:trace>
  <inkml:trace contextRef="#ctx0" brushRef="#br0" timeOffset="35513">13229 3148,'53'0,"26"0,1 53,-27-53,0 0,0 0,0 0,52 0,-25 0,26 0,-27 0,27 0,-27 0,27 0,0 0,0 0,26 0,-53 0,1 0,-27 0,0 0,-1 0,28 0,-54 0,1 0,-1 0,27 0,-26 0,-1 0,27 0,-27 0,1 0,-27 0</inkml:trace>
  <inkml:trace contextRef="#ctx0" brushRef="#br0" timeOffset="38222">17965 2011,'0'-53,"0"26,-26 1,-27 26,26 0,1 0,-27 0,27 26,-27 27,53 26,-53 1,53-1,-53 1,53-28,0 28,0-54,53 27,26-26,0-27,27 53,0-53,26 0,-52-27</inkml:trace>
  <inkml:trace contextRef="#ctx0" brushRef="#br0" timeOffset="38451">18415 2460,'0'27,"0"-1,0-26,26 0,27 0,-26 0,-1-26,-26-1,0-26,-26 27,-1 26,27-53,-53 53,1 53,52-27</inkml:trace>
  <inkml:trace contextRef="#ctx0" brushRef="#br0" timeOffset="38792">18971 2354,'0'-26,"26"26,53 0,1 0,26 0,-27 0,-26 0,-53 26,53 1</inkml:trace>
  <inkml:trace contextRef="#ctx0" brushRef="#br0" timeOffset="38926">19235 2619,'106'0,"0"-26,-27 26,1 0,-27 0</inkml:trace>
  <inkml:trace contextRef="#ctx0" brushRef="#br0" timeOffset="39242">20267 1852,'0'26,"0"1,0 26,0 26,-53 27,53-27,0 1,-26-1,26-26,0 0</inkml:trace>
  <inkml:trace contextRef="#ctx0" brushRef="#br0" timeOffset="39634">20638 2063,'0'27,"0"-1,0 27,0-26,0-1,0 1,52 26,1-53,0 52,0-52,0 27,-26-27,-27 26,0 27,-53-53,-27 27,-26-27,27 53,26-53</inkml:trace>
  <inkml:trace contextRef="#ctx0" brushRef="#br0" timeOffset="39842">20743 1931,'0'-26,"27"26,52 0,-52 0,-1 0,27 0,0 0,-27 0</inkml:trace>
  <inkml:trace contextRef="#ctx0" brushRef="#br0" timeOffset="40034">21590 2381,'26'0,"1"0,-27 53,0-27,0 54,-53-27,0-27</inkml:trace>
  <inkml:trace contextRef="#ctx0" brushRef="#br0" timeOffset="41423">22834 2196,'0'0,"0"-53,0 26,0 27,-53-53,0 80,53-1,-80 27,27-26,27 26,26-27,-53 27,53-27,0 1,0 26,27-27,-1-26,27 53,26-53,-26 0,0 0,0 0,0 0,0 0,-27 0,-26 53,27-53</inkml:trace>
  <inkml:trace contextRef="#ctx0" brushRef="#br0" timeOffset="41723">23310 2302,'0'26,"0"0,0 1,0 52,0-26,0 0,0 0,0-26,0 25,0 1</inkml:trace>
  <inkml:trace contextRef="#ctx0" brushRef="#br0" timeOffset="42039">23865 2381,'80'0,"-54"-27,1 27,26 0,-27 0,27 27,-53-1</inkml:trace>
  <inkml:trace contextRef="#ctx0" brushRef="#br0" timeOffset="42173">24077 2751,'79'0,"1"-26,-54 26</inkml:trace>
  <inkml:trace contextRef="#ctx0" brushRef="#br0" timeOffset="43585.924">25030 1190,'0'0,"26"-26,27 26,26 0,-26 0,-26 26,26 27,-53 0,0 0,0 0,0 26,-53-52,0 26,26-53,27 26,-26-26,26 27,26-27,27 0,-26 53,-1-53,27 0,-53 26,-26 27,-27-53,26 26,-26-26,27 0,26 0</inkml:trace>
  <inkml:trace contextRef="#ctx0" brushRef="#br0" timeOffset="43855.897">25903 1534,'-27'0,"-26"0,0 27,27-27,26 53,0-27,0 27,0-27,0-26,53 53,0-53,26 0,-52-53,26 27,-53-27,0-26,0 52,0 1,-53-27,26 53,1-27,-27 27,26 0,-26 0</inkml:trace>
  <inkml:trace contextRef="#ctx0" brushRef="#br0" timeOffset="44314.8511">24950 2116,'27'0,"26"-53,0 53,26 0,106 0,53 0,-26 0,79 0,-53 0,-106 0,-26 0,-26 0,-133 27</inkml:trace>
  <inkml:trace contextRef="#ctx0" brushRef="#br0" timeOffset="45475.7349">25374 2566,'0'27,"0"-1,0 1,0 25,0 1,0-26,52 26,-52-27,0 1,0 26,0-27,0 0,0 1,0 26,0-27,0 27,-26-53,26 53,-53-53,27 0,-27 0,53-26,-27-1,27-26,-53-26,53 0</inkml:trace>
  <inkml:trace contextRef="#ctx0" brushRef="#br0" timeOffset="45655.7169">25294 2302,'27'0,"-27"-80,26 80,-26 53,0-26</inkml:trace>
  <inkml:trace contextRef="#ctx0" brushRef="#br0" timeOffset="46802.6023">25718 2646,'0'26,"0"0,0 1,26 26,-26-27,0 1,0 52,0-52,0-1,0 27</inkml:trace>
  <inkml:trace contextRef="#ctx0" brushRef="#br0" timeOffset="47026.5798">25982 2698,'53'0,"-53"80,0-27,0-27,0 1,0 26</inkml:trace>
  <inkml:trace contextRef="#ctx0" brushRef="#br0" timeOffset="47351.5473">26167 2434,'53'0,"-53"0,-26 0,-27 26,26-26,1 0,-27 0,27 0,-27 0,26 0,27-26,-26 26,-1 0,-26 0,53 0,-53 53,53-27,-52-26</inkml:trace>
  <inkml:trace contextRef="#ctx0" brushRef="#br0" timeOffset="48214.461">27146 1746,'-53'79,"0"-26,1 0,52 0,-53 53,53-53,0 26,-53 1,53-1,26 0,1-26,26-26,52 26,-25-53</inkml:trace>
  <inkml:trace contextRef="#ctx0" brushRef="#br0" timeOffset="49714.3111">27570 1772,'0'0,"26"80,-26-54,0 1,0 26,0 0,0-27,0 0,0 27,0-26,0-1,0 54,27-80</inkml:trace>
  <inkml:trace contextRef="#ctx0" brushRef="#br0" timeOffset="50012.2812">27861 2090,'53'0,"-53"0,52 0,-25 0,-1 0,54 0,-27 0,-27 0,1 0,26 0</inkml:trace>
  <inkml:trace contextRef="#ctx0" brushRef="#br0" timeOffset="50266.2558">27993 1905,'26'-80,"-26"54,27 26,-27 26,0 27,0 27,0-27,0-1,0-25,0 26,0-27,26-26,-26 53</inkml:trace>
  <inkml:trace contextRef="#ctx0" brushRef="#br0" timeOffset="51106.1718">28601 1905,'27'26,"-27"1,0 26,0-27,53 0,-53 27,0-26,0-1,0 27,0-26,0-1,0 27,0-27,0 1,-27-27,-26 0,27 0,-27 0,0 0</inkml:trace>
  <inkml:trace contextRef="#ctx0" brushRef="#br0" timeOffset="51302.1523">28654 1508,'0'0,"0"26</inkml:trace>
  <inkml:trace contextRef="#ctx0" brushRef="#br0" timeOffset="51700.1125">29025 1455,'53'26,"-53"1,26 52,-26 27,80 0,-80 0,52 26,-52-26,0-27,0 1,0-28,-52 28,-1-27,0 0,-53-27,27-26,52 53,1-53,26 27</inkml:trace>
  <inkml:trace contextRef="#ctx0" brushRef="#br0" timeOffset="52979.9845">29501 1958,'27'0,"25"0,-25 0,-1 0,-26 53</inkml:trace>
  <inkml:trace contextRef="#ctx0" brushRef="#br0" timeOffset="53158.9666">29580 2249,'27'0,"-1"0,27 0,-53 26</inkml:trace>
  <inkml:trace contextRef="#ctx0" brushRef="#br0" timeOffset="54680.8144">30030 1296,'0'-53,"0"53,0-26,53 26,27 0,-54 0,-26 0,53 0,-53 53,0 0,-27-53,27 53,-52-53,52 26,-27-26,27 53,0-53,53 53,-27-53,27 26,0-26,-26 53,-27-26,0 26,-53-53,26 0,-26 0,27 0</inkml:trace>
  <inkml:trace contextRef="#ctx0" brushRef="#br0" timeOffset="54950.7873">30612 1534,'-26'0,"26"27,0-1,0 27,26-26,1-27,26 26,-27-26,27 0,-53-26,0-54,0 27,0 27,-79-54,52 80,1 27</inkml:trace>
  <inkml:trace contextRef="#ctx0" brushRef="#br0" timeOffset="55418.7406">29951 1905,'0'0,"26"0,27 0,53 0,0 0,53-27,52 27,1 0,-27 0,-79 27,-27-1,-52 27,-27-26,0-1,-27-26</inkml:trace>
  <inkml:trace contextRef="#ctx0" brushRef="#br0" timeOffset="55730.7093">30348 2302,'0'79,"0"-53,0 1,0 26,0 0,0-27,0 1</inkml:trace>
  <inkml:trace contextRef="#ctx0" brushRef="#br0" timeOffset="55956.6868">30692 2381,'0'-53,"26"53,-26 53,0 0,0-27,0 1,0 26,0 0</inkml:trace>
  <inkml:trace contextRef="#ctx0" brushRef="#br0" timeOffset="56341.6483">30877 2196,'0'-53,"-27"106,1-53,-27 26,27-26,-27 0,26 0,1 0,-1 0,-26 0,0-53,-26 27,53-27,-1 53,-26-27,27 27,-27 0,0 27,53-1,0 27,0-26,0-1,0 1,26-27,1 0</inkml:trace>
  <inkml:trace contextRef="#ctx0" brushRef="#br0" timeOffset="57058.5766">31485 1667,'0'-27,"0"54,0 25,0 1,0 27,-26-27,26 0,0 0,0 26,0 0,0-26,79-26,-52 26,26-53,0 26,0-26,-27 0</inkml:trace>
  <inkml:trace contextRef="#ctx0" brushRef="#br0" timeOffset="57290.5534">31909 1667,'0'-53,"0"132,0-26,-27 0,27 0,0 0,-26 26,26-26,0 0,0 0,0 0</inkml:trace>
  <inkml:trace contextRef="#ctx0" brushRef="#br0" timeOffset="57478.5346">32094 2116,'79'0,"-52"0,-1 0,27 0,-26 0</inkml:trace>
  <inkml:trace contextRef="#ctx0" brushRef="#br0" timeOffset="57791.5033">32544 1772,'0'0,"0"80,-27-54,27 27,0 0,0 26,0 1,0-1,0 1,0-28,0-25,0 26,-26-53,-27 0,-26 0,-1-27,54-26</inkml:trace>
  <inkml:trace contextRef="#ctx0" brushRef="#br0" timeOffset="57974.485">32385 1587,'0'-53,"26"27,-26-27,0 79,0 1,0 26</inkml:trace>
  <inkml:trace contextRef="#ctx0" brushRef="#br0" timeOffset="58393.4431">32888 1481,'26'0,"27"27,-53 52,0 27,0 0,0 0,-53 26,0 27,0-27,0-26,53-27,-26-26,26-26,-53-27,53-27</inkml:trace>
  <inkml:trace contextRef="#ctx0" brushRef="#br0" timeOffset="58611.4213">33338 2302,'0'0,"0"79,0-53,-27 27,1-26,-27 26,26-53,1 0</inkml:trace>
  <inkml:trace contextRef="#ctx0" brushRef="#br0" timeOffset="61548.1275">2910 4709,'0'-26,"0"-27,-52 26,25-25,-26 52,53 26,-53-26,27 79,26-52,-80 26,80-27,-26 27,26-26,0 25,26 1,27-53,27 0,26 0,-27 0,0 0,-26 0,0 0,0 0,-53 27</inkml:trace>
  <inkml:trace contextRef="#ctx0" brushRef="#br0" timeOffset="61923.09">3360 4709,'53'0,"-26"0,-1 0,-26 0,27 0,-27 53,52 0,-52 26,0-26,0-26,0-1,27-26,-1 0,1 0,52 0,-52 0</inkml:trace>
  <inkml:trace contextRef="#ctx0" brushRef="#br0" timeOffset="62598.0226">4207 4762,'0'-26,"53"26,0-53,-27 53,1 0,52 0,-53 0,-26 0,0 53</inkml:trace>
  <inkml:trace contextRef="#ctx0" brushRef="#br0" timeOffset="62748.0076">4366 5027,'53'0,"-27"0,0 0</inkml:trace>
  <inkml:trace contextRef="#ctx0" brushRef="#br0" timeOffset="64694.8129">5794 3704,'53'-80,"-26"80,26 0,-53 27,0-1,0 27,0 0,0 0,26-26,1-27,52 53,-26-53,0 26,-27-26,-26 53,53-53,-53 26,-53 27,27-53,-27 53,26-53,-25 0,25 0</inkml:trace>
  <inkml:trace contextRef="#ctx0" brushRef="#br0" timeOffset="64963.786">6694 3889,'0'-53,"0"106,0 0,0-53,26 26,27-26,0 0,-26 0,26 0,-53-26,0-27,0 27,0-1,-27 27,-26-53,27 53,-27 0,26 27</inkml:trace>
  <inkml:trace contextRef="#ctx0" brushRef="#br0" timeOffset="65459.7364">5636 4498,'0'-53,"79"53,-26-53,53 53,53 0,52-53,54 53,26-53,-53 53,27-53,-54 53,-79 0,-79-53,-26 53,-27 27,-53-1,0-26</inkml:trace>
  <inkml:trace contextRef="#ctx0" brushRef="#br0" timeOffset="66008.6815">6376 4630,'0'-27,"0"54,0-1,0 27,53 0,-53 0,0 26,27 1,-27-1,0-26,0 0,0-26,0 25,-27-52,1 0,-1 0,-25 0,25-26,27-27</inkml:trace>
  <inkml:trace contextRef="#ctx0" brushRef="#br0" timeOffset="66171.6652">6429 4498,'0'-53,"0"53,0 53,0 0</inkml:trace>
  <inkml:trace contextRef="#ctx0" brushRef="#br0" timeOffset="66485.6338">7038 4921,'0'0,"53"0,-53 26,0 1,0 26,0 0,0-27,26 1,-26 26,27-53</inkml:trace>
  <inkml:trace contextRef="#ctx0" brushRef="#br0" timeOffset="66703.6119">7303 4789,'0'0,"26"0,-26 53,53-53,-53 52,26-52,-26 53,0-26,0 26,0-27</inkml:trace>
  <inkml:trace contextRef="#ctx0" brushRef="#br0" timeOffset="67033.579">7514 4524,'0'0,"0"79,-53-79,0 0,0 27,-26-27,26 0,-26 0,52 0,-26-53,27 53,-1 0,-25 26,52 1,0-1,-27 27,27-26</inkml:trace>
  <inkml:trace contextRef="#ctx0" brushRef="#br0" timeOffset="69373.345">8361 4286,'0'-27,"0"1,53 26,-27 0,27 0,-26 0,-27 0</inkml:trace>
  <inkml:trace contextRef="#ctx0" brushRef="#br0" timeOffset="69530.3293">8493 4471,'53'0,"26"0,-26 0,-26 0</inkml:trace>
  <inkml:trace contextRef="#ctx0" brushRef="#br0" timeOffset="70970.1853">9631 4074,'26'-26,"1"26,26 0,0 0,52 0,-78 0,-1 0,1 0</inkml:trace>
  <inkml:trace contextRef="#ctx0" brushRef="#br0" timeOffset="71502.1321">10530 3651,'27'0,"-27"-27,53 27,26-52,-52 52,26 0,-27 0,-26 26,26-26,-26 53,0 0,0 0,0-53,0 26,27-26,26 53,26-53,-52 0,-1 27,-26 26,-53-27,0-26,0 0,0 53,27-53</inkml:trace>
  <inkml:trace contextRef="#ctx0" brushRef="#br0" timeOffset="71784.1039">11404 3783,'26'0,"-26"0,0 53,0-26,0-1,79-26,-26 53,27-53,-54 0,27-53,-53 27,0-1,0-26,0 0,0 27,-53 26,-53 0,80 0,-1 26,27 1</inkml:trace>
  <inkml:trace contextRef="#ctx0" brushRef="#br0" timeOffset="72291.0532">10372 4312,'53'0,"-27"0,53 0,54 0,25 0,54 0,53-79,-54 79,-25 0,-81-53,1 53,-53 0,-26 27,-27-1</inkml:trace>
  <inkml:trace contextRef="#ctx0" brushRef="#br0" timeOffset="72591.0232">11033 4603,'27'0,"-27"27,0 26,0 0,0 0,0 0,0-1,0-25</inkml:trace>
  <inkml:trace contextRef="#ctx0" brushRef="#br0" timeOffset="72814.0009">11324 4736,'27'0,"-1"0,-26 0,53 0,-53 79,0-26,0-27,0 1</inkml:trace>
  <inkml:trace contextRef="#ctx0" brushRef="#br0" timeOffset="73168.9654">11589 4498,'0'26,"0"-26,-27 27,-26-27,27 0,-1 0,-25 0,-28 0,27 0,27-53,-27 53,26-53,-25 53,25 0,1 0,-27 26,53 27,0-26,0-1,0-26</inkml:trace>
  <inkml:trace contextRef="#ctx0" brushRef="#br0" timeOffset="74120.8702">12409 3995,'26'0,"-26"26,0 27,53-26,-53 26,0 26,53 0,-53 1,27-27,-27 0,0 26,0-53,0 1,0-1,0 27,-27-53,1 0,-54 27,80-27</inkml:trace>
  <inkml:trace contextRef="#ctx0" brushRef="#br0" timeOffset="74322.85">12515 3598,'0'-26,"0"-27,0 79,-27 1</inkml:trace>
  <inkml:trace contextRef="#ctx0" brushRef="#br0" timeOffset="74584.8238">13705 4445,'27'0,"-27"26,-27 54,1-80,0 0</inkml:trace>
  <inkml:trace contextRef="#ctx0" brushRef="#br0" timeOffset="77210.5612">15663 4074,'0'-53,"-26"0,-1 53,-25 0,-54 27,106-1,-53 27,53-26,0 26,-27 26,27-53,0 1,0 26,27-53,-1 0,1 0,52 0,0 0,1 0,-1 0,-26-27</inkml:trace>
  <inkml:trace contextRef="#ctx0" brushRef="#br0" timeOffset="77585.5237">15928 4074,'26'0,"27"0,0 0,0 0,-26 0,26 27,-53 26,0-27,0 1,-27-27,27 52,-26-52,52 0,27 27,0-27,0 0,-27 26,-26 27,0 0,0-26,-79-27,0 79,-1-79,-26 53,53-53</inkml:trace>
  <inkml:trace contextRef="#ctx0" brushRef="#br0" timeOffset="77899.4922">17039 4101,'27'0,"-27"-27,53 27,-27 0,53 0,-79 0,0 53</inkml:trace>
  <inkml:trace contextRef="#ctx0" brushRef="#br0" timeOffset="78033.4789">17145 4365,'53'0,"-27"-53,1 53</inkml:trace>
  <inkml:trace contextRef="#ctx0" brushRef="#br0" timeOffset="78877.3945">18203 3201,'0'-26,"0"-27,0 53,0 53,0 0,0 0,0 26,-26-26,26 0,0-27,0 54</inkml:trace>
  <inkml:trace contextRef="#ctx0" brushRef="#br0" timeOffset="79177.3645">18468 3519,'53'26,"0"-26,-27 27,1-27,26 0,-27 0,-26-27,0 1,-26-27,-54 0,54 53,-27-53,26 53</inkml:trace>
  <inkml:trace contextRef="#ctx0" brushRef="#br0" timeOffset="79597.3225">17859 3863,'27'0,"52"0,-26 0,27 0,78 0,107-80,52 80,54 0,-54 0,1 0,-80-53,-132 53,-80 0,-26 27,-79 26,-1-53</inkml:trace>
  <inkml:trace contextRef="#ctx0" brushRef="#br0" timeOffset="80279.2543">18362 4127,'0'0,"27"53,-27 0,0 0,0 0,0 26,0 27,52-27,-52-26,0 0,0-26,0 26,-79-53,26-27,0 27,-26-79</inkml:trace>
  <inkml:trace contextRef="#ctx0" brushRef="#br0" timeOffset="80451.2371">18468 3968,'0'-26,"0"79,0-27</inkml:trace>
  <inkml:trace contextRef="#ctx0" brushRef="#br0" timeOffset="81231.1591">18838 4286,'0'26,"0"27,0-26,53-1,-53 27,0-26,0-1,27-26,-27 79,0-52</inkml:trace>
  <inkml:trace contextRef="#ctx0" brushRef="#br0" timeOffset="81479.1343">19156 4312,'53'0,"-53"0,26 80,-26-54,0 1,0 26,0 0,0-27</inkml:trace>
  <inkml:trace contextRef="#ctx0" brushRef="#br0" timeOffset="81794.1027">19473 4074,'-26'0,"-1"0,-25 53,-1-53,-27 0,27 0,0 0,0 0,27 0,-27 0,0 0,27 0,-27 27,53-1,0 1,-27-27</inkml:trace>
  <inkml:trace contextRef="#ctx0" brushRef="#br0" timeOffset="82739.0083">20770 3730,'0'0,"0"-53,0 80,0 26,-80 26,80 1,-26-1,26 53,-79-52,79-1,0-26,0 0,0-27,26-26,27 53,26-53,1 0</inkml:trace>
  <inkml:trace contextRef="#ctx0" brushRef="#br0" timeOffset="82970.9851">21325 3783,'0'27,"-52"52,52-26,-53 0,53 26,0 1,-53-27,53-1</inkml:trace>
  <inkml:trace contextRef="#ctx0" brushRef="#br0" timeOffset="83172.9648">21643 4127,'26'0,"27"-26,27 26,-54 0,1 0,-1 0</inkml:trace>
  <inkml:trace contextRef="#ctx0" brushRef="#br0" timeOffset="83458.9362">22384 3810,'0'26,"0"1,0-1,0 53,0-26,0 0,0 0,0 0,0 26,0-26,0-26,0-1,-80 27,54-53,-27 27,-26-27,26 0,26 0</inkml:trace>
  <inkml:trace contextRef="#ctx0" brushRef="#br0" timeOffset="83668.9152">22331 3598,'0'-53,"0"0</inkml:trace>
  <inkml:trace contextRef="#ctx0" brushRef="#br0" timeOffset="83908.8913">22913 3624,'79'80,"-79"-27,0 0,53 53,-53-1,0 1,0 0,0 26,-53-52,0-27,27 0,-27-27,-26-26</inkml:trace>
  <inkml:trace contextRef="#ctx0" brushRef="#br0" timeOffset="85470.7351">23945 4074,'0'0,"53"0,0 0,-27 0,1 0,-27 27</inkml:trace>
  <inkml:trace contextRef="#ctx0" brushRef="#br0" timeOffset="85634.7187">24024 4312,'53'0,"-26"0,52 0</inkml:trace>
  <inkml:trace contextRef="#ctx0" brushRef="#br0" timeOffset="86710.6111">25321 3413,'0'-27,"0"1,0 79,0 0,-27 0,27 26,0-26,0 0,0-27,0 27,0-26,27-27</inkml:trace>
  <inkml:trace contextRef="#ctx0" brushRef="#br0" timeOffset="87002.5819">25638 3730,'53'0,"26"0,-26 27,-26-27,-1 0,27 53,-53-80,-26-52,-1 79,27-53,-53 53,0-27,27 27,26 0</inkml:trace>
  <inkml:trace contextRef="#ctx0" brushRef="#br0" timeOffset="87798.5022">25003 4048,'27'0,"26"0,-1 0,28 0,26 0,52 0,28 0,-1 0,0 0,-79 0,-27 0,-26 0,-26 0,26 0,-27 0,-26 0,0 79,-53-79</inkml:trace>
  <inkml:trace contextRef="#ctx0" brushRef="#br0" timeOffset="88569.4252">25479 4498,'27'0,"-27"53,0-27,0 0,0 27,0-26,0-1,0 27,0 0</inkml:trace>
  <inkml:trace contextRef="#ctx0" brushRef="#br0" timeOffset="88809.4011">25718 4392,'26'0,"-26"26,0 27,0 27,0-1,0-26,0 0,0-27,0 54</inkml:trace>
  <inkml:trace contextRef="#ctx0" brushRef="#br0" timeOffset="89559.3262">26009 4286,'-27'0,"1"0,-27 0,26 0,-26 0,0 0,27 0,0 0,-1 0,-52 0,52 0,1 0,-27 26,53 27,0-26</inkml:trace>
  <inkml:trace contextRef="#ctx0" brushRef="#br0" timeOffset="90726.2095">27040 3545,'-26'27,"-27"25,27 1,-27 53,26-26,27 25,-53 28,53-1,0 0,27-52,79 26,-1-27,-25-79</inkml:trace>
  <inkml:trace contextRef="#ctx0" brushRef="#br0" timeOffset="90988.1833">27623 4154,'52'-27,"-25"27,26 0,26 0,-26 0,-26 0</inkml:trace>
  <inkml:trace contextRef="#ctx0" brushRef="#br0" timeOffset="91228.1593">28205 3704,'26'0,"-26"53,0 0,0 26,0-26,0 0,0 0,0 0,-53 26,53-52</inkml:trace>
  <inkml:trace contextRef="#ctx0" brushRef="#br0" timeOffset="91445.1376">28654 4127,'53'0,"-26"-26,-1 26,54 0,-54 0,1 0</inkml:trace>
  <inkml:trace contextRef="#ctx0" brushRef="#br0" timeOffset="91738.1083">29342 3783,'0'27,"0"-1,0 1,0 26,0 26,0-26,0 26,0 1,0-1,0 0,0-52,-26 26,-1-53,-26 0,27 0,0 0,26-53</inkml:trace>
  <inkml:trace contextRef="#ctx0" brushRef="#br0" timeOffset="91917.0904">29475 3492,'0'-53,"53"53,-80 0</inkml:trace>
  <inkml:trace contextRef="#ctx0" brushRef="#br0" timeOffset="92412.0408">30110 3439,'0'53,"0"-26,0-1,0 27,0 0,79 26,-26 54,-53-54,53 27,-53 0,0 26,0-26,-80 0,-25-27,-28 27,1-27,26-26,53-53,53 0,27 0,52-53,-26 27</inkml:trace>
  <inkml:trace contextRef="#ctx0" brushRef="#br0" timeOffset="94406.8414">3889 5979,'0'-26,"0"26,-53-53,1 53,25 0,27 0,-53 53,53-27,-53 27,53-26,-79 26,26-27,53 0,-26-26,26 80,0-54,0 1,26-27,0 0,54 53,-27-53,0 0,0 0,-1 0,-25 0,-1 0,-26 0</inkml:trace>
  <inkml:trace contextRef="#ctx0" brushRef="#br0" timeOffset="94864.7956">4286 5979,'0'27,"0"-1,0 1,27 26,-27-27,53-26,-53 53,26-53,1 0,25 0,-52-27,27 1,-27-27,0 27,26 26,-26 26,0 27,0-27,0 1,0 26,0-27,0 1,0 26,0-27,-26-26</inkml:trace>
  <inkml:trace contextRef="#ctx0" brushRef="#br0" timeOffset="95277.7543">5106 6059,'27'0,"-27"-53,53 53,-27 0,1 0,26 0,0 26,-53 1</inkml:trace>
  <inkml:trace contextRef="#ctx0" brushRef="#br0" timeOffset="95434.7386">5080 6403,'26'0,"-26"-53,53 53,-26 0,26 0</inkml:trace>
  <inkml:trace contextRef="#ctx0" brushRef="#br0" timeOffset="95876.6944">6112 6059,'0'26,"0"27,0-27,0 27,0 0,0 27,0-27,0-27,0-26,53 0,-53-26,53-27,-53-27,0 27,0 0,0 27,0-27,-27 53,1 0,-27 0</inkml:trace>
  <inkml:trace contextRef="#ctx0" brushRef="#br0" timeOffset="96092.6728">6932 6429,'53'0,"-53"27,0-1,-53-26</inkml:trace>
  <inkml:trace contextRef="#ctx0" brushRef="#br0" timeOffset="97322.5497">6932 6403,'0'-53,"27"79,-27 27,26 0,-26-27,0 27,0 27,0-54,0 1,-53 52,27-79,-27 0</inkml:trace>
  <inkml:trace contextRef="#ctx0" brushRef="#br0" timeOffset="100158.2661">18494 3413,'0'-27,"-26"27,26 53,0-26,0-1,0 27,-27-53</inkml:trace>
  <inkml:trace contextRef="#ctx0" brushRef="#br0" timeOffset="104354.8464">25797 3624,'0'-52,"-53"52,53 26,-26-26,26 26,0 1,-53-27,53 53</inkml:trace>
  <inkml:trace contextRef="#ctx0" brushRef="#br0" timeOffset="108492.4327">13018 2196,'0'0,"52"0,-25 0,26 0,-27 0,54 0,-54 0,1 0,25 0,1 0,-26 0,-1 0</inkml:trace>
  <inkml:trace contextRef="#ctx0" brushRef="#br0" timeOffset="109704.3115">8599 5873,'0'-26,"0"26,-53-53,0 53,27 53,26-27,-53 1,53 26,0-27,0 1,0 26,0-27,26 27,1-53,-1 53,27-53,-26 0,-1 26,27-26,-27 0</inkml:trace>
  <inkml:trace contextRef="#ctx0" brushRef="#br0" timeOffset="110185.2634">9049 5953,'0'0,"0"26,0 27,0 0,26-53,27 27,-26-27,-1 52,27-25,-53-1,-53 54,27-80,-1 26,-26-26,27 0,-1 0</inkml:trace>
  <inkml:trace contextRef="#ctx0" brushRef="#br0" timeOffset="110394.2424">9075 5979,'-26'0,"26"-26,53 26,-27 0,27 0,-26 0,52 0,-26-27,0 27,-27 0</inkml:trace>
  <inkml:trace contextRef="#ctx0" brushRef="#br0" timeOffset="114213.8605">10266 5953,'53'-53,"-53"26,26 27,1 0,26 0,-27 0,-26 53</inkml:trace>
  <inkml:trace contextRef="#ctx0" brushRef="#br0" timeOffset="114377.8441">10372 6138,'0'0,"26"0,27 0,-26 0</inkml:trace>
  <inkml:trace contextRef="#ctx0" brushRef="#br0" timeOffset="116327.6491">12462 5133,'26'-53,"-26"26,0 27,-26 53,26 53,-53-27,53 1,-53-1,53 0,0-26,0 0,27-53,25 27,1-27,0 0,27-53,-54 26,-26-26,53 27,-53 0,0-27,-53 26,27 27,-1 0,-52 0,52 53,-26-26,27 25,26-25</inkml:trace>
  <inkml:trace contextRef="#ctx0" brushRef="#br0" timeOffset="116747.6071">11959 5926,'27'0,"52"-53,0 53,1-79,26 79,52-53,28 53,-1 0,-26 0,-80 0,-26 53,0-26,-53 25</inkml:trace>
  <inkml:trace contextRef="#ctx0" brushRef="#br0" timeOffset="117181.5637">12171 6244,'0'26,"0"1,53 26,-53-27,26 27,-26 26,0-26,0 27,0-1,0-26,0-27,-79 27,26-53,26 0,-25 0,25 0,-26-79</inkml:trace>
  <inkml:trace contextRef="#ctx0" brushRef="#br0" timeOffset="117379.5439">12224 6059,'0'26,"0"1</inkml:trace>
  <inkml:trace contextRef="#ctx0" brushRef="#br0" timeOffset="117624.5194">12568 6429,'0'27,"53"-27,-53 26,26 27,-26 0,0-27</inkml:trace>
  <inkml:trace contextRef="#ctx0" brushRef="#br0" timeOffset="117826.4992">12806 6429,'53'0,"-53"27,26-27,-26 79,0 0,0-52</inkml:trace>
  <inkml:trace contextRef="#ctx0" brushRef="#br0" timeOffset="118148.467">13070 6164,'0'53,"0"-26,0-1,-52-26,25 0,-26 0,27 0,-27-53,26 53,27-26,-53 26,0 0,53 0,-79 53,79-27,0 27,-26-26</inkml:trace>
  <inkml:trace contextRef="#ctx0" brushRef="#br0" timeOffset="119019.3799">13891 5609,'-27'0,"-26"0,27 0,-27 0,0 26,53 1,0 26,0 0,0 26,0 27,26-27,-26 1,27-28,26 28,-27-27,27-27,0-26,-26 0</inkml:trace>
  <inkml:trace contextRef="#ctx0" brushRef="#br0" timeOffset="119251.3567">14340 5609,'53'0,"-53"-27,0 27,0 53,0 0,0 0,0 0,0 26,-26 27,26-26,-27-27</inkml:trace>
  <inkml:trace contextRef="#ctx0" brushRef="#br0" timeOffset="119537.3281">14764 5979,'53'0,"-53"-26,53 26,0 0,-1 0,1 0,27 0,-54 0</inkml:trace>
  <inkml:trace contextRef="#ctx0" brushRef="#br0" timeOffset="119785.3033">14975 5794,'27'0,"-27"-53,26 53,-26 0,0 53,0 0,-26 26,26-26,0 0,0-26,0 26,0-27</inkml:trace>
  <inkml:trace contextRef="#ctx0" brushRef="#br0" timeOffset="120467.2351">15690 5741,'26'0,"-26"27,0-1,53 53,-53 1,0-27,27 26,-27 0,0 27,0 0,0-79,0-1,-27-26,1 0,-80-26,79-27,27-27,-52 1</inkml:trace>
  <inkml:trace contextRef="#ctx0" brushRef="#br0" timeOffset="120638.218">15849 5582,'0'-53,"26"53,-26-26,0 52,-26 27</inkml:trace>
  <inkml:trace contextRef="#ctx0" brushRef="#br0" timeOffset="121128.169">16457 5662,'53'0,"-53"0,26 53,-26 0,0 26,0 27,0-27,0 1,0 52,0 27,-26-54,26-52,-53-26,27-27,26 0</inkml:trace>
  <inkml:trace contextRef="#ctx0" brushRef="#br0" timeOffset="121966.0852">17198 5926,'26'-53,"54"53,-27 0,26-52,-26 52,0 0,-53 52,0-25</inkml:trace>
  <inkml:trace contextRef="#ctx0" brushRef="#br0" timeOffset="122127.0691">17463 6217,'79'0,"0"0,1 0,-27 0,-27 0</inkml:trace>
  <inkml:trace contextRef="#ctx0" brushRef="#br0" timeOffset="123495.9321">19368 5080,'0'0,"0"53,-80 79,1-26,26 26,53-26,-27 0,27-53,0-27,0 27,53-53,27 0,-1 0,-26-26,-27-1,27-52,-53 26,27 26,-27-26,0 27,-27 26,-52 0,26 0,0 26,0 27,27-26,-1 26</inkml:trace>
  <inkml:trace contextRef="#ctx0" brushRef="#br0" timeOffset="124129.8688">18733 6138,'-27'0,"1"0,52 0,27 0,26 0,54 0,52 0,79 0,-25 0,-28 0,-52 0,-27 26,-105-26,-27 27,0 26,0-53</inkml:trace>
  <inkml:trace contextRef="#ctx0" brushRef="#br0" timeOffset="124447.837">19076 6456,'0'26,"0"0,0 27,27-26,-27 26,0 0,0 26,0-53,0 1</inkml:trace>
  <inkml:trace contextRef="#ctx0" brushRef="#br0" timeOffset="124673.8144">19394 6535,'53'26,"-53"54,0-54,0 1,0 26,0-1</inkml:trace>
  <inkml:trace contextRef="#ctx0" brushRef="#br0" timeOffset="125009.7808">19526 6323,'0'0,"-53"0,0 0,-52 0,25 0,1 0,-1 0,28-26,25 26,27-27,-53 27,27 0,26 53,0-26,0-1,0 1,-27-27</inkml:trace>
  <inkml:trace contextRef="#ctx0" brushRef="#br0" timeOffset="125992.6825">20796 5609,'0'-27,"-26"80,-27 27,0 26,0-1,27 54,26 0,0-80,0-26,0-26,0 26,53-53,26 0,0 0,-26 0</inkml:trace>
  <inkml:trace contextRef="#ctx0" brushRef="#br0" timeOffset="126232.6585">21273 5794,'0'0,"0"79,-27-26,27 0,0 0,-26 27,26-54,0 0,0 1,-27-27</inkml:trace>
  <inkml:trace contextRef="#ctx0" brushRef="#br0" timeOffset="126434.6383">21749 5979,'53'0,"0"0,-27-53,1 53,25 0,-25 0,26 27,0-27,-27 0</inkml:trace>
  <inkml:trace contextRef="#ctx0" brushRef="#br0" timeOffset="126858.5959">22543 5741,'0'27,"52"-27,-52 53,0-27,0 27,0 26,0 27,0 0,0-27,0 1,0-27,-26 26,26-53,-53-26,0 27,0-27,0 0,0-27,0 1,53-53</inkml:trace>
  <inkml:trace contextRef="#ctx0" brushRef="#br0" timeOffset="127033.5784">22728 5503,'53'-53,"-53"27,53 26,-53-27,-27 54</inkml:trace>
  <inkml:trace contextRef="#ctx0" brushRef="#br0" timeOffset="128512.4304">23178 5768,'-53'0,"0"26,0-26,26 0,27 0,106 0,-79 0</inkml:trace>
  <inkml:trace contextRef="#ctx0" brushRef="#br0" timeOffset="130670.2147">23072 5635,'0'-26,"53"26,-53 0,53 0,-27 79,53-52,-26 26,0 26,27-26,-54 53,-26-27,53 27,-53-27,0 1,-27-27,-25 26,-1-53,0-26,0 53,-27-53,54 0,0 0,26 27,0-27,0 0,52 0,28-53</inkml:trace>
  <inkml:trace contextRef="#ctx0" brushRef="#br0" timeOffset="131173.1643">25135 6191,'27'0,"-27"26,0 1,-27-27</inkml:trace>
  <inkml:trace contextRef="#ctx0" brushRef="#br1" timeOffset="150118.2697">1032 7620,'0'-27,"0"-26,0 27,0-1,0 27,0 53,0 27,0 26,0 26,0-26,0-27,0 0,0-26,0 0,0 0,0-79,26-1,-26-26,53 27,-53-27,27 53,26 0,-27 0,1 0,-27 0,0 26,0 27,-80-53,27 27,53 52,-53-52</inkml:trace>
  <inkml:trace contextRef="#ctx0" brushRef="#br1" timeOffset="150412.2403">1614 7752,'0'53,"0"-27,0 54,0-27,0 0,0-1,0 1,0 27,-26 26,-27-53,-27 26,-26-26,-26 0</inkml:trace>
  <inkml:trace contextRef="#ctx0" brushRef="#br1" timeOffset="150816.1999">529 7778,'0'-52,"0"25,0 80,-26 26,26 27,-53 26,53-26,0 0,0-26,0 25,0-52,106 0,-80 0,27-53,53 53,-53-53</inkml:trace>
  <inkml:trace contextRef="#ctx0" brushRef="#br1" timeOffset="151827.0988">1931 8361,'27'0,"-27"0,26 0</inkml:trace>
  <inkml:trace contextRef="#ctx0" brushRef="#br1" timeOffset="152699.0116">4366 7646,'0'-53,"-53"53,26 0,1 0,-27 27,0-1,0 27,0 0,27 0,26 26,-80-26,80-26,0 26,0-1,27-52,-1 53,54-53,25 53,-25-53,-1 0</inkml:trace>
  <inkml:trace contextRef="#ctx0" brushRef="#br1" timeOffset="152960.9853">4498 8122,'0'0,"53"0,26 53,-26-53,0 0,0 27,-27-27,-26-27,0 1,-26-27,-27 26,0 27,0-52,-26 52,26 0,26 0,1 0,26 26</inkml:trace>
  <inkml:trace contextRef="#ctx0" brushRef="#br1" timeOffset="154197.8616">3704 7593,'0'-53,"0"53,0 53,0 27,0-1,0 27,53 26,-53-26,0-27,0-26,0 0,0-26,0-1,0 27,0-27,27 27,-1-53,27 0</inkml:trace>
  <inkml:trace contextRef="#ctx0" brushRef="#br1" timeOffset="154851.7963">5106 7620,'53'26,"-53"54,0-28,27 28,-27-1,0-26,0 26,0-26,0 0,0 0,0-26,0 26,53-53,-53 26,0 1</inkml:trace>
  <inkml:trace contextRef="#ctx0" brushRef="#br1" timeOffset="157098.5716">5768 7884,'0'-26,"26"26,1 0,26-53,0 53,-27 0,-26 53,27-27,-27 1</inkml:trace>
  <inkml:trace contextRef="#ctx0" brushRef="#br1" timeOffset="157252.5562">5847 8175,'80'0,"-27"-26,0 26,-27 0,-26 53</inkml:trace>
  <inkml:trace contextRef="#ctx0" brushRef="#br1" timeOffset="157852.4962">6456 7699,'0'-26,"0"52,26 27,-26 0,0 0,0 0,27 0,-27 26,0-26,0-27,0 1,0 26</inkml:trace>
  <inkml:trace contextRef="#ctx0" brushRef="#br1" timeOffset="158182.4632">6932 7778,'0'27,"0"-1,0 27,53-53,-53 80,53-80,-27 79,27-79,-26 53,26 0,-53-27,-27-26,-52 0,-27 0,27 0,26 0</inkml:trace>
  <inkml:trace contextRef="#ctx0" brushRef="#br1" timeOffset="158362.4452">6932 7699,'0'-26,"53"26,0 0,-27 0,27 0,27 0,-27 0,0 0</inkml:trace>
  <inkml:trace contextRef="#ctx0" brushRef="#br1" timeOffset="158525.4289">7938 8175,'26'0,"-26"53,0 27,0-27,-79 26,-27-79</inkml:trace>
  <inkml:trace contextRef="#ctx0" brushRef="#br1" timeOffset="161462.1352">9525 7778,'0'-26,"-53"26,27 0,-1 0,-26 26,0-26,-26 80,53-54,26 27,-53-26,53 26,0 26,53-79,52 26,-25-26,-1 0,-26 53,-27-53,27 0</inkml:trace>
  <inkml:trace contextRef="#ctx0" brushRef="#br1" timeOffset="161701.1113">9816 7990,'0'0,"0"79,0-26,0-26,0-1,0 54,0-54</inkml:trace>
  <inkml:trace contextRef="#ctx0" brushRef="#br1" timeOffset="162556.0258">8731 7884,'0'-53,"0"27,53 26,-26 0,-27 53,0 26,0-26,0 26,0-26,0 0,53 27,-53-27,0 0,52-27,-25-26,26 0</inkml:trace>
  <inkml:trace contextRef="#ctx0" brushRef="#br1" timeOffset="163005.9808">10319 7726,'26'26,"-26"0,0 27,53 27,-53-27,0 0,0-1,27 28,-27-27,0-27,53 27,-53-26,0 26</inkml:trace>
  <inkml:trace contextRef="#ctx0" brushRef="#br1" timeOffset="163372.9441">11007 7964,'0'-27,"53"27,0 0,-53 0,52 0,-52 53</inkml:trace>
  <inkml:trace contextRef="#ctx0" brushRef="#br1" timeOffset="163514.9299">11192 8202,'26'0,"27"0,0 0</inkml:trace>
  <inkml:trace contextRef="#ctx0" brushRef="#br1" timeOffset="167262.5551">12779 7302,'27'0,"-27"0,0-26,53 26,-27 0,1 0,26 0,0 0,-27 0,-26 79,0-52,0-1,-26 27,26-27,-27-26,27 53,0-26,0 26,27-53,52 26,-53-26,1 53,-27-26,0 25,-27-25,-26-27,27 0,-27 0</inkml:trace>
  <inkml:trace contextRef="#ctx0" brushRef="#br1" timeOffset="167537.5276">13573 7514,'0'0,"-26"53,26-27,0 1,26 26,54-27,-54-26,27 0,-27 0,-26-26,0-27,0 0,0 26,-79 27,26-79,27 79,-27 0,26 0,27 53</inkml:trace>
  <inkml:trace contextRef="#ctx0" brushRef="#br1" timeOffset="168110.4703">12859 8096,'0'0,"79"0,27-53,79 53,27 0,52-53,-25 53,-1 0,-132 0,-54 0,-104 53,-28-53</inkml:trace>
  <inkml:trace contextRef="#ctx0" brushRef="#br1" timeOffset="168454.4359">13520 8255,'0'53,"0"-27,0 27,0-27,53 1,-53 26,0-27,27-26,26 0</inkml:trace>
  <inkml:trace contextRef="#ctx0" brushRef="#br1" timeOffset="168674.4139">13785 8361,'0'0,"0"79,53-53,-53 27,0-26</inkml:trace>
  <inkml:trace contextRef="#ctx0" brushRef="#br1" timeOffset="168996.3816">13891 8281,'0'0,"0"27,-27-27,-26 0,27-27,-27 27,-26-53,52 53,-26-53,0 53,27 0,-1 0,27 53,0-26,0 26,27-53</inkml:trace>
  <inkml:trace contextRef="#ctx0" brushRef="#br1" timeOffset="169348.3464">14473 7726,'26'0,"1"0,-27 52,105 1,-78 0,26 0,-53 27,53-1,-53-26,0 0,0 0,-27 26,-52-26,-53 26,-80-26,53-53</inkml:trace>
  <inkml:trace contextRef="#ctx0" brushRef="#br1" timeOffset="169940.2873">12726 7805,'0'0,"0"53,0 0,-52 26,52 0,0 1,0-1,0 1,26-1,0-26,80 26,0-52,53-27,53 0</inkml:trace>
  <inkml:trace contextRef="#ctx0" brushRef="#br1" timeOffset="170855.1958">14843 7487,'0'-53,"53"53,-26 0,-1 0,0 0,-26 27,80-27,-80 53,0-27,0 1,0 26,0-27,-53 27,26-26,27-1,53 27,0-53,0 0,-26 53,26-53</inkml:trace>
  <inkml:trace contextRef="#ctx0" brushRef="#br1" timeOffset="171373.144">15558 8387,'26'0,"27"0,-27 0,1 0,26 0,-27 0,27-26,0 26,26 0,-52 0,-1 0,-26 0</inkml:trace>
  <inkml:trace contextRef="#ctx0" brushRef="#br1" timeOffset="171604.1209">15769 8149,'0'53,"0"-27,0 1,0 26,53-27,-53 1,0 25,0-25,0-1</inkml:trace>
  <inkml:trace contextRef="#ctx0" brushRef="#br1" timeOffset="172869.9943">15849 8387,'0'0,"0"26,0 27,26-53,-26 53</inkml:trace>
  <inkml:trace contextRef="#ctx0" brushRef="#br1" timeOffset="178382.443">16828 7329,'52'0,"-25"0,52 0,-79 79,0-53,0 1,0 26,-26-27,-1 27,27 0,27-53,26 27,0-27,0 53,-27-53,27 26,-53 0,0 27,-106-53,53 27,0-27,27 0,-27 0,53 26</inkml:trace>
  <inkml:trace contextRef="#ctx0" brushRef="#br1" timeOffset="178650.4162">17542 7620,'-27'0,"27"26,-26 1,26 26,0-53,53 52,0-52,0 0,-27 0,-26-26,53-27,-53 27,0-1,-53-26,27 53,-27-26,0 26,-26 0,52 0,1 26</inkml:trace>
  <inkml:trace contextRef="#ctx0" brushRef="#br1" timeOffset="179078.3733">16589 8122,'0'-26,"27"26,52 0,27-53,53 53,26 0,53 0,27 0,-54 0,1 0,-53 0,-80 0,-26 0,-26 0</inkml:trace>
  <inkml:trace contextRef="#ctx0" brushRef="#br1" timeOffset="179340.3472">17595 8308,'0'26,"26"-26,-26 27,0 25,27-25,-27-1,0 27</inkml:trace>
  <inkml:trace contextRef="#ctx0" brushRef="#br1" timeOffset="179558.3253">17833 8387,'26'0,"-26"-26,53 52,-53 27,0-27,0 1,0 26,27-27,-27 1</inkml:trace>
  <inkml:trace contextRef="#ctx0" brushRef="#br1" timeOffset="179872.294">17992 8281,'0'0,"0"27,0 26,-53-53,53-27,-53 1,53-27,-53 26,0-26,27 53,-1-26,-26 26,27 0,-1 0,-26 26,53 27,0-26,0-1,0 27,27 0</inkml:trace>
  <inkml:trace contextRef="#ctx0" brushRef="#br1" timeOffset="180135.2677">18600 7726,'27'0,"-27"26,53 53,-53 1,0-1,0 0,0 27,0-26,0-1,-27 0,1-26,-27-26,-27 26,1-53,0 0</inkml:trace>
  <inkml:trace contextRef="#ctx0" brushRef="#br1" timeOffset="180675.2137">16510 7805,'0'53,"-53"0,0 26,27-26,26 26,-80 1,80-1,0-26,27 26,26-52,53 26,52-53,107 53,-1-53</inkml:trace>
  <inkml:trace contextRef="#ctx0" brushRef="#br1" timeOffset="181299.1513">18997 7408,'53'0,"-27"26,1-26,-27 27,79-27,-79 53,0 26,0-52,-26-1,26 27,-53-53,53 53,0-27,53 27,26-53,27 0,26 0,-52 0</inkml:trace>
  <inkml:trace contextRef="#ctx0" brushRef="#br1" timeOffset="182654.0158">12277 7329,'0'-27,"0"-26,0 106,0-26,53 26,-53-1,0 28,26 52,-26-26,53 26,-53-26,53 0,-53-27,53 27,-53-26,0-28,0-25,0 26,-53-53,0 0,-26 0,26-53,0 53,0-27,26 27,27-52,0 25,0 1,0-1,0-26,-53 27,53-27,-52 53</inkml:trace>
  <inkml:trace contextRef="#ctx0" brushRef="#br1" timeOffset="184229.8581">12303 7223,'0'-27,"0"27,27 0,-27-26,53 26,-1 0,-25 0,26 0,0 0,0 0,0 0,26 0,27 0,53 0,-27 0,27-53,-1 53,-25 0,-1-53,-26 53,-27 0,0 0,1 0,26 0,-53 0,-27 0,1 0,52 0,-26 0,26 0,1 0,-1 0,-26 0,0-53,26 53,27 0,-27 0,1 0,-1 0,0 0,-26 0,0 0,0 0,27 0,-27 0,-1 0,1 0,0 0,27 0,-1 0,27 0,0 0,-27 0,0 0,-26 0,27 0,-27 0,0 0,-1 0,28 0,-27 0,0 0,0 0,0 0,26 0,-26 0,26 0,-26 0,0 0,0 0,26 0,-26 0,0 0,0 0,-26 0,25 0,-25 0,-1 0,54 0,-27 0,-27 0,1 0,25 0,-52 27,53-27,0 0,-26 0,26 0,-27 0,1 0,26 0,-27 0,0 0,27 0,-26 0,-1 0,1 0,26 0,-27 0,1 0,52 0,-26 0,0 0,0 0,0 0,0 0,-27 0,0 0,27-27,-26 27,26 0,0 0,-27 27,27-27,0 26,-27-26,27 0,-26 0,52 0,-52 0,-1 0,27 0,-27 0,27 0</inkml:trace>
  <inkml:trace contextRef="#ctx0" brushRef="#br1" timeOffset="191818.0993">20638 8069,'26'0,"27"0,-27 0,-26 27,0 26,0 0,0 0,-53-53,27 0</inkml:trace>
  <inkml:trace contextRef="#ctx0" brushRef="#br1" timeOffset="192215.0595">21564 7646,'0'-26,"0"-27,-27 53,-26 0,27 26,-27 1,26 26,27 0,0-1,-53 1,53 0,27 0,-1-26,1-27,26 53,0-53,0 0,-1 0,28 0,-27 0</inkml:trace>
  <inkml:trace contextRef="#ctx0" brushRef="#br1" timeOffset="192507.0304">22093 7858,'53'0,"0"0,-27-27,0 27,-26 53,0 0,0 0,-26 26,-27-26,27 0,-27 0,53-26,79-27,-26 0,26 0,1-53,26 53,-1-53,-78 53</inkml:trace>
  <inkml:trace contextRef="#ctx0" brushRef="#br1" timeOffset="193124.9686">21034 7646,'0'-26,"53"52,-53 27,80 26,-54 27,27 27,-53-28,79-25,-79-27,0 26,27-26,-27 0,0-27</inkml:trace>
  <inkml:trace contextRef="#ctx0" brushRef="#br1" timeOffset="193458.9352">23654 7196,'26'27,"-26"26,27 0,-27 52,0-25,0-1,53-26,-53 0,0 0,-27 26,27-26,-26-26</inkml:trace>
  <inkml:trace contextRef="#ctx0" brushRef="#br1" timeOffset="193647.9163">24209 7831,'27'0,"-27"27,0-1,0 27,-53-26,0-27,0 53</inkml:trace>
  <inkml:trace contextRef="#ctx0" brushRef="#br1" timeOffset="193998.8811">25797 7143,'0'-26,"-53"52,53 54,-106 26,106-27,0 0,0-26,0 27,27-54,-1-26</inkml:trace>
  <inkml:trace contextRef="#ctx0" brushRef="#br1" timeOffset="194358.8452">26061 7487,'27'0,"26"0,0 0,-53 0,0 53,0-53,0 27,-80-27,80 26,80 27,-27-53,0 0,0 0,26 27,-79 52,-27-79,-78 53,-54 0,-53-53,53 0</inkml:trace>
  <inkml:trace contextRef="#ctx0" brushRef="#br1" timeOffset="194674.8136">25003 7117,'0'0,"27"79,-27-26,53 27,-53-1,0 27,0-27,0 54,0-54,26-53</inkml:trace>
  <inkml:trace contextRef="#ctx0" brushRef="#br1" timeOffset="195034.7776">26988 6932,'0'53,"0"26,0 27,0 53,0-54,0-25,0-27,52 0,-52-27,27 27</inkml:trace>
  <inkml:trace contextRef="#ctx0" brushRef="#br1" timeOffset="195917.6893">27649 7567,'53'0,"-27"26,27-26,-53 53,27-53,-27 53,0 0,-53-53,26 26,-26-26</inkml:trace>
  <inkml:trace contextRef="#ctx0" brushRef="#br1" timeOffset="196496.6313">29210 7143,'0'-52,"0"25,0 27,-79 27,52-1,27 27,-53 26,53-26,0 0,0 0,27 0,26-27,0-26,26 53,-26-53,0 0,-27 0</inkml:trace>
  <inkml:trace contextRef="#ctx0" brushRef="#br1" timeOffset="196841.5969">29580 7355,'53'-53,"-26"53,-27 27,0 26,0 26,0-26,0-27,0 1,26-27,-26 53,80-53,-80 26,26-26,-26 27,-26-27,-27 53,26-53,1 0,-27 0</inkml:trace>
  <inkml:trace contextRef="#ctx0" brushRef="#br1" timeOffset="197027.5783">29713 7302,'0'-53,"0"27,53 26,26 0,-53 0,1 0,26 0</inkml:trace>
  <inkml:trace contextRef="#ctx0" brushRef="#br1" timeOffset="197404.5406">28522 7091,'53'0,"-53"0,0 79,0-26,0 26,0 1,0-1,0 0,26 27,-26-53,80-26,-27-27,0 0</inkml:trace>
  <inkml:trace contextRef="#ctx0" brushRef="#br1" timeOffset="197726.5084">30427 6720,'0'-26,"0"79,0-1,0 28,0 26,0 26,0-26,0-27,53-52,-53 26,26-1,27-25</inkml:trace>
  <inkml:trace contextRef="#ctx0" brushRef="#br1" timeOffset="197898.4912">31300 7408,'-53'0</inkml:trace>
  <inkml:trace contextRef="#ctx0" brushRef="#br1" timeOffset="200752.2058">900 9551,'0'53,"0"-26,0 25,0 28,0-27,0 26,0-26,0 0,0 26,0-52,0 26,53-80,-53-26</inkml:trace>
  <inkml:trace contextRef="#ctx0" brushRef="#br1" timeOffset="201060.175">900 9525,'0'-53,"79"53,-53 0,1 0,-1 0,27 26,-26-26,-27 53,0 27,0-28,-53 1,0-26,0-27,0 79,0-26,53-26</inkml:trace>
  <inkml:trace contextRef="#ctx0" brushRef="#br1" timeOffset="201382.1428">1244 9842,'0'27,"26"-27,-26 53,53-53,0 26,-27-26,1 0,-27 0,0-79,0 26,-27 26,-26-26,27 53,-27 0,53 27,26-27</inkml:trace>
  <inkml:trace contextRef="#ctx0" brushRef="#br1" timeOffset="201839.0971">1614 9789,'53'0,"0"80,-53-54,0 1,0 25,26-52,-26 27,53-54,-53 1,27 0,-27-27,53 26,-53-26,52 53,-52 27,27-1,-27 27,26-53,-26 27,0-80,0 0,0-27,0 27,0 27,0 0,0 26,0-53,0 79</inkml:trace>
  <inkml:trace contextRef="#ctx0" brushRef="#br1" timeOffset="203188.9621">2143 9842,'0'0,"53"0,0 0,-27 0,1 0,26 0,-27 0,-26-53,53 53,-53-26,27 26,-27-27,0 1,53 26,-53-53,0 27,-27 26,1 0,-1 0,1 0,26 0,0 52,-53-52,53 27,0-1,0 1,0 26,53-27,26-26,-52 0,-1 0,53 0,-26-53,27 53,-1-26,-26 26,-27 0,1 0,-27 26,0 54,0-27,0-1,0-25,-53-27,53 53,0-80,0-26,0 1,0-1,26 0,-26 26,27 27,-27-26,53 26,0 0,0 0</inkml:trace>
  <inkml:trace contextRef="#ctx0" brushRef="#br1" timeOffset="203414.9394">3757 9472,'0'26,"0"27,-79-53</inkml:trace>
  <inkml:trace contextRef="#ctx0" brushRef="#br1" timeOffset="203556.9253">3731 10001,'-53'0</inkml:trace>
  <inkml:trace contextRef="#ctx0" brushRef="#br1" timeOffset="204110.8699">1005 11006,'80'0,"26"-53,-1 53,107-79,53 79,26-79,0-1,79 27,-52 0,-1-52,-79 52,-26 0,-106 53,-53 0,-53-27,0 54,-27 26</inkml:trace>
  <inkml:trace contextRef="#ctx0" brushRef="#br1" timeOffset="207408.5401">6165 9631,'53'26,"-53"53,0-26,0 0,0 0,26 26,-26-26,0 0,0 0,0 27,0-54,0 1,0-1,0-26,0-26,0-54,-26 1,26-80,0-26,0 0,0-1,79 1,-26 26,-27 80,27 26,-26 53,-1-26,27 26,-26 0,-1 0,-26 53,80 0,-80 26,0 27,0 26,-27-53,-26 1,0-1,-53 1,27 25,0 1,-1-26,54-28</inkml:trace>
  <inkml:trace contextRef="#ctx0" brushRef="#br1" timeOffset="207851.4958">6959 10107,'0'26,"0"1,0 26,26-53,-26 26,53-26,0 0,-27 0,-26-53,0 27,0-1,0-52,0 79,-26 0,-27 0,26 0,1 0,-27 26</inkml:trace>
  <inkml:trace contextRef="#ctx0" brushRef="#br1" timeOffset="208772.4037">7805 9895,'53'0,"-26"0,-1 0,27 0,0 0,-27 0,1 0,26 0</inkml:trace>
  <inkml:trace contextRef="#ctx0" brushRef="#br1" timeOffset="208921.3887">7990 10186,'53'0,"-26"0,26 0</inkml:trace>
  <inkml:trace contextRef="#ctx0" brushRef="#br1" timeOffset="211585.1224">9684 9472,'0'-27,"0"27,0 80,0-54,53 54,-53-28,0 1,0 0,0 0,0-26,0 26</inkml:trace>
  <inkml:trace contextRef="#ctx0" brushRef="#br1" timeOffset="211954.0854">10292 9392,'0'-26,"0"26,0 53,0-27,0 27,0 0,0-26,27-1,52 53,-52-79,-1 0,-26 27,53-27,-106 53,27-53,-27 0,0 0,-27 26,54-26,-1 0</inkml:trace>
  <inkml:trace contextRef="#ctx0" brushRef="#br1" timeOffset="212155.0654">10266 9339,'53'0,"0"0,-27 0,1 0,26 0,-27 0,0 0</inkml:trace>
  <inkml:trace contextRef="#ctx0" brushRef="#br1" timeOffset="212478.0331">10742 9154,'53'-53,"26"53,1 53,-80-26,26-1,-26 54,0-28,0 1,-26-26,-54 52,133-79,0 0,0 0,27 0,-28 0,1 0</inkml:trace>
  <inkml:trace contextRef="#ctx0" brushRef="#br1" timeOffset="213399.9409">9710 10186,'27'0,"52"0,53 0,54-53,78 53,27-106,0 53,27 1,-80 52,-79-53,-80 53,-79 0,-79 53,26-53</inkml:trace>
  <inkml:trace contextRef="#ctx0" brushRef="#br1" timeOffset="213767.904">10345 10398,'53'26,"-53"1,0-1,0 27,0 0,0-27,27 27,-27-26,0 26,26-53</inkml:trace>
  <inkml:trace contextRef="#ctx0" brushRef="#br1" timeOffset="214083.8725">10848 10398,'26'0,"-26"0,27 0,-27 79,53-52,-53 26,53-27,0 53,-53-52,53-1,-53 27,-27-53,-26 0,-26 0,26 0</inkml:trace>
  <inkml:trace contextRef="#ctx0" brushRef="#br1" timeOffset="214263.8544">10901 10371,'53'0,"-27"0,1 0,52 0,-26 0,0 0</inkml:trace>
  <inkml:trace contextRef="#ctx0" brushRef="#br1" timeOffset="215536.7272">12330 10080,'26'0,"-26"-53,53 53,0 0,-27 0,27 0,-26 0,52 53,-79-26</inkml:trace>
  <inkml:trace contextRef="#ctx0" brushRef="#br1" timeOffset="215679.7129">12647 10371,'27'0,"25"0,1 0,0 0,-53-53</inkml:trace>
  <inkml:trace contextRef="#ctx0" brushRef="#br1" timeOffset="216122.6686">13361 9657,'0'26,"0"1,27 26,-27-27,0 1,26 26,-26 26,0-26,0 0,0 0,0 0,0 0</inkml:trace>
  <inkml:trace contextRef="#ctx0" brushRef="#br1" timeOffset="216459.6349">13811 9789,'0'0,"27"0,-27 27,79 26,0-27,-52-26,26 53,-27-53,-26 53,27-27,-27 54,0-54,-27-26,-26 0,-26 0,0 0,26 0</inkml:trace>
  <inkml:trace contextRef="#ctx0" brushRef="#br1" timeOffset="216668.614">13891 9763,'53'0,"-27"0,27 0,-27 0,1 0</inkml:trace>
  <inkml:trace contextRef="#ctx0" brushRef="#br1" timeOffset="217166.5642">14684 9710,'0'79,"0"-52,53-1,-53 27,0-26,27-27,-27 52,53-52,-27 0,-26 0,53-52,-53-1,0 26,27-26,-27 106,52-26,-52-1,53 27,0-53,0 26,0-26,-26-26,-27-27,0 0,0-26,0 52,0-26,0 53,0 0,0 0</inkml:trace>
  <inkml:trace contextRef="#ctx0" brushRef="#br1" timeOffset="218768.404">15743 9948,'26'0,"-26"26,0 27,0 0,0 0,-53-53</inkml:trace>
  <inkml:trace contextRef="#ctx0" brushRef="#br1" timeOffset="221700.1108">16828 9578,'26'0,"-26"79,0-53,0 27,0 0,0 0,0 27,0-28,0 1,53 0,-53 0,0-26,0-27,0-53,0 0,0 0,0-26,0-1,0-26,0-26,0 26,53 0,-53 27,26 0,-26 52,53 27,-53-26,27 26,-1 0,-26 26,79 27,-79 0,27 26,-27 1,0-1,0 1,-53-28,0 28,-26-54,26 27,0-53,0 53,27-53</inkml:trace>
  <inkml:trace contextRef="#ctx0" brushRef="#br1" timeOffset="222788.002">17410 9816,'0'0,"0"26,0 27,26 0,-26 0,0 0,0 26,0-52,27-1,-27 54,0-54</inkml:trace>
  <inkml:trace contextRef="#ctx0" brushRef="#br1" timeOffset="223071.9736">18203 9736,'53'0,"-53"-26,27 26,52 0,-52 0,52 0,-53 0,-26 26</inkml:trace>
  <inkml:trace contextRef="#ctx0" brushRef="#br1" timeOffset="223213.9593">18468 10001,'79'0,"-26"-53,-26 53,-1 0</inkml:trace>
  <inkml:trace contextRef="#ctx0" brushRef="#br1" timeOffset="224279.8528">19632 8731,'0'26,"0"1,53-1,-53 27,0 0,0 0,0 0,0 0,0 26,0-26,0-26</inkml:trace>
  <inkml:trace contextRef="#ctx0" brushRef="#br1" timeOffset="224534.8273">19262 9604,'79'0,"-52"0,25 0,28 0,-1-53,53 53,1 0,26-53,-54 53,-25 0,-1 0,0 0,-26 0</inkml:trace>
  <inkml:trace contextRef="#ctx0" brushRef="#br1" timeOffset="224886.7921">19368 9948,'0'0,"26"0,27 0,-53 26,26 1,-26 26,0 0,0 0,0-27,0 27,0-26</inkml:trace>
  <inkml:trace contextRef="#ctx0" brushRef="#br1" timeOffset="225269.7538">19870 10001,'0'26,"0"54,0-54,80-26,-54 53,53-53,-26 53,27-53,-54 0,-26 27,27-27,-27 52,-53 28,-27-80,1 79,-53-79,52 0,1 0</inkml:trace>
  <inkml:trace contextRef="#ctx0" brushRef="#br1" timeOffset="225458.7349">19791 10054,'79'0,"-52"0,26 0,26-27,-26 27,0 0,-27-53</inkml:trace>
  <inkml:trace contextRef="#ctx0" brushRef="#br1" timeOffset="226357.645">21087 9075,'0'-53,"0"0,-26 53,26-26,-53 26,0 0,-26 0,79 0,-27 0,27 53,0-27,-26 27,26-27,0 1,0 26,0 0,0 26,53 0,-53 1,53 26,-53-27,0 0,0 1,0-1,0-26,0 0,0 0,0-27,0 1,79-27,-53 0,27 0,0 0,0 0,0 0</inkml:trace>
  <inkml:trace contextRef="#ctx0" brushRef="#br1" timeOffset="226812.5995">21511 9154,'26'0,"27"0,0 27,-27 26,27-27,-53 27,27 0,-27-27,0 1,0 26,-53-27,106-26,0 0,0 0,0 0,-1 53</inkml:trace>
  <inkml:trace contextRef="#ctx0" brushRef="#br1" timeOffset="227293.5513">22939 9101,'0'-26,"0"26,-26 0,26 26,-53 27,53 0,0 0,0 0,0 0,0 0,26-53,27 53,0-53,0 0,0 0,0 0</inkml:trace>
  <inkml:trace contextRef="#ctx0" brushRef="#br1" timeOffset="227497.531">23230 9313,'27'-26,"-27"52,0 0,0 27,0 0,0 0,0 0,0 0</inkml:trace>
  <inkml:trace contextRef="#ctx0" brushRef="#br1" timeOffset="227901.4906">22490 9101,'26'0,"-26"0,0 27,0 52,53 1,-53-1,53 0,-53 1,26-1,-26-26,53-27,-53 27,80-53</inkml:trace>
  <inkml:trace contextRef="#ctx0" brushRef="#br1" timeOffset="228238.4569">23521 9128,'0'53,"0"-27,0 27,0 0,0 0,0 0,53 26,-53-26,0-26,0-1,0 27</inkml:trace>
  <inkml:trace contextRef="#ctx0" brushRef="#br1" timeOffset="228756.4051">23601 8943,'53'0,"0"0,-27 0,1 0,26 0,-27 26,-26 27,0 0,0-53,0 26,26 27,1-53,26 0,0 27</inkml:trace>
  <inkml:trace contextRef="#ctx0" brushRef="#br1" timeOffset="229883.2924">24024 8837,'0'-53,"27"53,-27-27,26 27,1 0,25 0,-52 27,80-1,-80 27,53 0,-53 0,26 0,-26 0,53 0,-53 0,53 53,-53-27,53 0,-53 1,79-1,-79 0,27-26,-27-26,0 26,0 0,-27-53,-52 0,53 0,-27 0,26-53</inkml:trace>
  <inkml:trace contextRef="#ctx0" brushRef="#br1" timeOffset="231037.177">24791 9234,'0'0,"53"0,27 0,-54 0,-26 26</inkml:trace>
  <inkml:trace contextRef="#ctx0" brushRef="#br1" timeOffset="231194.1613">24844 9525,'80'0,"-54"0,1 0</inkml:trace>
  <inkml:trace contextRef="#ctx0" brushRef="#br1" timeOffset="235447.7359">25585 8599,'0'-27,"0"1,0 26,27 0,26 0,26 0,0 0,-26 0,0 106,-53-80,0 27,0-27,0 54,-26-27,26-27,-53 27,53-26,0 25,53-52,26 0,0 0,1 0,-1 0,-26-26,-26 26,-27 0,0 0</inkml:trace>
  <inkml:trace contextRef="#ctx0" brushRef="#br1" timeOffset="235785.7021">25770 9260,'27'0,"26"-53,-27 53,1 0,26 0,26 0,-26 0,0 0,0 0,0 0,26 0,0 0,1 0,-27 0,0 0,-27 0</inkml:trace>
  <inkml:trace contextRef="#ctx0" brushRef="#br1" timeOffset="236129.6677">25400 9763,'0'26,"0"-26,0 80,53-27,-53-1,0 28,0-27,0 0,0-27</inkml:trace>
  <inkml:trace contextRef="#ctx0" brushRef="#br1" timeOffset="236573.6233">26009 9498,'52'0,"-25"53,52 27,-52-54,-1-26,54 79,-54-79,-26 53,53-53,-53 53,0 0,-26 0,-27-53,-27 79,1-79,26 27,26-27</inkml:trace>
  <inkml:trace contextRef="#ctx0" brushRef="#br1" timeOffset="236767.6039">26167 9551,'0'-26,"53"26,-26 0,-1 0,27 0,0 0,-27 0,27 0,-26 0</inkml:trace>
  <inkml:trace contextRef="#ctx0" brushRef="#br1" timeOffset="238093.4713">27120 8863,'-27'0,"-26"53,53 0,0 0,-26 0,26 26,0 1,0-1,0 0,0-26,26 0,27 0,-26-26,26-27,-27 53,1-53,26 0,-27 0,0 0,27 0,0 0</inkml:trace>
  <inkml:trace contextRef="#ctx0" brushRef="#br1" timeOffset="238627.4179">27464 8890,'-27'0,"27"53,0 0,53 26,-53-26,27 0,-27 0,0 0,0-27,0 0,0 1</inkml:trace>
  <inkml:trace contextRef="#ctx0" brushRef="#br1" timeOffset="239174.3632">27834 8704,'27'0,"26"0,-1 27,-52-1,0 1,0 26,0-27,-26 27,-27 0,53-26,27 25,-1-52,27 0,0 27,0-27,-53 26,26-26,-26 80,0-54,-53-26,-26 53,26-53,0 53,0-53,27 0</inkml:trace>
  <inkml:trace contextRef="#ctx0" brushRef="#br1" timeOffset="239407.3399">28258 9260,'0'-53,"52"53,1 0</inkml:trace>
  <inkml:trace contextRef="#ctx0" brushRef="#br1" timeOffset="239857.2949">28575 8810,'0'0,"0"53,0 0,53-26,-53 26,26-27,-26 0,27 27,-27-26,0 26,53-53,-53 53,-27-53,-26 0,0 0</inkml:trace>
  <inkml:trace contextRef="#ctx0" brushRef="#br1" timeOffset="240059.2747">28628 8810,'26'0,"1"0,-1 0,27 0,-26 27,26-27,-27 26,1-26,-27 80,52-80</inkml:trace>
  <inkml:trace contextRef="#ctx0" brushRef="#br1" timeOffset="240282.2524">28998 9075,'0'53,"0"0,27-53,-27 53,26-53,27 26,-26-26,26 0,-1 0,-52-26,0-1,0 1,0-54,-26 80,-27 0,27 0,-27 0,53 27</inkml:trace>
  <inkml:trace contextRef="#ctx0" brushRef="#br1" timeOffset="240538.2268">29369 8810,'79'53,"-52"-53,26 53,-53-26,52 26,-52-27,27 27,-27 26,0-26,0 0,-27 0,-25 26,-1-52,0 26,26-53</inkml:trace>
  <inkml:trace contextRef="#ctx0" brushRef="#br1" timeOffset="241640.1166">29475 8413,'0'-52,"26"52,27 26,-27 27,-26-27,0 27,0-26,0-1,80-26,-27 0,26 0,-26 0,0 0,-27 0</inkml:trace>
  <inkml:trace contextRef="#ctx0" brushRef="#br1" timeOffset="242825.998">29792 9101,'53'-53,"-27"53,27 0,0 0,-26 0,-1 0,27 0</inkml:trace>
  <inkml:trace contextRef="#ctx0" brushRef="#br1" timeOffset="242991.9813">29871 9313,'27'0,"-1"0,27 0,-26 0,26 0,-27 0</inkml:trace>
  <inkml:trace contextRef="#ctx0" brushRef="#br1" timeOffset="243742.9063">30612 8678,'0'-53,"0"53,27 0,26 0,-27 27,27 25,-53 1,0 0,0-26,0-1,0 27,0-53,0 80,-26-54,26 0,0-26,53 0,-1 0,28 0,-27 0,-53-26,26-27</inkml:trace>
  <inkml:trace contextRef="#ctx0" brushRef="#br1" timeOffset="244123.8682">31062 8519,'0'27,"0"52,0-26,0 26,0 1,79-27,-79 0,0-27,27-26,-27 27,26-27,-26 0,53-27,-53-52,27-1,-27 1,0 52,53 27,-53 27,0 52,0-26,0 0,0 0,0-26,0-1,0 27,0-27,0 1</inkml:trace>
  <inkml:trace contextRef="#ctx0" brushRef="#br1" timeOffset="244299.8505">31565 9022,'0'-26,"26"26,-26 0</inkml:trace>
  <inkml:trace contextRef="#ctx0" brushRef="#br1" timeOffset="244761.8043">31750 8546,'0'-27,"26"27,27 0,0 80,-53-27,0-1,0-25,0 26,0-53,0 26,0 1,0-1,0-26,27 53,26-53,-27 27,1-27,-27 53,0-27,-53-26,-27 53,1-53,0 26,26-26</inkml:trace>
  <inkml:trace contextRef="#ctx0" brushRef="#br1" timeOffset="245263.7542">32253 8652,'0'79,"0"-53,53 27,-53-26,0-1,0 1,26 26,-26-27,53-26,0 0,-53 0,26-53,-26 0,53 27,-53-27,0 53,27 0,-27 53,26 0,27-53,-26 0,-27-53,0-27,0 27,0 1,0-1,0 0,0 26</inkml:trace>
  <inkml:trace contextRef="#ctx0" brushRef="#br1" timeOffset="245436.7369">32941 8863,'53'0,"-27"27,-26 26,0 0,0 26,0-26,-53 0,0 0</inkml:trace>
  <inkml:trace contextRef="#ctx0" brushRef="#br1" timeOffset="252950.9853">3916 11562,'0'26,"0"27,0 0,0 0,53-53,-53 53,0 0,0 0,0-27,0 27,0 0,0 0,0-79,0-54,0 27,0 0,0 1,0-28,0 1,0 26,0-26,0 52,0 1,26 26,-26-53,27 53,26 0,0 0,-27 0,27 26,-53 27,26-26,-26 25,0-25,0-1,0-26,-53 80,27-80,-27 79,27-79,-1 27,-26-27,53 52,0-25,-26-27,26 53</inkml:trace>
  <inkml:trace contextRef="#ctx0" brushRef="#br1" timeOffset="253452.9352">4577 11906,'80'0,"-27"0,-27 0,1 0,-1 0,-26 53,53-27,-53 1,0 26,0-27,0-26,0 53,-53-53,106 0,-27 0,1 0,26 0,-27 0,1 0</inkml:trace>
  <inkml:trace contextRef="#ctx0" brushRef="#br1" timeOffset="253851.8953">5371 11906,'0'-27,"53"27,26 0,-26 0,0 0,0 0,-26 0,-27 27,0-27</inkml:trace>
  <inkml:trace contextRef="#ctx0" brushRef="#br1" timeOffset="254000.8803">5583 12171,'53'0,"-27"-27,27 27,-27 0</inkml:trace>
  <inkml:trace contextRef="#ctx0" brushRef="#br1" timeOffset="254938.7866">6535 10980,'0'-27,"-26"27,52 53,-26 0,27 53,-27-27,53 1,-53-1,0 1,0-1,0-26</inkml:trace>
  <inkml:trace contextRef="#ctx0" brushRef="#br1" timeOffset="255208.7596">6191 11774,'53'0,"0"0,0 0,26-27,54 27,25-106,1 53,-27 53,-52 0,-27 0,-53 53,0 0</inkml:trace>
  <inkml:trace contextRef="#ctx0" brushRef="#br1" timeOffset="255581.7223">6482 11985,'27'0,"26"27,-53-1,0 1,0 26,0-27,0 1,0 25,0-25,0-1</inkml:trace>
  <inkml:trace contextRef="#ctx0" brushRef="#br1" timeOffset="255960.6843">6773 11959,'0'26,"0"1,0 26,0 0,27-27,26-26,0 0,0 53,-27-53,27 26,-53 54,0-54,-27 54,-25-80,-1 53,-27-53,27 0,0 0</inkml:trace>
  <inkml:trace contextRef="#ctx0" brushRef="#br1" timeOffset="256130.6674">6747 12118,'0'-27,"0"-26,53 53,0 0,0-26,26 26,-26 0,-27 0</inkml:trace>
  <inkml:trace contextRef="#ctx0" brushRef="#br1" timeOffset="257104.57">7726 11112,'26'-53,"-26"27,0 26,-53 0,0 0,27 0,0 0,-54 0,80 53,-26-27,26 27,0 0,0 26,0-26,0 27,0-1,26 0,-26 1,0-1,27 27,-27-27,0 1,0-1,0-26,0 0,0 0,0 0,0-27,0 27,53-53,-53 27,52-27,28 0,-54 0,1 0,-27-27</inkml:trace>
  <inkml:trace contextRef="#ctx0" brushRef="#br1" timeOffset="258064.474">8176 11827,'0'-27,"0"-26,0 53,53 0,-27 0,27 0,0 53,-27-53,-26 79,27-52,-27-1,0 27,0-26,0 26,-53-53,53 26,0 1,53-27,0 0,0 0,0 0,-27 0,0 0</inkml:trace>
  <inkml:trace contextRef="#ctx0" brushRef="#br1" timeOffset="258980.3823">9737 11562,'0'-26,"0"-27,-27 53,-26 0,0 26,53 1,-26 25,26-25,0 26,0-27,0 1,0 26,0-27,0 27,26-53,1 53,26-53,0 0,0 0,0 0</inkml:trace>
  <inkml:trace contextRef="#ctx0" brushRef="#br1" timeOffset="259234.357">10054 11747,'0'0,"0"53,0 0,0 0,0 0,0 0,-26 0,26-27,-27 1,54-54,26 27,26-26,-26 26,0 0</inkml:trace>
  <inkml:trace contextRef="#ctx0" brushRef="#br1" timeOffset="259713.3091">9128 11536,'-26'0,"-27"0,53 52,26 28,1-27,26 0,-27 26,27-26,-53 26,53 1,-53-27,0 26,0-26,0 0</inkml:trace>
  <inkml:trace contextRef="#ctx0" brushRef="#br1" timeOffset="260092.2712">10372 11483,'0'-27,"53"27,-27 53,-26 26,53 1,-53-1,0 1,0-1,0 0,0 1,0-27,0-27,0 1,0 25</inkml:trace>
  <inkml:trace contextRef="#ctx0" brushRef="#br1" timeOffset="260531.2273">10795 11456,'26'-53,"1"53,26 0,-27 27,-26 52,0-52,0 25,0 1,0 0,0-26,0-27,27 0,26 0,0 0,-27 0,1 0</inkml:trace>
  <inkml:trace contextRef="#ctx0" brushRef="#br1" timeOffset="261064.174">11324 11165,'27'-26,"-1"26,27 0,-53 0,53 53,-27-1,27 28,-53-54,0 27,53-26,-53-1,0 54,0-28,0 28,27-27,-27 26,0 0,53 1,-53-54,0 1,0 26,0-27,-53-26,26 0,1 0,-27 27,26-27</inkml:trace>
  <inkml:trace contextRef="#ctx0" brushRef="#br1" timeOffset="263070.9733">12277 11668,'53'0,"-27"0,1 0,25 0,-25 0,26 0,-53 79</inkml:trace>
  <inkml:trace contextRef="#ctx0" brushRef="#br1" timeOffset="263236.9567">12383 12012,'26'0,"27"0,26 0,-52 0</inkml:trace>
  <inkml:trace contextRef="#ctx0" brushRef="#br1" timeOffset="264818.7985">13520 10874,'0'0,"27"-53,52 53,-52 0,-1 27,27-1,-27 1,-26 25,53-25,-53 26,0-27,0 1,-26 26,-1 0,27-27,80 27,-27-53,26 0,0 53,-52-53,-1 0</inkml:trace>
  <inkml:trace contextRef="#ctx0" brushRef="#br1" timeOffset="265134.7669">13309 11536,'26'0,"0"0,54 0,52 0,27 0,79 0,-26 0,-80 0,0 0,-26 0,-27 0,-26 0</inkml:trace>
  <inkml:trace contextRef="#ctx0" brushRef="#br1" timeOffset="265456.7347">13838 11800,'0'53,"0"-53,0 26,0 1,0 52,0-26,0-26,0-1,0 27</inkml:trace>
  <inkml:trace contextRef="#ctx0" brushRef="#br1" timeOffset="265817.6986">14261 11853,'27'0,"-27"53,26-53,-26 79,53-79,-53 53,26-26,-26 26,0 0,-53-53,27 0,-27 0,27-27,26 1</inkml:trace>
  <inkml:trace contextRef="#ctx0" brushRef="#br1" timeOffset="266005.6798">14208 11932,'0'-26,"53"26,-26 0,25-27,-25 27,26 0,0 0,26 0,-52 0</inkml:trace>
  <inkml:trace contextRef="#ctx0" brushRef="#br1" timeOffset="267308.5495">15346 11112,'-27'0,"-26"53,53-26,0 25,-26 1,26 53,0 0,0-27,0 1,26-27,27 0,-26 26,26-53,-27 27,27 0,27-26,-28-27</inkml:trace>
  <inkml:trace contextRef="#ctx0" brushRef="#br1" timeOffset="268336.4466">15981 11377,'0'-27,"0"-26,0 27,26 26,-26-53,0 0,0 0,0 53,-53 0,27 0,-1 0,-25 0,52 27,-80-1,80 27,-26-27,26 1,0 52,53-79,0 0,-27 0,0 0,54-26,-54 26,-26 53,27 0,-27 0,0-27,0 1,53 25,-53-25,0 26,0-27,-27 1,1 26</inkml:trace>
  <inkml:trace contextRef="#ctx0" brushRef="#br1" timeOffset="268546.4257">16193 11588,'26'0,"-26"-26,26 26,-26 0</inkml:trace>
  <inkml:trace contextRef="#ctx0" brushRef="#br1" timeOffset="268942.3861">16695 11244,'0'0,"0"0,-26 0,26 53,0 0,0-26,0-27,0 79,79-79,-26 80,-26-80,-1 52,27 28,-53-27,-27 0,-25-53,-1 0,-27 53,27-53,0 0</inkml:trace>
  <inkml:trace contextRef="#ctx0" brushRef="#br1" timeOffset="269168.3635">16722 11403,'0'-53,"79"53,-52 0,-1 0,27-26,-27 26,1 0,52 0,-52 0,-1 0</inkml:trace>
  <inkml:trace contextRef="#ctx0" brushRef="#br1" timeOffset="269528.3275">17304 11297,'0'27,"0"26,0 26,0-26,53-26,-27 25,1-52,26 53,-53-26,52-27,-52 53,27 0,-54-53,1 26,0-26,-54 0,27 53,27-53</inkml:trace>
  <inkml:trace contextRef="#ctx0" brushRef="#br1" timeOffset="269753.305">17436 11297,'27'0,"52"27,-53-27,1 0,26 0,-27 0,1 0,26 0</inkml:trace>
  <inkml:trace contextRef="#ctx0" brushRef="#br1" timeOffset="269979.2824">17939 11377,'53'0,"26"53,-26-53,-53 79,53-52,-53 25,0 28,0-1,0 1,-53 25,27-52,-27 0,26-26,-26 26</inkml:trace>
  <inkml:trace contextRef="#ctx0" brushRef="#br1" timeOffset="270608.2195">18309 10821,'27'0,"52"0,-53 0,-26 27,53-27,-53 53,27-53,-27 52,0 1,-27 0,1 0,26-26,26-27,27 0,27 26,-1-26,0 0,1 53</inkml:trace>
  <inkml:trace contextRef="#ctx0" brushRef="#br1" timeOffset="272315.0487">19024 11588,'0'0,"79"0,-53 0,1 0,-1 0,54 0,-80 27</inkml:trace>
  <inkml:trace contextRef="#ctx0" brushRef="#br1" timeOffset="272476.0327">19050 11959,'53'0,"-27"-27,27 27,-26 0,-1 0,27 0</inkml:trace>
  <inkml:trace contextRef="#ctx0" brushRef="#br1" timeOffset="273477.9325">20241 11271,'0'-27,"26"27,53-52,-52 52,26 0,26 0,-52 26,26 27,-53-27,26 1,-26 26,0-27,-26 27,-27 0,26-26,-26 25,53-25,53-27,0 53,0-53,0 0,0 0,0 0,-27 0,1 0</inkml:trace>
  <inkml:trace contextRef="#ctx0" brushRef="#br1" timeOffset="273755.9047">21008 11218,'0'26,"0"27,0 0,0-26,0-1,0 27,0-26,0-1,0 27,0-27,0 1</inkml:trace>
  <inkml:trace contextRef="#ctx0" brushRef="#br1" timeOffset="274414.8387">21564 11562,'26'0,"27"0,-27 26,1-26</inkml:trace>
  <inkml:trace contextRef="#ctx0" brushRef="#br1" timeOffset="276328.6473">22172 10980,'0'26,"-53"54,53-27,0 0,-26-1,26 1,0 0,0-26,0 26,0 0,0-53</inkml:trace>
  <inkml:trace contextRef="#ctx0" brushRef="#br1" timeOffset="276763.6039">22569 11033,'0'53,"0"0,0 26,-26 0,26 1,0-1,0-26,0 26,0-52,52-1,-25-26,-1 0,-26 0,80-26,-80-27,0 27,0-27,-27 53,1 0,-1 0,-26 0,27 0,-27 0,53 0</inkml:trace>
  <inkml:trace contextRef="#ctx0" brushRef="#br1" timeOffset="277251.5551">23045 11271,'0'26,"0"1,0 26,0 0,0 0,0-27,27 27,26 0,0-53,26 0,-79-53,53 0,-53 27,0-1,0 27,26 0,-26 80,80-80,-54 52,1-52,52 0,-53 0,-26-26,0-27,0-53,0 27,0 26,0 0,0 27,0-27,0 79,0 1</inkml:trace>
  <inkml:trace contextRef="#ctx0" brushRef="#br1" timeOffset="277432.537">24130 11615,'53'26,"-53"54,0-54,-27 54,27-54,-105 27,52-53</inkml:trace>
  <inkml:trace contextRef="#ctx0" brushRef="#br1" timeOffset="281673.1128">24765 11218,'0'-26,"0"52,0 27,0 0,0 0,0 0,0 0,0 26,0-26,0 0,0 0,0 0,0-80,0 1,0-27,0 0,0-26,0-1,0 1,0-1,0 1,0 0,79-1,-79 1,53 52,-53 1,27 26,-27-53,26 53,27 53,-53-27,0 27,0 0,0 0,0 27,0-28,-26-25,26 26,-53-53,53 53,0-27,-27-26</inkml:trace>
  <inkml:trace contextRef="#ctx0" brushRef="#br1" timeOffset="282166.0636">25241 11271,'80'0,"-1"0,-53 0,-26 26,27 1,-27 26,0-27,0 1,0 26,-53-53,53 26,-53-26,80-26,-1 26,27-27,26 27,-26 0,-26 0,-1 0,-26 27,-53 26,0-27,0 27,0-27,1-26,25 53</inkml:trace>
  <inkml:trace contextRef="#ctx0" brushRef="#br1" timeOffset="282534.0268">26009 11033,'0'-27,"52"27,54 0,-79 0,-1 0,-26 53,53-53,-53 27</inkml:trace>
  <inkml:trace contextRef="#ctx0" brushRef="#br1" timeOffset="282670.0132">26247 11324,'26'0,"1"0</inkml:trace>
  <inkml:trace contextRef="#ctx0" brushRef="#br1" timeOffset="284655.8146">27199 10451,'0'-27,"0"80,0 0,0 0,27 26,-27 1,0-27,0 0,0 0,0-1</inkml:trace>
  <inkml:trace contextRef="#ctx0" brushRef="#br1" timeOffset="284917.7884">26961 11139,'27'0,"-1"0,80 0,-27 0,27 0,26-53,54 53,-1-80,-79 80,-1-26,-78 26,-27 0</inkml:trace>
  <inkml:trace contextRef="#ctx0" brushRef="#br1" timeOffset="285263.7538">27120 11509,'0'0,"53"53,-53 26,0-52,0 26,0 0,0-27,0 1,0 25</inkml:trace>
  <inkml:trace contextRef="#ctx0" brushRef="#br1" timeOffset="285601.72">27570 11430,'0'26,"26"27,27 0,-27-27,54 27,-54-26,-26 26,0 0,0-27,-26 27,-54-53,54 0,0 0</inkml:trace>
  <inkml:trace contextRef="#ctx0" brushRef="#br1" timeOffset="285795.7006">27675 11350,'0'0,"53"-53,0 53,0 0,0 0,0-26,26 26,-52-53</inkml:trace>
  <inkml:trace contextRef="#ctx0" brushRef="#br1" timeOffset="286433.6368">28443 10318,'-27'0,"-26"27,53-1,-26 54,26-27,-53 0,53 26,0 27,0 0,0 26,0-26,0 0,26-27,-26 0,0-26,0-26,0-1,0 27,0-26,0 25,0 1,0-26,0-1,0 27,27-53,52 0,-52 0,-27-79</inkml:trace>
  <inkml:trace contextRef="#ctx0" brushRef="#br1" timeOffset="286875.5926">28707 10795,'80'0,"-54"0,27 26,-53 27,53-26,-53-1,0 27,0-27,0 1,0 26,0 0,0-27,53-26,-27 0,27 0,27 0,-27 0,-1 0,-25 0,-27-26</inkml:trace>
  <inkml:trace contextRef="#ctx0" brushRef="#br1" timeOffset="287783.5017">30110 10715,'0'-53,"0"0,0 53,-27 0,-52 0,79 27,-27-1,27 1,0 26,-53-27,53 27,0 0,0-26,27-1,-1 27,54-53,-54 0,1 26,26-26,-1 0</inkml:trace>
  <inkml:trace contextRef="#ctx0" brushRef="#br1" timeOffset="288982.3819">30401 10768,'0'-26,"26"26,27 0,-27 0,-26-53,27 53,26 0,-27 0,1 0,-27 26,0 1,0-1,0-26,0 53,-27-53,27 27,0-27,53 26,-26-26,26 53,-27-53,-26 26,53-26,-53 53,0-26,-53-27,0 26,27-26,-27 0,26 0,1 0,-1 0</inkml:trace>
  <inkml:trace contextRef="#ctx0" brushRef="#br1" timeOffset="289530.3271">29739 10557,'0'-53,"0"26,-26 27,-1 0,27 27,0 52,0-26,0 0,53 26,-26 27,26-27,-1 1,-52-1,53-26,-53 0,0-27,27 27</inkml:trace>
  <inkml:trace contextRef="#ctx0" brushRef="#br1" timeOffset="289921.288">31538 10345,'0'53,"0"0,0 0,0 26,0 0,0 1,0-1,0-26,0 26,0-52,0-1,0 1,-26-27</inkml:trace>
  <inkml:trace contextRef="#ctx0" brushRef="#br1" timeOffset="290490.2311">31776 10266,'27'0,"-1"0,54 0,-27 0,-53 52,26 1,-26-26,0-1,0 27,0-26,-53-27,53 53,-26-1,26-25,26-27,1 0,26 0,-27 0,1 0,25 0</inkml:trace>
  <inkml:trace contextRef="#ctx0" brushRef="#br1" timeOffset="291023.1777">32411 9974,'0'-26,"27"26,-27-53,53 53,-27 0,27 27,-26 52,-27-26,53-27,-53 1,26 26,-26-27,0 27,53 53,-53-27,0-26,0 0,0 0,0 26,0 1,0-1,0 27,0-53,0 0,0 0,0-27,0 27,-26-53,-27 0,0 27,0-27,0 0,-27 0</inkml:trace>
  <inkml:trace contextRef="#ctx0" brushRef="#br1" timeOffset="293358.9442">2858 13282,'26'0,"-26"0,0 53,0 0,0 0,0-1,0 1,0 0,0-26,0-1,0 54,0-133,0 26,0-26,0-26,0 0,0-27,0-27,0 28,0 25,53 27,-53 27,26 26,-26-53,27 53,26 0,-53 26,26 1,-26 26,0 0,0 26,0-26,-26-27,-27 27,26-26,-26 26,27-27,0 27,26-26,-80-1</inkml:trace>
  <inkml:trace contextRef="#ctx0" brushRef="#br1" timeOffset="294459.8341">3228 13414,'0'-26,"26"-27,27 53,0 0,-26 0,-1 0,27 0,-26 26,-27 27,0-26,0 52,0-79,0 26,52-26,-25 0,26 0,26 0,-52 27,-27 26,0 0,0-53,-53 26,26-26,1 0,26 53,-80-53,80 26</inkml:trace>
  <inkml:trace contextRef="#ctx0" brushRef="#br1" timeOffset="295128.7672">4313 13441,'26'0,"1"0,-27-53,53 53,-27 0,0 0,1 0,26 0,-53 26</inkml:trace>
  <inkml:trace contextRef="#ctx0" brushRef="#br1" timeOffset="295427.7373">4471 13652,'53'0,"-26"0,-1 0,27-26,-26 26,-1 0</inkml:trace>
  <inkml:trace contextRef="#ctx0" brushRef="#br1" timeOffset="297403.5397">5556 12832,'53'-26,"-26"26,-1 0,27 0,-27 0,27 0,-53 26,0 0,0 27,0 0,0-26,0 26,-53-27,53 1,27-27,52 0,27 0,0 0,0 0,-53 0,0 0,-53 52</inkml:trace>
  <inkml:trace contextRef="#ctx0" brushRef="#br1" timeOffset="297943.4857">5583 13467,'-27'0,"27"0,0 0,0-53,80 53,-54 0,27 0,0 0,-27 0,27 0,27 0,-27 0,26 0,27 0,0 0,26-79,27 26,-53 53,-27-53,-53 53,-26-27,0 27,-53 0,53 0,0 27</inkml:trace>
  <inkml:trace contextRef="#ctx0" brushRef="#br1" timeOffset="298333.4466">5900 13705,'53'-53,"-26"106,-27-26,0 25,0 1,0 0,0 0,0-26,0-1,0 54</inkml:trace>
  <inkml:trace contextRef="#ctx0" brushRef="#br1" timeOffset="298701.4099">6429 13732,'0'26,"0"27,80 26,-54-26,1-53,26 53,-27-53,27 80,-27-54,-26 0,-26 27,-27-53,-26 27,52-27,1 0</inkml:trace>
  <inkml:trace contextRef="#ctx0" brushRef="#br1" timeOffset="298889.3911">6535 13837,'0'-26,"106"26,-79 0,-1-53,53 53,-26-26</inkml:trace>
  <inkml:trace contextRef="#ctx0" brushRef="#br1" timeOffset="299655.3145">7514 13070,'0'27,"0"52,0 0,0 1,0 26,0 26,27 27,-27-27,0-79,0 0,53-27,-27 27,27-53,0 0</inkml:trace>
  <inkml:trace contextRef="#ctx0" brushRef="#br1" timeOffset="300089.2711">8017 13044,'26'0,"27"0,-53 26,0 27,27 53,-27-27,0 1,0-27,0-1,0-25,53-27,-53-53,79 0,-79 0,0-26,26-1,-26 54,0 26,0 53,0 0,0 0,53 0,-53-27,0 1,27 25,-27 1,0 0,0 0</inkml:trace>
  <inkml:trace contextRef="#ctx0" brushRef="#br1" timeOffset="300269.2531">8678 13388,'27'0,"-27"-27</inkml:trace>
  <inkml:trace contextRef="#ctx0" brushRef="#br1" timeOffset="300614.2186">9049 13123,'0'26,"0"27,0-26,53 26,0 0,0-53,-27 26,27 54,-53-28,0 1,0-53,-53 53,-26-53,-1 0,1 27,52-27</inkml:trace>
  <inkml:trace contextRef="#ctx0" brushRef="#br1" timeOffset="300839.1961">9049 13123,'0'-53,"53"27,-27 26,27 0,-26 0,-1 0,27 0,0 0,-53 0</inkml:trace>
  <inkml:trace contextRef="#ctx0" brushRef="#br1" timeOffset="301109.1691">9710 13546,'0'27,"0"26,0 0,53-53,0 0,-26 0,-27-53,52-27,-52 27,0 1,0 25,-26 27,0 0,-1 0,-26 0,27 0,-1 0,-26 27</inkml:trace>
  <inkml:trace contextRef="#ctx0" brushRef="#br1" timeOffset="301372.1427">10239 13017,'27'53,"-1"0,54 0,-54 26,27-26,-26 27,-27-1,52-26,-52 26,0-52,-26-1,-53-26,-27 53,26-53,54 0</inkml:trace>
  <inkml:trace contextRef="#ctx0" brushRef="#br1" timeOffset="302355.0445">10716 12832,'0'-26,"26"26,27 0,-27 0,27 26,0 0,-53 27,0 0,0 0,-26-53,26 27,-53-27,53 53,26-53,1 26,26-26,26 0,-26 0,0 0,-27 0</inkml:trace>
  <inkml:trace contextRef="#ctx0" brushRef="#br1" timeOffset="302653.0147">11589 13282,'0'-53,"79"53,-26 0,-26 0,-1 0,53 0,-52 26,-27 1</inkml:trace>
  <inkml:trace contextRef="#ctx0" brushRef="#br1" timeOffset="302799.0001">11827 13573,'79'-27,"-26"27,-26 0</inkml:trace>
  <inkml:trace contextRef="#ctx0" brushRef="#br1" timeOffset="304079.8719">12700 13044,'0'0,"0"-27,26 27,1 0,26 0,-27 0,27 53,-26 0,-27-27,53 27,-53-26,0-1,0 1,0 26,-27-53,27 53,-26-53,26 26,0 27,26-53,27 0,-26 0,-1 26,27-26,-27 0,1 27,26-27</inkml:trace>
  <inkml:trace contextRef="#ctx0" brushRef="#br1" timeOffset="304257.8542">13467 13388,'27'0</inkml:trace>
  <inkml:trace contextRef="#ctx0" brushRef="#br1" timeOffset="304783.8016">13653 12938,'26'0,"-26"-27,53 27,0 0,-27 0,27 0,-26 0,26 53,-27-53,0 0,1 0,52 0,-52 0,-27 27,0 26,0-27,0 1,0 25,0 28,0-27,0 0,26 0,-26 0,53-1,-53-25,0 26,-53-53</inkml:trace>
  <inkml:trace contextRef="#ctx0" brushRef="#br1" timeOffset="305121.7677">13758 13229,'0'0,"27"0,26 0,26 0,27-27,-27 27,1 0,-27 0,-27 0,27 0,-27 0</inkml:trace>
  <inkml:trace contextRef="#ctx0" brushRef="#br1" timeOffset="305466.7333">14658 13202,'0'53,"0"0,0-26,0-1,0 27,26 0,54-53,-54 0,-26 0,0-79,0 52,0 27,0-26,-79 26,26-53,26 53,27-27</inkml:trace>
  <inkml:trace contextRef="#ctx0" brushRef="#br1" timeOffset="305991.6807">15214 13123,'0'26,"-27"27,27-26,-26 26,26-27,0 27,0-26,0 26,0-53,0 52,26-52,53 0,-26-26,-53-27,27 27,-27-1,0-26,79 80,-52-1,26 27,-27-53,1 27,25-27,-25 0,-1 0,-26 0,80-53,-80 0,26 0,-26 0,0-27,0 54,0-27,-53 53,53 53</inkml:trace>
  <inkml:trace contextRef="#ctx0" brushRef="#br1" timeOffset="310221.2577">16378 13282,'0'0,"-53"0,53 0,0-27,0-26,26 53,1 0,-1 53,27-53,-26 53,-27-26,52-27,-52 26,0 54,-52-54,25 27,-26-27,27 27</inkml:trace>
  <inkml:trace contextRef="#ctx0" brushRef="#br1" timeOffset="311969.083">17410 12964,'0'27,"0"-1,0 27,0-26,0-1,0 27,0-27,0 27,-53 0,53 27,0-54,0 1,0-1,0 53,-27-79,27 27,0-27,0-53,0 0,0-26,0-1,0-26,0-52,53-1,0-26,0 105</inkml:trace>
  <inkml:trace contextRef="#ctx0" brushRef="#br1" timeOffset="312187.0612">17489 12620,'-26'53,"26"0,-53 0,26 0,-26 26,0-26,-26 0,52 0,-25-26,25-27,27 52,-26-52,26 0</inkml:trace>
  <inkml:trace contextRef="#ctx0" brushRef="#br1" timeOffset="312795.0004">17330 12673</inkml:trace>
  <inkml:trace contextRef="#ctx0" brushRef="#br1" timeOffset="313130.9668">17330 12673,'0'27,"0"52,-79 53,-27-52,-26-1,52-26,27-53,-26 26,53-26,-1 0,27 53,-53-53,53 27</inkml:trace>
  <inkml:trace contextRef="#ctx0" brushRef="#br1" timeOffset="315663.7135">17410 12726,'0'0,"0"-53,0 0,0 27,26 26,1-27,25 27,28 0,-1 0,27 0,-27 0,-26 0,-26 0,26 0,-53 80,0-54,0 54,-53-27,0-1,-27 28,1-27,26 0,0-27,0 27,27-53,-27 0,27 0,-1 0,1 0,-27 0,26 0,27 0,53 0,0 0,0 0,0 0,0 0</inkml:trace>
  <inkml:trace contextRef="#ctx0" brushRef="#br1" timeOffset="316082.6716">18203 13097,'0'52,"0"1,0-26,0-1,27 27,-27-26,53-27,-53 53,26-53,1 0,26 0,-53-53,26 0,-26 0,0-27,53 54,-53 79,0 0,0 0,0 0,0-27,0 1,26-27,-26 79,27-26,-27-27,0 1</inkml:trace>
  <inkml:trace contextRef="#ctx0" brushRef="#br1" timeOffset="316413.6385">18865 13176,'0'0,"0"-27,79 27,-26 0,26 0,-52 0,-1 0,-26 0,0 27</inkml:trace>
  <inkml:trace contextRef="#ctx0" brushRef="#br1" timeOffset="316588.621">18944 13414,'0'-26,"53"26,26-53,-52 53,-1 0,27 0,0 0,-26 26</inkml:trace>
  <inkml:trace contextRef="#ctx0" brushRef="#br1" timeOffset="316854.5944">19897 13070,'-27'27,"27"25,0-25,0-1,0 27,27-53,-27 27,106-27,-80 0,27 0,0-27,-53-26,0 0,0 1,0-1,-53 53,-26-53,26 53,0 0,26 0,-26 26,53 27</inkml:trace>
  <inkml:trace contextRef="#ctx0" brushRef="#br1" timeOffset="317050.5748">20638 13176,'0'53,"0"0,0-27,0 27,0 0,-53 0,0 0</inkml:trace>
  <inkml:trace contextRef="#ctx0" brushRef="#br1" timeOffset="318490.4308">21669 12991,'0'0,"0"-53,0 79,0 1,0-1,0 1,0 52,0-26,0 0,0 0,0 0,0 26,0-26,0-27,0 1,0 26,-53-53,53-27,0 1,0-27,0-26,0-27,0-53,0 27,53-27,0 0,0 53,-26 53,-27 27,79 26,-79-53,27 53,-1 27,-26-1,0 27,0 26,0 1,0-27,-26 0,-27-1,0 28,0-54,-27 27,-25 27,25-80</inkml:trace>
  <inkml:trace contextRef="#ctx0" brushRef="#br1" timeOffset="319756.3042">22040 13282,'0'53,"0"-27,0 27,79 0,-79-27,80 27,-54-26,-26-1,53 27,-53-26,0 26,0-53,-79 0,52 0,1 0,-27 0,26-53</inkml:trace>
  <inkml:trace contextRef="#ctx0" brushRef="#br1" timeOffset="319959.2839">22119 13335,'0'-53,"53"0,-26 53,25 0,-25 0,26 0,-53 26</inkml:trace>
  <inkml:trace contextRef="#ctx0" brushRef="#br1" timeOffset="320266.2532">22675 13229,'26'0,"-26"-27,80 27,-27 0,-1 0,-52 0,0 53</inkml:trace>
  <inkml:trace contextRef="#ctx0" brushRef="#br1" timeOffset="320438.236">22807 13414,'79'0,"-52"0,-27 27</inkml:trace>
  <inkml:trace contextRef="#ctx0" brushRef="#br1" timeOffset="321549.1249">23416 12276,'0'-26,"26"26,1 0,25 0,1 0,27 0,-27 26,-27 1,-26-1,53 27,-53-26,0 26,-26-27,26 0,-53 27,53 0,0-26,0 26,79-53,0 0,1 0,-1 0,-26 0,-26 0,-27 26</inkml:trace>
  <inkml:trace contextRef="#ctx0" brushRef="#br1" timeOffset="321871.0927">23283 12938,'80'0,"-27"0,52 0,-25 0,26-53,0 53,-27 0,-26 0,0 0,-27 26,27 27,-53 0</inkml:trace>
  <inkml:trace contextRef="#ctx0" brushRef="#br1" timeOffset="322164.0634">23204 13282,'0'53,"0"0,0 0,0-1,-26 28,26-27,0-27,0 1,0 26</inkml:trace>
  <inkml:trace contextRef="#ctx0" brushRef="#br1" timeOffset="322562.0236">23680 13202,'0'27,"0"52,0-52,0-1,0 27,80-26,-54 25,1-52,-27 53,79-53,-79 27,0 26,-27 0,1-53,-27 0,-26 0,26 26,0-26</inkml:trace>
  <inkml:trace contextRef="#ctx0" brushRef="#br1" timeOffset="322743.0055">23680 13255,'27'-53,"26"53,26 0,-53 0,1 0,26 0</inkml:trace>
  <inkml:trace contextRef="#ctx0" brushRef="#br1" timeOffset="323663.9134">24500 12409,'0'-53,"0"26,0 1,-52-54,25 80,-26 53,53 0,-53 0,53 27,0 25,0 54,0-27,0 27,0-53,0 0,0 26,0-52,0-1,0-26,27 0,-27 0,0-27,0 1,26-27,-26 26,53-26,53 53,-80-53,1 0,26 0</inkml:trace>
  <inkml:trace contextRef="#ctx0" brushRef="#br1" timeOffset="324240.8556">25135 12806,'0'-53,"0"26,0 27,-52 0,52 0,-53 53,53-26,-53 25,53 1,0-26,0-1,0 27,26 0,1-53,-1 53,27-53,-27 53,1-53</inkml:trace>
  <inkml:trace contextRef="#ctx0" brushRef="#br1" timeOffset="324554.8243">25400 12964,'0'0,"0"53,0 0,0-26,0 25,79 28,-52-80,-27 53,26-53,-26 26,0 1,-26-27,-27 0,0 0,0 0</inkml:trace>
  <inkml:trace contextRef="#ctx0" brushRef="#br1" timeOffset="324750.8047">25426 13070,'0'-26,"27"26,52 0,-26 0,-26 0,26 0,0 0</inkml:trace>
  <inkml:trace contextRef="#ctx0" brushRef="#br1" timeOffset="325360.7437">24791 12620,'0'-53,"0"106,0-26,0 26,0 0,0 26,80 0,-80 1,26-27,-26 26,0-26,0 0,0 0,0 0,53-53</inkml:trace>
  <inkml:trace contextRef="#ctx0" brushRef="#br1" timeOffset="325965.6832">25876 12753,'0'0,"0"79,0-26,0 26,27 27,-27-53,53 53,-53-53,26 0,-26 0,0 0,0-27,0 0,0-26</inkml:trace>
  <inkml:trace contextRef="#ctx0" brushRef="#br1" timeOffset="326595.6202">25850 12329,'26'0,"27"0,0 53,-53-26,27-1,-27 27,26-53,-26 26,53-26,0 53,-27-53,27 0,-26 0</inkml:trace>
  <inkml:trace contextRef="#ctx0" brushRef="#br1" timeOffset="327793.5004">26485 12409,'0'-27,"-27"27,27-26,-53-27,53 26,27 27,-1 53,27-26,-26 26,26 0,-27-1,-26 28,53 52,-53-26,0 53,53 52,-53-52,0-27,-27 27,27-53,0-27,-26-26,26-79,0-1,0 1,0-27</inkml:trace>
  <inkml:trace contextRef="#ctx0" brushRef="#br1" timeOffset="328318.4478">26882 12832,'0'0,"53"0,-53 53,26-53,-26 26</inkml:trace>
  <inkml:trace contextRef="#ctx0" brushRef="#br1" timeOffset="328499.4298">26961 13044,'0'0,"53"0,0 0,-53 53</inkml:trace>
  <inkml:trace contextRef="#ctx0" brushRef="#br1" timeOffset="329532.3265">27384 12276,'0'-26,"0"26,27 0,26 0,26 0,-26 26,-26 1,-27-1,52 27,-52 27,-26-28,-27 28,27-54,26 1,26 26,1-53,-1 0,53 0,-52 26,-1-26</inkml:trace>
  <inkml:trace contextRef="#ctx0" brushRef="#br1" timeOffset="329832.2965">27331 12832,'0'0,"0"-26,53 26,-26 0,26 0,0 0,26 0,27 0,26 0,-79 0,-26 0,-1 0,-26 26</inkml:trace>
  <inkml:trace contextRef="#ctx0" brushRef="#br1" timeOffset="330433.2364">27384 13044,'0'0,"0"0,0 0,0 79,0-53,0 27,0-26,27-27,-27 53,0-27,0 1,0 26,0-27,0-52</inkml:trace>
  <inkml:trace contextRef="#ctx0" brushRef="#br1" timeOffset="331032.1765">27675 13070,'-26'0,"26"27,0 25,0 1,53 0,0 27,-53-54,0 1,0 26,-27-53,1 0</inkml:trace>
  <inkml:trace contextRef="#ctx0" brushRef="#br1" timeOffset="331220.1576">27728 13017,'27'-53,"-1"53,1 0,26 0,-27 0,1 0,25 0</inkml:trace>
  <inkml:trace contextRef="#ctx0" brushRef="#br1" timeOffset="331874.0923">28178 12276,'0'0,"0"53,0 27,-53 52,53-26,0 26,-53 27,53 0,0-54,27-25,-27-1,26 1,-26-54,53-26,-53 53,106-53,-80 0</inkml:trace>
  <inkml:trace contextRef="#ctx0" brushRef="#br1" timeOffset="332510.0286">28310 12620,'0'-26,"0"26,27 0,52 0,-52 106,-27-80,0 1,0 26,0-1,-27 1,-26-26,53 26,0-27,53 27,-26-53,26 0,0 27,-27-27,0 0</inkml:trace>
  <inkml:trace contextRef="#ctx0" brushRef="#br1" timeOffset="332682.0115">28681 12938,'0'-53</inkml:trace>
  <inkml:trace contextRef="#ctx0" brushRef="#br1" timeOffset="333161.9635">28840 12514,'-27'0,"27"0,27 0,52 0,-26 53,0-53,0 27,26-27,-79 26,0 27,0 0,0 0,-26 0,26-27,0 1,0 26,0-27,0 1,0-1,0 27,0-26,-27 25</inkml:trace>
  <inkml:trace contextRef="#ctx0" brushRef="#br1" timeOffset="333438.9358">28919 12832,'0'-26,"79"26,-52 0,-1 0,27 0,-26 0,-1 0,27 0,-53 26,26-26</inkml:trace>
  <inkml:trace contextRef="#ctx0" brushRef="#br1" timeOffset="333919.8876">29475 12832,'-27'26,"1"54,26-27,0 0,0-27,26-26,27 0,-53-26,27-1,-27-26,0 27,0-1,0 27,0-26,-53 26,26 0,-26 0,53 0,27 0,26 0,-53 0</inkml:trace>
  <inkml:trace contextRef="#ctx0" brushRef="#br1" timeOffset="334392.8404">29739 12620,'0'0,"0"53,53 0,-53 53,0-27,0 1,0-1,0-26,0 0,-53 0,53-27,-53-26,53 27,-53-27,0 0</inkml:trace>
  <inkml:trace contextRef="#ctx0" brushRef="#br1" timeOffset="335051.7745">29739 12038,'27'0,"-1"0,1 0,25 80,-52-54,0 1,-26 52,-27-53,80 27,-1-53,0 0,27 0,-26 27,-1-1</inkml:trace>
  <inkml:trace contextRef="#ctx0" brushRef="#br1" timeOffset="336975.5821">30030 12858,'0'-26,"53"26,-26-53,26 53,-27 0,0 0,27 0,-26 0,-27 27,0 52,0-26</inkml:trace>
  <inkml:trace contextRef="#ctx0" brushRef="#br1" timeOffset="337162.5634">30163 13176,'26'0,"27"-27,0 27,0 0,-27 0</inkml:trace>
  <inkml:trace contextRef="#ctx0" brushRef="#br1" timeOffset="337754.5042">30903 12647,'-26'0,"-27"0,53 26,-53 1,53 26,0-27,0 1,0 25,53-25,-27-27,1 0,26 0,-27 0,-26 0,27-53,-27 0,0 0,0 0,0 0,0 27,-53 26,53-27,-53 27,26 0,27 0,0 53,0 0</inkml:trace>
  <inkml:trace contextRef="#ctx0" brushRef="#br1" timeOffset="337948.4848">31194 12911,'53'0</inkml:trace>
  <inkml:trace contextRef="#ctx0" brushRef="#br1" timeOffset="338647.4149">31565 12409,'0'-53,"0"0,0 0,0 0,-53 53,0 0,27 26,-27 1,26 26,27-27,-26 27,26-26,0-1,0-26,0 27,79-27,-52 0,25 0,-25 0,-1 0,-26-27,53 54,-53-1,0 27,27-27,-27 1,0 26,0-27,0 1,0 26,0 0,-27-1,27 1,-26-53</inkml:trace>
  <inkml:trace contextRef="#ctx0" brushRef="#br1" timeOffset="339224.3571">31829 12250,'27'-53,"-1"53,54 0,-1 0,-26 0,0 26,-27-26,27 0,-53 27,27-27,-27 53,0-27,0 1,0-1,0 27,0-26,-27 25,27 28,0-1,0 1,0-27,0-1,-26 1</inkml:trace>
  <inkml:trace contextRef="#ctx0" brushRef="#br1" timeOffset="339502.3294">31962 12700,'0'-53,"0"26,26 27,27-53,0 53,0 0,0 0,53 27,-80-27,1 0,25 0</inkml:trace>
  <inkml:trace contextRef="#ctx0" brushRef="#br1" timeOffset="340270.2526">32676 12303,'0'0,"-26"26,26 27,0-26,0 26,0-27,0 27,0-27,0 1,0 26,26-53,-26 26,27-26,25 0,1 0,-53-53,80 27,-80-27,26 26,-26 1,0 26,0 26,0 1,0 26,53-27,0 27,-27-53,27-26,-53-27,0 0,0-26,0-1,0 27,0 0,0 27,0-1,27 27,-1 0,-26 27,0-27</inkml:trace>
  <inkml:trace contextRef="#ctx0" brushRef="#br1" timeOffset="348590.0016">22939 14076,'0'-27,"0"-26,0 106,0-26,0 25,0 28,-26-1,26 53,0-26,0 0,0 0,0 0,0 53,0 26,26-26,-26-54,0 1,0 0,0 26,0-26,0-26,0-1,0 0,0 1,0-27,0 26,0-26,0 0,27 0,-27 0,0 26,0-26,53 0,-53-27,0 27,0-26,0-1,0 27,0-27,0 27,0 0,0 27,0-27,0 0,0-1,-27 1,27 27,0-54,0 1,0-1,0 27,0-27,0 1,0 26,0-80</inkml:trace>
  <inkml:trace contextRef="#ctx0" brushRef="#br1" timeOffset="350018.0016">19473 16324,'53'0,"-26"0,52 0,-52 0,25 0,-25 0,26 0,26 0,1 0,-1 0,27 0,53 0,-1-52,-25 52,25 0,-25 0,25 0,1 0,-27 0,54 0,-28 0,-25 0,52 0,0 0,0 0,1 0,25-53,1 53,-27 0,27 0,26 0,-53-53,27 53,-1 0,-25 0,-1 0,0 0,-53 0,27 0,26 0,0 0,1-53,-1 53,0 0,-26-53,-27 53,27 0,0-53,-27 53,-26 0,26 0,-26 0,26 0,27 0,-53 0,26-53,-26 53,0 0,-27 0,27 0,0 0,-27 0,27 0,0 0,-27 0,1 0,-1 0,27 0,0 0,26 27,-26-27,0 0,26 0,-26 0,0 0,-1 0,-25 0,-1 0,27 0,-27 0,1 0,-1 0,-26 0,26 0,1 0,-27 0,0 0,-27-27,0 27,54 0,-1-26,-26 26,-26 0</inkml:trace>
  <inkml:trace contextRef="#ctx0" brushRef="#br1" timeOffset="350286.0016">30745 15769,'53'26,"-53"27,26-26,-26-1,53 27,0 0,-53-27,-80 27,1-53,-27 53,53-53,27 0</inkml:trace>
  <inkml:trace contextRef="#ctx0" brushRef="#br1" timeOffset="350804.0016">31353 16192,'0'27,"0"-1,0 27,0-27,0 27,53 0,-26-26,25-27,-25 0,-27-53,53 0,-53 0,53 27,-53 52,0 0,0 54,0-54,79 27,0-26,-26-27,0 0,0-80,-26-52,26-53,0 26,-53 27,52-1,-52 81,0 25,0-26,0 53,-26 0,-27 53,27-26</inkml:trace>
  <inkml:trace contextRef="#ctx0" brushRef="#br1" timeOffset="352514.0016">30850 16351,'53'0,"-53"26,0 1,0 26,0 0,0 0,0-27,0 1,53-54,-53 1,80-54,-54 54,-26-1,27 27,-27-53,52 106,-52 0,27-26,-27 26,0-27,0 1,53-27,-53 52</inkml:trace>
  <inkml:trace contextRef="#ctx0" brushRef="#br1" timeOffset="353803.0016">22886 14049,'0'0,"0"0,-26 0,26 53,-53-53,53 53,-26-53,26 26,-27-26</inkml:trace>
  <inkml:trace contextRef="#ctx0" brushRef="#br1" timeOffset="354019.0016">22939 14049,'0'-26,"27"26,-1 0,-26 26,53-26,0 27,-26-27,26 0,-27 52,0-52,27 0</inkml:trace>
  <inkml:trace contextRef="#ctx0" brushRef="#br1" timeOffset="354884.0016">21908 13996,'0'0,"-53"0,0 27,0 52,53-26,0 0,0-27,0 27,26-53,27 0,-26 0,-1 27,27-27,-27 0</inkml:trace>
  <inkml:trace contextRef="#ctx0" brushRef="#br1" timeOffset="356465.0016">22013 14128,'0'27,"27"26,-27-27,26 27,-26-26,0 26,0-80,53 27,-53-53,27 53,-27-53,26 53,-26-53,53 53,-27 0,-26 27,27-27,-27 26,0 1,0-1,0 27</inkml:trace>
  <inkml:trace contextRef="#ctx0" brushRef="#br1" timeOffset="356735.0016">22463 13996,'27'0,"-27"53,0 0,26-27,-26 1,0 26,0 0,0-27,0 1,0-27</inkml:trace>
  <inkml:trace contextRef="#ctx0" brushRef="#br1" timeOffset="357087.0016">22675 13917,'0'0,"0"53,0-27,0 1,0-1,53 27,-27-53,27 0,26 0,-26 0,-26 0</inkml:trace>
  <inkml:trace contextRef="#ctx0" brushRef="#br1" timeOffset="357726.0016">21405 13890,'0'0,"0"27,0 26,0-27,0 27,0 26,0-26,0 0,0 0,0-26</inkml:trace>
  <inkml:trace contextRef="#ctx0" brushRef="#br1" timeOffset="361009.0016">22966 14525,'0'-26,"-27"-27,27 79,-26 1,26-1,0 27,-27-53,27 27,-52-1,52-26</inkml:trace>
  <inkml:trace contextRef="#ctx0" brushRef="#br1" timeOffset="361211.0016">22834 14578,'0'-53,"0"53,0-53,0 53,52 0,-25 27,-1-27,27 0,-26 26,26-26,0 53,0-26</inkml:trace>
  <inkml:trace contextRef="#ctx0" brushRef="#br1" timeOffset="369895.0016">23786 15160,'0'-26,"27"26,-27 0,0 53,0 0,0 0,0 0,0-1,0 1,26 27,-26-54,0 1,0 26,0-27,0 0,0 27,0-26,0-1,0 27,53-53,-53 27,0-1,0 1,26-27,-26 53,0-27,0 0,0 27,27-53,-27 27,0-1,0 54,0-54,0 1,0-27,0-27,0 27,0-79</inkml:trace>
  <inkml:trace contextRef="#ctx0" brushRef="#br1" timeOffset="370562.0016">23865 15081,'0'53,"-26"-27,0 27,-54 27,27-27</inkml:trace>
  <inkml:trace contextRef="#ctx0" brushRef="#br1" timeOffset="370841.0016">23654 15160,'0'27,"0"26,0 0,0-27,53-26,0 0,0 0,-27 0,0 0,-26 0,53 0,-79 0</inkml:trace>
  <inkml:trace contextRef="#ctx0" brushRef="#br1" timeOffset="374306.0016">24739 15504,'0'-53,"0"80,0 26,0-27,26 1,-26 26,0-27,0 27,0 0,0 26,26-52,-26-1,0 27,0-26,53-27,-53 26,0 27,27-53,-27 26,0 1,0 26,0-80,0 1,0-1,0-26,0 27</inkml:trace>
  <inkml:trace contextRef="#ctx0" brushRef="#br1" timeOffset="374950.0016">24844 15319,'-26'0,"26"27,0 52,-27-79,27 53,0-27,-26-26,26 27,-26-27,-54 0</inkml:trace>
  <inkml:trace contextRef="#ctx0" brushRef="#br1" timeOffset="375139.0016">24633 15451,'0'0,"79"0,-26 0,0 27,-53 26,53-27</inkml:trace>
  <inkml:trace contextRef="#ctx0" brushRef="#br1" timeOffset="379742.0016">25559 15531,'26'-27,"-26"1,0-27,0 106,0-27,0 1,0-1,0 27,0 0,0-27,0 27,53-26,-53-1,27 54,-27-54,0 1,0 26,0-27,0 0,26-26,-26 27,0 26,0-80,0 1</inkml:trace>
  <inkml:trace contextRef="#ctx0" brushRef="#br1" timeOffset="380222.0016">25744 15610,'0'-26,"0"-27,0-27,-26 80,-27 53,26-26,-26 26,0 0,0-53,27 0,26 0,0-53,0 53,106 0,-80 0,1 26,52 27,-26 26,-27-79,27 27</inkml:trace>
  <inkml:trace contextRef="#ctx0" brushRef="#br1" timeOffset="381316.0016">26564 15901,'0'0,"0"27,-53-27,53 53,-53-53,53 26,0-26,0-53,0 106,-53-27,53 1,27 26,26-53,-27 0,1 0,52 0,0 0,-79 0,53 0</inkml:trace>
  <inkml:trace contextRef="#ctx0" brushRef="#br1" timeOffset="383394.0016">27173 15689,'0'0,"0"-52,0 78,0 27,0 0,0-27,0 27,0-26,0-1,0 1,0 52,0-53,26 1,-26-27,0-79</inkml:trace>
  <inkml:trace contextRef="#ctx0" brushRef="#br1" timeOffset="383902.0016">27279 15425,'0'53,"0"0,-53 0,53 0,-27-53,-52 52,52-52,-26 0,53-26</inkml:trace>
  <inkml:trace contextRef="#ctx0" brushRef="#br1" timeOffset="384106.0016">27040 15584,'0'0,"53"26,-26 1,-27-1,0 27,26-53</inkml:trace>
  <inkml:trace contextRef="#ctx0" brushRef="#br1" timeOffset="384301.0016">27146 15478,'-26'53,"26"-27,0 27,53 0,-27-53,1 26,52-26,-26 0,0 0,-27 0,-26-26</inkml:trace>
  <inkml:trace contextRef="#ctx0" brushRef="#br1" timeOffset="385684.0016">22516 16457,'0'0,"0"53,-53-27,53 1,0 52,27-53,-1-26,1 0,25 0,-25 0,-27-79,0 26,0 0,-27 0,27 0,-26 53,0 0,-27 53,-27 0,80-26,-26-27,26-27</inkml:trace>
  <inkml:trace contextRef="#ctx0" brushRef="#br1" timeOffset="388714.0016">22569 13890,'0'-53,"0"27,53 26,-53 0,0 53,0-27,0 1,26-27,-26 26,27-26,-27 53</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5:38:10.71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1720 608,'0'27,"0"26,0 26,0 0,0 1,0-1,0-26,0 26,0-26,0 0,0-26,0 26,0 0,0-27</inkml:trace>
  <inkml:trace contextRef="#ctx0" brushRef="#br0" timeOffset="316">1508 714,'0'-53,"0"27,53 26,26 0,1 0,26 0,-1 0,28-80,-54 80,-26 0,-26 0,-27 0,0 80,0-27</inkml:trace>
  <inkml:trace contextRef="#ctx0" brushRef="#br0" timeOffset="916">2434 1243,'0'0,"-26"80,-54-1,54 27,-27-27,53-26,0 0,0-27,26-26,27 0,27 0,-27 0,0-79,-1 0,1-1,-53 1,0-27,0 27,-53-1,27 54,0 26,-27 0,26 0,1 0,26 0,-53 0,53 26,26-26,1 0,26 0,79-53,27-26,-1-27,-25 27,-54 0,-52 79,-27-27,-27 54,27-1,0 0,0 27,0 27,0-1,27 0,-1 1,27 26,0-53,-27 0,-26-1,80-25,-80-1,0 27,-53-53,0 53,0-53,53 27,-53-27</inkml:trace>
  <inkml:trace contextRef="#ctx0" brushRef="#br0" timeOffset="1156">3175 1455,'0'-27,"-53"27,27 0,52-26,27 26,-27-53,1 53,52 27,-79-1</inkml:trace>
  <inkml:trace contextRef="#ctx0" brushRef="#br0" timeOffset="2182">3863 1296,'0'0,"-27"-79,1 52,0 27,-54 0,80 27,-26-1,26 27,0-26,0-1,0-26,53 0,26 0,-53 0,-26 0,53 53,0-53,0 0,-26 0,26 0,26-53,-26 0,0 0,0-53,0 27,-53 0,0-27,26 0,-26 53,0 0,-26 53,-27 0,53 27,0-1,-27 27,27-27,0 27,0 27,27-27,-27 0,79 26,-79 0,27 27,-27-26,0-28,0 1,0-26</inkml:trace>
  <inkml:trace contextRef="#ctx0" brushRef="#br0" timeOffset="2752">3175 1323,'26'0,"1"0,26 0,0-27,-27 27,1 0,26 0,-27 0,-26 0,27 0</inkml:trace>
  <inkml:trace contextRef="#ctx0" brushRef="#br0" timeOffset="4912">5292 529,'0'-53,"0"79,0 80,0 0,0 26,0 106,53-26,-53-27,0-26,53-27,-53-26,0-26,0-27,0-27,0-52,0-27,0-27,0-52,0 0,0-27,-53 0,53-26,0 79,0 53,0 27,0 26,0-53,26 53,53 0,-26 0,-26 53,-27-27,53 27,-53 26,0-26,0 0,-27 0,27 0,-79 0,52 0,27 0,-52-53</inkml:trace>
  <inkml:trace contextRef="#ctx0" brushRef="#br0" timeOffset="5278">5768 1111,'0'79,"-27"27,27-26,-52-28,52 28,0-27,0-27,52 27,-25-53,-1 0,1 0,26 0,-53-53,53-26,-53-1,0-25,0-1,0 0,0 53,-53 53,26 0,-26 26,53 54,-53-27,53-27,0 27,0-53,53 27,-26-27,26 0</inkml:trace>
  <inkml:trace contextRef="#ctx0" brushRef="#br0" timeOffset="5753">6138 1323,'53'0,"0"-27,-26 27,26 0,-53 27,52 26,-52-1,0 1,27 0,-27 0,0 0,53-26,-53-27,53-53,-53-27,53 1,-53 0,53 26,-53 0,26 79,-26 1,53 26,-53-27,26-26,-26 26,53-26,-53-52,0-28,0-26,0-26,0-27,0 80,-26 52,-1 54,27 52,0-52</inkml:trace>
  <inkml:trace contextRef="#ctx0" brushRef="#br0" timeOffset="6914">6773 1243,'27'0,"-27"53,53-53,-53 27,26-27,27 0,0 0,-27 0,27 0,-26-27,26 27,-27-26,27 26,-26 0,-1-53,27 26,-53 1,-26 26,-27 0,53 0,-27 0,27 26,-53 54,53-27,0 0,0-27,27-26,52 0,-52 0,25-26,28 26,-27-53,0 53,0 0,-27 0,-26 53,0-1,-26-25,26 26,-27-27,27-52,0-1,0-52,0 53,53-1,-27-26,54 53,-80 0,53 0</inkml:trace>
  <inkml:trace contextRef="#ctx0" brushRef="#br0" timeOffset="7748">8281 714,'27'-53,"-27"53,-27 0,-52 80,26-28,0 54,53 0,-53 53,53 26,0-53,53 1,27-54,-1 0,27-26,0 0,-27-53,0 0</inkml:trace>
  <inkml:trace contextRef="#ctx0" brushRef="#br0" timeOffset="8182">9102 979,'0'0,"-53"0,-27 79,1-26,-27 26,53-26,0 27,53-54,0 1,0 25,53-52,0 0,79 0,-52 0,-1 0,-52 0,-27 53,0 27,-27-54,-79 27,53-53,1 53,-1-53,0 53,53-80,53-25</inkml:trace>
  <inkml:trace contextRef="#ctx0" brushRef="#br0" timeOffset="9051">9366 1217,'0'-27,"0"27,0 27,0 26,-26-53,26 53,0 0,0-1,0-25,0-27,0 26,26-26,-26 53,53-53,27 0,-28 0,-25-26,-27-27,79 0,-79-26,0 52,27 27,-27-26,0 26,0 26,-80 27,80-26,0-1,-26 27,26-27,0 1,26-27,1 0,26 0,-53-27,53-26,-27 27,27 26,-26 0,-27 26,52-26,-52 53,27-53,26 0,-27 0,-26-26,53-1,-53-25,27 52,26 0,-27 0,27 0,-27 0,1-27,-27 1,53 26,-27 0,27 53,-53-1,27-25</inkml:trace>
  <inkml:trace contextRef="#ctx0" brushRef="#br0" timeOffset="9390">10795 846,'0'27,"0"-1,53 54,-53-54,53 27,-53 0,0 26,0-26,0 0,0 27,-27-1,-52 27,26-27,-53 0,53-26</inkml:trace>
  <inkml:trace contextRef="#ctx0" brushRef="#br0" timeOffset="12074">11483 820,'0'-53,"-53"106,53 53,0 0,-53 52,53-25,0-54,0-26,0-27,27-26,-27-53,52 1,-52-1,80-27,-27 54,0 26,0 0,-53 0,79 53,-79 0,0 0,0-1,-26 1,-1-26,-26-27,27 53,-1-53,-26 0,27-27,26 1,26-54,54 28</inkml:trace>
  <inkml:trace contextRef="#ctx0" brushRef="#br0" timeOffset="12452">12039 1270,'26'0,"-26"53,26-53,-26 53,80-53,-80 26,26-26,1 0,-27 0,53-53,-53 0,0 0,0 0,0 27,0-27,0 79,0 1,26 26,-26 0,0 26,0-26,0 0,0 0,0 0,-26 26,-54-26,27 0,0-27,1-26,-1 53,26-53</inkml:trace>
  <inkml:trace contextRef="#ctx0" brushRef="#br0" timeOffset="13410">13361 952,'0'0,"0"-26,27 26,-27-53,26 0,-26 26,53-25,-53 25,0-26,-26 53,-1-53,1 53,-53 0,52 0,1 53,-27-26,53 26,-27 26,27 0,0 27,0 26,0 27,53 0,-26-27,26-26,-53-27,52 27,-52-53,0-26,-26-27,-53 53,26-53</inkml:trace>
  <inkml:trace contextRef="#ctx0" brushRef="#br0" timeOffset="13612">13018 1640,'0'-53,"26"53,27-53,26 53,54-79,-1 79,27-79,-54 79,28-53,-54 53,-26-27,0 27</inkml:trace>
  <inkml:trace contextRef="#ctx0" brushRef="#br0" timeOffset="13824">13970 1190,'0'-53,"0"0,0 106,0 27,0 26,0-1,0-25,0-1,0 27,0-27,53-26,-27-26</inkml:trace>
  <inkml:trace contextRef="#ctx0" brushRef="#br0" timeOffset="14025">14155 873,'0'-27,"0"27,0 0,53 53,-53 27,0-1,53 27</inkml:trace>
  <inkml:trace contextRef="#ctx0" brushRef="#br0" timeOffset="14275">14340 1296,'53'80,"-26"-54,-27 0,53 54,-53-54,0 1,0 26,-27 0,27-27,-53 27,53-27,0-79,27-26,-27 0,53-27,0 27,-53-1,0 54,26-27,-26 53,53 53,-53-27,79-26</inkml:trace>
  <inkml:trace contextRef="#ctx0" brushRef="#br0" timeOffset="14594">15531 846,'0'0,"0"-53,-53 53,0 53,27 0,-54 0,54 27,-27-28,27 1,26 0,0 0,0-26,26 26,0-53,27 26,-26-26,-27 27,53-27,-53 79,0-53,0 1,-53 26,-53-27,27 27,26-53,0 0</inkml:trace>
  <inkml:trace contextRef="#ctx0" brushRef="#br0" timeOffset="14841">15610 952,'27'-53,"26"53,-27 53,-26 27,0 25,0 28,0 25,0-52,0 0,0-27,0 1,0-27,0-27</inkml:trace>
  <inkml:trace contextRef="#ctx0" brushRef="#br0" timeOffset="15043">15505 1455,'0'-27,"79"27,-26 0,26 0,-26 0,0 0,0 0,26 53,-52-53</inkml:trace>
  <inkml:trace contextRef="#ctx0" brushRef="#br0" timeOffset="15973">17066 926,'0'-53,"0"26,0 1,0-27,0 27,0-1,0-26,-53 53,0 0,0 0,26 53,-52 53,26 0,53 26,-26-26,26 0,0 26,0 0,0-52,0-1,0-26,0-27</inkml:trace>
  <inkml:trace contextRef="#ctx0" brushRef="#br0" timeOffset="16153">16536 1349,'0'-26,"27"26,52 0,1-53,-1 53,27 0,26 0,27 0,-53 0</inkml:trace>
  <inkml:trace contextRef="#ctx0" brushRef="#br0" timeOffset="16401">17515 1111,'0'-27,"0"27,0 27,0 26,-26-27,26 1,0 26,0 0,0 0,0 26,0-26,0 0,26-53,1 0</inkml:trace>
  <inkml:trace contextRef="#ctx0" brushRef="#br0" timeOffset="16552">17701 952,'0'0,"0"-53,0 27,0 26</inkml:trace>
  <inkml:trace contextRef="#ctx0" brushRef="#br0" timeOffset="17137">17727 1614,'27'0,"-1"0,53 53,-52-27,-1-26,27 0,-26-53,-27-26,53-1,-53 27,0 1,26 52,-26 26,53 0,-53 1,53 26,-53-27,53-26,0 80,-27-80,27-27,-53 1,79-54,-79-25,27-1,-27 53,0 26,0 54,0 26,0 0,0 0,0-1,0-25,0 26,26-53,27 26,0-26,-53 53,53-53,0 80</inkml:trace>
  <inkml:trace contextRef="#ctx0" brushRef="#br0" timeOffset="18090">18521 1428,'0'-26,"26"26,1 0,26-53,26 53,-52-26,-1-27,27 26,-53 1,0-27,0 26,0 27,-53-53,0 53,0 0,0 0,0 27,27-27,26 53,-53 0,53 0,26-27,1 27,26-26,0 25,0-52</inkml:trace>
  <inkml:trace contextRef="#ctx0" brushRef="#br0" timeOffset="18771">19526 1084,'0'-26,"0"0,0-27,0 79,0 53,0 1,-53 26,53 52,0-52,0-26,0-1,0-26,0-27,0-52,0-53,53-1,-53 1,53-53,0 52,0 1,-27-1,-26 54,53 26,-53 0,27 79,-27-26,53 27,-53-27,26 26,-26-26,0-27,0 1,53-27,-53 53,0-27</inkml:trace>
  <inkml:trace contextRef="#ctx0" brushRef="#br0" timeOffset="19461">20267 1296,'0'-26,"0"-1,0-26,0 53,-26 0,-27 0,26 53,-26-53,53 53,-53-53,53 53,27-53,-1 0,1 0,26-26,-27 26,27-27,0 27,-27 0,-26 0,0 53,0 0,0 0,-26-27,26 27,-26-26,52-27,27-53,-27 26,27-26,-26 27,-1 26,-26-53,53 53,-53 53,27-27,-27 1,0 26,0-27,0 1,0 26</inkml:trace>
  <inkml:trace contextRef="#ctx0" brushRef="#br0" timeOffset="19745">20796 1481,'53'-53,"-53"53,27 0,26 53,-27-53,0 0,27 0</inkml:trace>
  <inkml:trace contextRef="#ctx0" brushRef="#br0" timeOffset="22028">21299 952,'0'-53,"0"27,0 26,53 0,26 0,27 26,-27 1,27 26,-53 0,-53 26,0-26,0 26,-26-26,-80 27,27-28,-27-52,0 27,53-27,27 0,52 53,27-27,53 27,52 27,1-1,-53 0,26 1,-52-27,-80-27,0 27,-53-27,-27-26,1 0,0 0,26-52,0 25,26-52,27 52,0 27,53-53,80 53,52 0,53-53,-53 53,-26-53,-27 1,-26-1,-27-53,-52 0,-27-26,0 79,0 26,0 27,-53-79,-26 79,-1 0,-26 26,27 54,26-1,53 1,-26 25,26-25,0-27,26 0,1-1,52-52,27 27,0-27,-1 0,-25-27,-54-25,-26 25,27 27,-27-26,106 26,-80 0,0 0,54 53,-54-53,-26 26,0 0,-26-26,-27 0,53 0,0-79,26 53,107-54,78 1,-52 26,0 53,79-53,-53 53,-105 0,-80 0,0 53,-27 0,-52 0,-27 26,79-52,27 26,-26-27,26 0,53-26,53 0,52-52,1-28,0 1,-53-1,-53 1,-53 53,0-1,-53 27,0-53,-27 53,1 0,0 53,-27-26,53 52,0-53</inkml:trace>
  <inkml:trace contextRef="#ctx0" brushRef="#br0" timeOffset="23408">25770 529,'53'0,"-53"-53,-26 53,-1 106,-25 0,52 79,-80 0,80-26,0 0,0-54,0 1,27 0,52-80,0-26,1 0,-1 0,27 0,0-79,-53 26,-53 0,53-26,-53 0,0 52,-27 27,-52 0,52 0,-26 27,27 25,26 1,0 0,0-26,0 26,79-53,1 53,26-53,52 0,1-106,-80 79,-52 27,-27-53,0 106,0-26,-53 26,53 0,0-1,-53-25,53 26,0-53,53 0,-27-80,27 28,0-28,-26 27,26 0,-53 27,26 26,-26-27,27 27,25 0,28 53,-27-53</inkml:trace>
  <inkml:trace contextRef="#ctx0" brushRef="#br0" timeOffset="23845">26061 873,'0'0,"53"-27,-26 27,26 0,0 0,-27 0,1 0,-27 0,53 0,26 53,-53-53,27 27,0-27,27 79</inkml:trace>
  <inkml:trace contextRef="#ctx0" brushRef="#br0" timeOffset="24604">27596 1587,'27'-53,"-1"53,27 0,-53 27,0 26,0 26,0-26,0-27,-27 27,54-132,-27 52,53-25,-53 25,79 1,-26-27,-53 79,0 27,0-26,27-27,-27 26,26-26,27 0,-27 0,27-53,0 27,0-27,0 53,-53-27,27 27,-27 27,0-1,0 27,0-26,26-1,-26 27,53-53</inkml:trace>
  <inkml:trace contextRef="#ctx0" brushRef="#br0" timeOffset="24920">28998 1243,'0'-26,"-26"26,-1 0,-52 79,79-26,0-26,0-1,0 27,0-27,53 1,-53 26,53-53,-53 53,0-27,-106 27,0-53,-105 53,-28-53,107 0</inkml:trace>
  <inkml:trace contextRef="#ctx0" brushRef="#br0" timeOffset="27234">3836 3492,'0'0,"0"0,53 0,0 0,-26 0,-1 0,-26 0</inkml:trace>
  <inkml:trace contextRef="#ctx0" brushRef="#br0" timeOffset="27420">3863 3757,'26'0,"27"-53,-26 53,-27-27,53 27,0 0</inkml:trace>
  <inkml:trace contextRef="#ctx0" brushRef="#br0" timeOffset="29606">5503 3069,'53'-53,"-53"79,0 54,0-1,-26 27,26-27,0 1,-53-1,53 0,0-52,0-54,26-78,-26-1,0-26,0-27,0-26,53 26,-53 53,53-26,-53 79,27 26,26 27,-1 0,-25 27,26 52,0 27,-53-27,26 1,-26-27,0 0,-53 26,0-26,-52 26,25-26,27-26,0-27</inkml:trace>
  <inkml:trace contextRef="#ctx0" brushRef="#br0" timeOffset="29964">6218 3281,'0'26,"0"0,0 27,0-26,0 26,0-27,0 1,0-27,26 0,27 0,0 0,-27-53,-26 0,53 0,-53-26,-26 26,-1 26,1 27,-27-53,-26 80,52-1,27 54</inkml:trace>
  <inkml:trace contextRef="#ctx0" brushRef="#br0" timeOffset="31157">7064 3439,'0'-26,"27"26,52 0,-26 0,0 0,26-27,1 27,-1 0,-52 0,-1 0,-52 0</inkml:trace>
  <inkml:trace contextRef="#ctx0" brushRef="#br0" timeOffset="31388">7303 3201,'0'-53,"0"80,0 26,0 26,0-26,0 0,26 26,-26-52,26-1</inkml:trace>
  <inkml:trace contextRef="#ctx0" brushRef="#br0" timeOffset="32086">8387 3122,'53'0,"-53"26,0 1,0 26,0 0,0 26,0 0,0 1,0-27,0-27,-26-26,26-79,0 26,0-27,0-25,0-28,0-52,0 0,53 26,0 27,-53 52,53 27,-1 1,-25 52,-27 26,79 80,-79-27,0-26,0 0,0 0,0 26,-26 1,-54-1,28 0,-54-26,53 27,26-54</inkml:trace>
  <inkml:trace contextRef="#ctx0" brushRef="#br0" timeOffset="32274">8890 3148,'0'27,"0"-1,0 27,0 0,0 26,0-52,0-1,-53 27</inkml:trace>
  <inkml:trace contextRef="#ctx0" brushRef="#br0" timeOffset="32670">9419 3386,'0'0,"0"0,53 0,53 0,53 0,-1-26,-25 26,-54 0,-26 0</inkml:trace>
  <inkml:trace contextRef="#ctx0" brushRef="#br0" timeOffset="32880">9763 3201,'0'53,"0"0,0 0,0 0,0 0,0 26,0-26,0-27</inkml:trace>
  <inkml:trace contextRef="#ctx0" brushRef="#br0" timeOffset="33699">10583 3016,'0'-27,"27"27,-1 27,-26 26,0 0,0 26,0-26,0 26,0-26,0 0,0 0,0-26,0 26,0-80,0-26,0-26,0-1,0-25,0-54,0-26,53-27,-53 27,80 0,-80 26,0 79,26 54,-26-27,79 80,-79 25,80 28,-80 52,79-26,-79 26,0-26,0 0,0-27,-26 27,-54-53,1 26,-27-52,53-27</inkml:trace>
  <inkml:trace contextRef="#ctx0" brushRef="#br0" timeOffset="34051">11060 3042,'26'0,"-26"53,27-53,25 27,-25-27,-27 26,26-26,-26 53,0-26,0-1,80-26,-27 0,26 0,0 0,1 0,-1-53</inkml:trace>
  <inkml:trace contextRef="#ctx0" brushRef="#br0" timeOffset="34607">11959 3095,'27'0,"26"-26,-27 26,0 0,54 0,-27 0,26 0,-26 0,-26 0,-27 26,52-26</inkml:trace>
  <inkml:trace contextRef="#ctx0" brushRef="#br0" timeOffset="34824">12171 2857,'0'-26,"26"26,-26 0,0 26,27 54,-27-28,0 28,0-1,0 1,-27 25,27-52,0-26</inkml:trace>
  <inkml:trace contextRef="#ctx0" brushRef="#br0" timeOffset="35326">12965 2698,'53'0,"-53"53,0-26,0 26,0-27,0 1,0 52,0 0,0 27,-53-53,53 0,-53 0,0-27,53-78,0-1,0-27,0-52,26-106,54 53,-1-1,0-25,1 105,-27 0,0 80,-27 26,0 0,-26 0,53 53,-53-1,0 28,0 26,0-27,0 0,-26 1,-27-1,-53 27,-26 0,-27 0,0-27,54-79</inkml:trace>
  <inkml:trace contextRef="#ctx0" brushRef="#br0" timeOffset="35766">13229 2804,'27'0,"26"0,-27 0,27 80,-53-27,0-1,0-25,-53-27,53 53,53-53,0 0,0 0,0 26,0 27,-53 27,-80-54,1 27,-53 0,-1 0,27-53</inkml:trace>
  <inkml:trace contextRef="#ctx0" brushRef="#br0" timeOffset="37126">14129 3307,'0'0,"53"0,26 0,-26 0,0 0,0 0,0 0,0 0,-27 0,27 26,-53 27,-26-53</inkml:trace>
  <inkml:trace contextRef="#ctx0" brushRef="#br0" timeOffset="37371">14314 3122,'26'0,"-26"0,53 26,-53 27,53-26,-53-1,0 27,0-27,0 1,0 26,0-27,0 1,-26 26,26-27</inkml:trace>
  <inkml:trace contextRef="#ctx0" brushRef="#br0" timeOffset="38318">15505 2989,'0'-52,"0"104,0 1,-27 27,27-1,-26 53,26-52,0-1,-53-26,53 0,0-27,0 27,0-79,0-27,0-26,0-27,0-26,0-54,53-25,-53 25,79 81,-79 25,53 27,0 53,26 0,-52 27,26 52,-27-26,-26 0,0 0,0 26,0 1,-26-27,-27-1,-27-25,-25 26,25 0,27-53,0 0</inkml:trace>
  <inkml:trace contextRef="#ctx0" brushRef="#br0" timeOffset="38738">16140 3254,'0'27,"0"25,0-25,0 26,0-27,0 1,26 26,-26-27,79-26,-79 53,27-53,-27 53,0-53,-106 26,-26-26,-1 0,54 0</inkml:trace>
  <inkml:trace contextRef="#ctx0" brushRef="#br0" timeOffset="38918">16140 3175,'79'-53,"-53"53,27 0,-53 26,106-26,-79 0</inkml:trace>
  <inkml:trace contextRef="#ctx0" brushRef="#br0" timeOffset="39736">17859 3201,'53'0,"-26"0,52 53,-26-53,-53 79,27-79</inkml:trace>
  <inkml:trace contextRef="#ctx0" brushRef="#br0" timeOffset="39891">17754 3677,'52'0,"54"-26,0 26,0 0,-53 0,-27 0</inkml:trace>
  <inkml:trace contextRef="#ctx0" brushRef="#br0" timeOffset="41108">20320 2725,'53'0,"-53"26,26 1,-26-1,0 54,0-27,0-1,0 1,0 27,0-27,53-27,-26 27,-1-26,27 25,-53-52,-79 0,-54 0,28 0,25 0,27 0,0-26</inkml:trace>
  <inkml:trace contextRef="#ctx0" brushRef="#br0" timeOffset="41325">20399 2884,'27'0,"-27"-53,53 26,0 27,-27 0,27 0,-26 0,25 53,28-53,-54 53,1-53,-27 27</inkml:trace>
  <inkml:trace contextRef="#ctx0" brushRef="#br0" timeOffset="41746">21220 2884,'0'26,"-53"53,53-52,0 26,0-27,0 27,26 0,1 0,26-26,-27 25,-26-25,0 26,-79-53,-27 0,0 0,27 0,26 0</inkml:trace>
  <inkml:trace contextRef="#ctx0" brushRef="#br0" timeOffset="41955">21220 2857,'53'0,"-53"-53,26 53,27 0,26 0,-52 0,26 0,-27 0,27 53,-27-53,27 27</inkml:trace>
  <inkml:trace contextRef="#ctx0" brushRef="#br0" timeOffset="42201">21960 3307,'27'0,"26"0,0 0</inkml:trace>
  <inkml:trace contextRef="#ctx0" brushRef="#br0" timeOffset="42569">22886 2857,'27'0,"-27"-26,53 26,-53-53,0 79,0 27,0 27,0-1,0 0,-80 1,80 26,-26-54,26 1,0-26,-53 26,53 0</inkml:trace>
  <inkml:trace contextRef="#ctx0" brushRef="#br0" timeOffset="42998">23469 2989,'52'-79,"-25"79,-1 0,27 0,-26 53,-27 0,0-27,0 27,-53-26,53-1,0 27,26 0,27-53,0 53,27-53,-54 79,-26-52,-79 26,-107-53,-78 79,52-79</inkml:trace>
  <inkml:trace contextRef="#ctx0" brushRef="#br0" timeOffset="44318">24844 2804,'0'-53,"53"53,-53 53,-26 0,26 0,-53 26,53 1,0-1,0 1,0-27,0-27,26 27,1-53,52 26,-26-26,27 0,-1-53,27 1,-53-1,0-27,-53 54,52 26,-52 0,0 53,0 26,0-26,0-27,0 1,27-27,-1 0,27 0,-26 0,-1-27,27-52,0-53,0-27,0 0,0 80,-53 26,26 0,-52 53,-54 79,28-52,-1 52,0-26,53-26,-27-27</inkml:trace>
  <inkml:trace contextRef="#ctx0" brushRef="#br0" timeOffset="50005">1852 4974,'0'-53,"27"26,-27-25,0 25,0 27,0-26,-80 26,27 0,-26 53,26-27,0 53,27-26,26 0,0 0,0 27,0-28,79 1,27 0,0-53,26 53,-53-53,-26 0</inkml:trace>
  <inkml:trace contextRef="#ctx0" brushRef="#br0" timeOffset="50211">2302 4921,'79'0,"-52"0,26 0,-53 53,26 53,-26-27,0 27,0 0,-26 26,-54 0,-26-52,-26-1,26-26,27-53</inkml:trace>
  <inkml:trace contextRef="#ctx0" brushRef="#br0" timeOffset="50583">1376 4974,'-27'79,"-26"27,53 0,-79 26,79 0,0 27,27 0,78-53,54 26,53-53,-27-26,-53-53</inkml:trace>
  <inkml:trace contextRef="#ctx0" brushRef="#br1" timeOffset="60254">3995 5397,'0'0,"0"80,0-54,0 27,0-27,-26 1,26 26,0-27,-27 27,27 0,-53-53,53 27,0-27,0-53,27 0,-27 0,26-27,-26 1,80-27,-80 27,53 26,-53 0,53 53,-53-26,52 78,-52 1,80 27,-80-27,26 26,-26-26,53 0,-53-27,0 27,27-26,-27-1,0 54,-27-54</inkml:trace>
  <inkml:trace contextRef="#ctx0" brushRef="#br1" timeOffset="60482">3969 5529,'0'0,"53"27,-27-27,27 0,-26 0,52 0,0 0,-26 0,0 0</inkml:trace>
  <inkml:trace contextRef="#ctx0" brushRef="#br1" timeOffset="60879">5054 5529,'0'-52,"0"-1,0 0,0 53,0-27,-53 27,-27 0,54 27,-27 26,26-27,27 1,-52 25,52-25,0 52,0-52,0 26,79-27,-26 27,26-53,1 0,-1 0,-26 0</inkml:trace>
  <inkml:trace contextRef="#ctx0" brushRef="#br1" timeOffset="61456">5503 5000,'0'0,"0"27,0 26,0 0,0 0,0-1,0 28,0-1,0 1,53-1,-53-26,27 0,-27 0,53-53,-53 26,26-26,27 0,0-53,-27 0,27 27,-53-27,0 79,0 27,27 0,-27 27,0-27,53-1,-27-25,27-27,0-53,-53 0,79-53,-79 27,0 52,0 54,53 26,-26-27,26-26,-53 53,53-53,-53 0</inkml:trace>
  <inkml:trace contextRef="#ctx0" brushRef="#br1" timeOffset="61754">5239 5212,'0'53,"26"-53,27 0,-26 0,-1 0,27 0,-27 0,1 0,26 0,26 26,1-26,-28 0</inkml:trace>
  <inkml:trace contextRef="#ctx0" brushRef="#br1" timeOffset="62804">6800 5582,'0'-53,"0"27,0-27,0 27,-27 26,1 0,-53 0,-1 26,27 53,-26-26,79-26,-27-27,27 53,27-53,26 0,26 0,-52 0,-1-27,53-26,-79 53,53 0,-53 53,80-53,-27 53,26-53,0 0,1 0,26-53,-53 27,-1-54,-25 1,-27-27,53-52,-53 78,0 54,0-27,0 53,-27 0,27 26,0 27,0 0,0 26,0-26,0 0,0 27,0-27,0-1,53 28,-53-1</inkml:trace>
  <inkml:trace contextRef="#ctx0" brushRef="#br1" timeOffset="64080">8255 4789,'53'26,"-53"27,0 26,26 27,-26 53,0-27,0 27,0-27,0 1,53-54,-53-53</inkml:trace>
  <inkml:trace contextRef="#ctx0" brushRef="#br1" timeOffset="64838">8123 5477,'53'-27,"0"-26,26 53,0-53,54 53,-28 0,-25 0,-27 0,0 0,26 53,-79-26,53 52,-53-26,0 0,0 26,0-26,0 0,0-26,26-27,27 0,0 0,-26-27,26-52,-53 26,0 0,0 26,0-52,-27 79,-52 0,26 0,26 0,1 0,52-79,80-27,0 26,0-25,26-1,-26 26,-80 80,-26-26,0 26,53 53,-53 26,27-52,-27 26,0 0,0 52,0-25,0 26,0 26,0-26,0 0,53-27,-53-53,0 1,0-27,0-27,-53-26,0 27,0 26,0-53,27 53</inkml:trace>
  <inkml:trace contextRef="#ctx0" brushRef="#br1" timeOffset="65504">9366 5794,'0'-26,"0"-27,27 53,105 0,-79 0,53 0,0 0,52 0,-25 0,25 0,-52 0,-26 0,-54 0,-26-27,0-26,0 27,-53 26,27 0,-27-53,26 53,-26 0,53 53,0-27,0 1,27 52,26-79,-27 0,1 0,-27 27,53 26,0-1,-1-52,28 27,26-27,-1 0,-25 0,-1-53,-52 0,26-26,-53-54,53 1,-53-27,0 1,0 78,0 27,0 53,0-53,-53 53,26 0,27 80,0-1,-53 1,53-1,0 0,0 1,27-1,-27 0,53 27,0-53,-1 0,28-53</inkml:trace>
  <inkml:trace contextRef="#ctx0" brushRef="#br1" timeOffset="66862">11748 4736,'0'-27,"0"1,0-54,0 160,0-1,52 27,-52 53,0-27,53 27,-53 0,0-27,0-26,0 26,0-53,0-52,0-54,0-52,0-27,0 0,0 0,0 1,0 25,0-26,0 54,53 25,-53-26,53 53,-53-26,27 26,26 0,-27 26,0 27,-26 0,0-27,0 27,-26-26,-27 52,-26-26,26 0,26 0</inkml:trace>
  <inkml:trace contextRef="#ctx0" brushRef="#br1" timeOffset="67162">12462 5344,'0'0,"0"27,0 26,0-27,0 1,0 25,0-52,0 27,53-27,-27 0,-26-53,0 0,0 0,0 0,-26 0,-1 27,-26 52,53 1</inkml:trace>
  <inkml:trace contextRef="#ctx0" brushRef="#br1" timeOffset="67672">12832 5344,'0'27,"27"-1,-27 27,26-26,-26 25,27-52,-27 53,53-53,-27 0,-26-26,27-27,-27 27,52-27,-52 26,27 27,-27 106,53-106,-53 53,26 0,1-53,-27-27,0-26,53-26,-53 53,0-1,0-26,0 0,0 27,0 26</inkml:trace>
  <inkml:trace contextRef="#ctx0" brushRef="#br1" timeOffset="69036">13494 5450,'26'0,"27"0,27 0,-28 0,-25 0,-1 0,27-53,0 27,-53-1,27 27,-27-53,0 27,53 26,-53-27,0-25,-27 52,1 0,-1 0,27 26,-53 0,53 1,-26 26,26-27,0 27,0-26,0-1,0 27,0-27,0-26,0 27,26-27,54 0,-54 0,1-27,52-25,-26 25,-27 27,-26-53,53 53,-53 53,27 0,-27 0,0 0,0 0,0 0,0-27,53-26,-53-53,26 0,-26 0,0-26,0 53,27 26,-27-27,52 27,-25 53</inkml:trace>
  <inkml:trace contextRef="#ctx0" brushRef="#br1" timeOffset="70475">15716 5397,'0'-53,"0"27,0-1,0 1,0-27,0 27,-26-27,-1 53,-26 0,1 0,-28 0,27 26,0 1,0 25,27-25,26 52,0-52,79-27,54 53,-54-53,0 0,1-27,-1 27,-26-79,0-1,0 1,0-27,-53 0,26 27,-26 26,0 27,0-27,0 79,0 27,-79 26,79 54,0-27,0-27,0 27,53 0,0-27,53-26,-27-53,-26 0,0 0,0 0,0-53,-53-26,79-1,-79 27,0 27,-27 26,27-53,-26 53,-27 0,0 26,53 54,-26-27,26 0,0 0,0-1,0-25,79-27,0 53,-26-53,27 0,-27 0</inkml:trace>
  <inkml:trace contextRef="#ctx0" brushRef="#br1" timeOffset="70926">16801 5556,'-26'0,"-1"0,27 26,0-26,80-53,-28 1,28-54,26 0,-1-79,1 26,-26-26,-27 0,-53 26,53 79,-53 54,-53 26,-27 26,27 54,0 52,0 0,53-26,-52-26,52-28,0 54,26-53,-26 0,53 0,0-26,-27-1,-26 27,53-27,-53 27</inkml:trace>
  <inkml:trace contextRef="#ctx0" brushRef="#br1" timeOffset="71195">17754 5000,'0'53,"-27"0,27 0,-26 0,26 0,-53-27,53 27,0 0,53 0,26 0,-53-53,27 26</inkml:trace>
  <inkml:trace contextRef="#ctx0" brushRef="#br1" timeOffset="71346">17912 4683,'0'-27,"53"-26,-26 53,-27-26,0 52,-27 54,-26-80</inkml:trace>
  <inkml:trace contextRef="#ctx0" brushRef="#br1" timeOffset="72269">18018 5053,'0'0,"27"53,-27-26,26 26,-26 26,79-53,-79 27,27-26,-27-1,26-26,54 0,-54-53,27 27,-53-54,27 54,-27 0,0-54,0 54,0 26,0-27,0 27,0 27</inkml:trace>
  <inkml:trace contextRef="#ctx0" brushRef="#br1" timeOffset="73326">18706 5318,'0'-27,"0"27,53 0,0 0,26-26,1 26,-1-79,-26 52,-27 27,27-53,-53-26,0 52,0 1,0 26,-53 0,0 0,27 0,-27 53,53-27,-26-26,26 27,0 26,-53-53,53 53,0-27,0 27,0 0,0-27,53-26,-53 27,79-27,-53 0,27 0,27 0,-27 0,26-27,-52 27,25-53,-25 53,-27 27,0 26,0 0,0-27,0 27,53-106,-53 0,0 27,26-27,-26 26,53 27,-26 0,26 0,-1 0,28 0,-27 0</inkml:trace>
  <inkml:trace contextRef="#ctx0" brushRef="#br1" timeOffset="74268">20029 5371,'26'26,"1"-26,26 0,0 0,0 0,-27 0,53 0,-79-26,0-27,-26 26,-27 27,27 0,-27 0,26 0,27 80,0-27,0-27,0 27,0 0,53-27,0 27,53 27,0-27,53 0,-1-53,1 79,-53-79</inkml:trace>
  <inkml:trace contextRef="#ctx0" brushRef="#br1" timeOffset="74841">21669 5529,'0'-26,"-26"26,-27 0,0 0,0 0,0 0,-26 0,52 53,27 26,0-26,0 0,53-53,0 0,0 0,0-26,0-54,0 1,-27 0,-26-1,53-26,-53 1,53-1,-53 0,0 79,0 1,27 52,-27 27,0 27,0-1,0 27,0 0,0 0,0-1,0 1,0 53,53-133</inkml:trace>
  <inkml:trace contextRef="#ctx0" brushRef="#br1" timeOffset="76040">22781 4815,'0'-53,"0"159,-27-27,27 27,0 0,-53 26,53-52,0-1,0-52,0-27,0-53,53 0,0-27,-26 54,25-27,1 53,-53 26,53 1,-53-1,0 27,0-26,0-1,0 27,-26-26,-27-27,0 52,0-52,27 0,26-26</inkml:trace>
  <inkml:trace contextRef="#ctx0" brushRef="#br1" timeOffset="76437">23310 5133,'26'26,"27"27,0 26,0-79,-27 0,1 0,26-26,-53-1,0 1,0-27,0 27,0 26,0 53,0-27,0 27,53 0,-53 26,0 1,0 25,-80 1,54-26,-53 25,-27-25,0-54,-53-26,53 53,27-53</inkml:trace>
  <inkml:trace contextRef="#ctx0" brushRef="#br1" timeOffset="77329">24527 4947,'26'0,"-26"80,0-1,0 1,0-1,0 0,0 1,-26-1,26-26,0 0</inkml:trace>
  <inkml:trace contextRef="#ctx0" brushRef="#br1" timeOffset="77656">25056 5133,'27'0,"-27"53,0-1,0-25,0 26,52 0,-52 26,27-26,-27-27,53 54,-53-54,0-26,-53 0,-53 0,27 0,26 0</inkml:trace>
  <inkml:trace contextRef="#ctx0" brushRef="#br1" timeOffset="77855">25294 4947,'27'0,"-1"0,27 27,-27-27,27 53,-26-53,-1 26</inkml:trace>
  <inkml:trace contextRef="#ctx0" brushRef="#br1" timeOffset="78447">25929 5741,'0'53,"80"-53,-54 0,-26 27,79-27,-52 0,52 0,-52 0,-1-53,27 0,-53-27,53-52,-53 0,0 26,0 27,-26 52,26-26,-27 53,54 0,-1 0,53 0,-26 0,0 0,-26 0,26 0,-53 53,26 0,-26-27,0 27,0 27,53-1,-53-26,26-27,27 27,-26-53,26 27,26-27,-52 0,-1 0,53 0,-79-53,0-26</inkml:trace>
  <inkml:trace contextRef="#ctx0" brushRef="#br1" timeOffset="80485">28178 5133,'0'0,"0"53,0-27,0 53,0-52,0-1,0 27,0-26,53-27,0 26,-27-26,27 0,27 0,-27 0,0 0,-1 0,-52-53,27 53,-27-26,0-1,0 27,0 53,0 27,0-1,0-26,0-27,0 1,0 52,0-26,0-26,0 25,-53 1,27-53,-1 27,-52-27,-1 0,-52 0,79-80</inkml:trace>
  <inkml:trace contextRef="#ctx0" brushRef="#br1" timeOffset="80663">28284 4894,'26'0</inkml:trace>
  <inkml:trace contextRef="#ctx0" brushRef="#br1" timeOffset="82809">4974 7117,'0'26,"0"1,0 26,0-27,0 27,0-26,0 26,-26 26,26-26,0-27,0 1,0 26,-27 0,27-27,0-52,0-27,0-27,0-52,0-53,27 0,-27 26,79 27,-79 52,53 27,-53 0,26 53,-26-26,53 26,0 26,-53 1,27-1,-27 27,0 0,0-26,0 25,0-25,0-1,-27 27,1-26,-27-27,26 79,-52 1,26-54,0 27,0-53</inkml:trace>
  <inkml:trace contextRef="#ctx0" brushRef="#br1" timeOffset="83161">5794 7064,'53'0,"-26"0,-27 0,26 0,-26 79,80-79,-80 53,26-53,-26 27</inkml:trace>
  <inkml:trace contextRef="#ctx0" brushRef="#br1" timeOffset="83303">5794 7567,'53'0,"0"0,-26 0,-1 0,27 0</inkml:trace>
  <inkml:trace contextRef="#ctx0" brushRef="#br1" timeOffset="84383">7382 6429,'0'-26,"0"105,0 0,0 1,0-1,0 0,-27 27,27-26,0-54</inkml:trace>
  <inkml:trace contextRef="#ctx0" brushRef="#br1" timeOffset="84639">6879 7143,'53'0,"0"0,-27 27,27-27,27 0,26 0,52 0,1 0,-53 0,0 0,-27 53,-79 0</inkml:trace>
  <inkml:trace contextRef="#ctx0" brushRef="#br1" timeOffset="84914">7223 7752,'0'53,"0"0,0 26,0-52,0-1,0 53,0-26,0 0,0-26</inkml:trace>
  <inkml:trace contextRef="#ctx0" brushRef="#br1" timeOffset="85149">6959 7646,'26'0,"0"0,27 0,0 27,0-27,27 0,-1 0,0 0,1 26,-54-26</inkml:trace>
  <inkml:trace contextRef="#ctx0" brushRef="#br1" timeOffset="86062">9604 7064,'0'-26,"-26"52,-1 53,-25 1,-1-1,53 1,-53 52,53 53,0-53,0-26,-53 26,53 27,0-53,0-27,0-26,0-26,-27-27,-26 0,27 0,-27 0,27 0,-54 0</inkml:trace>
  <inkml:trace contextRef="#ctx0" brushRef="#br1" timeOffset="88163">9604 8916,'0'53,"-26"0,26 26,0-52,0 52,0-52,106-27,-27 0,-52 0,-27-80,0 27,0 0,-80 1,54 52,-1 0,27 26,0 0,-53-26</inkml:trace>
  <inkml:trace contextRef="#ctx0" brushRef="#br1" timeOffset="89262">9578 6244,'0'53,"0"-27,0 1,0 26,0 26,0-26,26-27,-26 27,106-26,-79 52,-27-52,-53-27,0 0,0 0,-26 0,26 0</inkml:trace>
  <inkml:trace contextRef="#ctx0" brushRef="#br1" timeOffset="89468">9631 6244,'53'0,"-27"0,27 0,27 0,-28 0,1 0,0 53</inkml:trace>
  <inkml:trace contextRef="#ctx0" brushRef="#br1" timeOffset="91364">11007 7382,'0'0,"26"26,-26 53,53 1,-53-27,79 26,-52 27,26-53,-27 0,27 0,-26-106,-27-27,53-25,-53 25,52-26,-52 0,53-26,-53 53,27 26,-27 0,0 27,53 52,-53 53,0-26,0 0</inkml:trace>
  <inkml:trace contextRef="#ctx0" brushRef="#br1" timeOffset="91613">11986 7223,'0'26,"-27"27,27 0,-53 0,53 26,-53 1,53-1,0 1,0 25,27-25,-27-27,53-53</inkml:trace>
  <inkml:trace contextRef="#ctx0" brushRef="#br1" timeOffset="91844">12383 7223,'26'0,"-26"53,0 0,0 26,0 0,0 1,0-1,0 1,0 25,0-25,0-27</inkml:trace>
  <inkml:trace contextRef="#ctx0" brushRef="#br1" timeOffset="92041">12091 7593,'53'0,"0"0,0 0,27 53,-1-53,-26 27,0-27,-27 0</inkml:trace>
  <inkml:trace contextRef="#ctx0" brushRef="#br1" timeOffset="92259">12779 7434,'53'0,"-26"27,-27 26,26 26,-26-26,0 27,0-1,0 27,0-27,0-26,-53 0,0-53,-26 53,26-53,0 0</inkml:trace>
  <inkml:trace contextRef="#ctx0" brushRef="#br1" timeOffset="92820">13494 7011,'0'-53,"26"53,1 0,26 0,-27 80,27-27,-53-1,53 28,-53-1,0 27,0 0,0-27,0 1,-27-1,27 27,-52 0,52-53,0-27,-27-26,27 53,-53-53,27 0,-1 0,-26 0,27 0,26-53</inkml:trace>
  <inkml:trace contextRef="#ctx0" brushRef="#br1" timeOffset="93218">14182 6456,'53'0,"-53"26,0 80,0-53,0-27,0 27,0-26,-27 25,27-25,27-27,26 53,-1-53,1 0,0 0</inkml:trace>
  <inkml:trace contextRef="#ctx0" brushRef="#br1" timeOffset="94222">10716 6852,'-53'80,"53"-1,-27 1,27 25,0 54,0 0,0-27,0-26,0 26,0-26,0-53,53 0,-53-27,0 1,0 26,0-27,0 1,0 26,0 0,0-27</inkml:trace>
  <inkml:trace contextRef="#ctx0" brushRef="#br1" timeOffset="95466">15319 7593,'-26'0,"26"0,-27 0,27-53,0 27,0-27,-52 0,25-26,-52 52,52 27,1 0,-27 0,26 53,27-26,-52 25,52 1,0-26,0-1,26 27,0-53,27 0,0 0,27 0,-27-79,-1 26,-25-26,26-54,-53 27,79-26,-79 53,53-1,-53 27,0 27,0 26,27 53,-27 0,0 26,0 1,0-1,0 0,0 27,0 26,53-26,-53 27,0-54</inkml:trace>
  <inkml:trace contextRef="#ctx0" brushRef="#br1" timeOffset="95693">16034 7117,'0'26,"0"54,0-1,0 1,0-1,-27 27,27 0,0-27,-53 0,53-52,-53-27</inkml:trace>
  <inkml:trace contextRef="#ctx0" brushRef="#br1" timeOffset="95880">15822 7540,'27'0,"-1"-53,0 53,80 53,-79-26,26-27,-27 53</inkml:trace>
  <inkml:trace contextRef="#ctx0" brushRef="#br1" timeOffset="99284">16642 7329,'0'-27,"27"27,26 0,26 0,-52 0,-27 27,26-27,-26 53,0-53</inkml:trace>
  <inkml:trace contextRef="#ctx0" brushRef="#br1" timeOffset="99433">16828 7646,'52'0,"-25"0,26 27</inkml:trace>
  <inkml:trace contextRef="#ctx0" brushRef="#br1" timeOffset="100767">18150 6694,'27'0,"-27"-53,0 79,0 27,0 0,0 0,0 0,0 26,0 1,0-1,0 27,0-27</inkml:trace>
  <inkml:trace contextRef="#ctx0" brushRef="#br1" timeOffset="102709">6668 6164,'0'-26,"-27"26,-26 0,53 106,-26-80,26 1,0 26,0 0,0 0,0-1,0 1,0 27,0-27,0-27,0 1,0 52,0-53,0 27,0 0,0 27,0-27,0-1,0 1,0 0,0 0,0 0,0-26,0-1,0 27,0-27,0 27,0 27,0-27,0 0,0-27,53 27,-53-27,0 1,0 26,0-27,0 1,0 26,0-27,26 0,-26 27,79-26,-26 26,-26-53,26 53,-27-53,27 53,0-27</inkml:trace>
  <inkml:trace contextRef="#ctx0" brushRef="#br1" timeOffset="104474">16272 6456,'26'0,"27"0,-53 26,27-26,-27 53,26 0,-26-27,0 1,53 26,-53 0,0-27,0 53,0-26,0 0,0 0,0-26,0 26,0-27,0 0,0 54,0-27,0-27,0 1,0 26,0-27,0 0,0 27,0-26,0-1,0 27,-26-26,26-1,0 27,0-26,0-1,0 27,0-27,0 1,0 26,0-27,0 1,0-1,0 53,-27-79,27 53,0-26,0-1,0 27,-26-53,-27 0,26 0</inkml:trace>
  <inkml:trace contextRef="#ctx0" brushRef="#br1" timeOffset="106010">6218 6852,'0'53,"26"27,-26-1,0 0,0 1,0-1,0 1,0-1,0-26,0-53</inkml:trace>
  <inkml:trace contextRef="#ctx0" brushRef="#br1" timeOffset="106587">6033 7805,'26'0,"-26"-27,53 27,0 0,-27 0,27 0,0 0,26 0,-26 53,-26-53</inkml:trace>
  <inkml:trace contextRef="#ctx0" brushRef="#br1" timeOffset="106888">5794 8122,'0'27,"0"26,0 0,0 0,0 0,0-1,0 1</inkml:trace>
  <inkml:trace contextRef="#ctx0" brushRef="#br1" timeOffset="107278">6033 8281,'0'27,"0"-1,26-26,-26 53,53 0,-27 0,27-27,-26 27,-27 0,0-26,0 25,-27 1,-26-53,0 0</inkml:trace>
  <inkml:trace contextRef="#ctx0" brushRef="#br1" timeOffset="107474">6085 8334,'27'0,"26"0,0 0,0 0,-27 0</inkml:trace>
  <inkml:trace contextRef="#ctx0" brushRef="#br1" timeOffset="109707">17780 7540,'0'0,"0"-53,53 53,26 0,1 0,52 0,53 0,0 0,1 0,-54 0,-53 0,-26 0,-53 27,0 26,0-27,-26-26</inkml:trace>
  <inkml:trace contextRef="#ctx0" brushRef="#br1" timeOffset="110479">17992 7964,'0'-27,"0"27,0 27,0 26,0-27,53 27,-53 0,0-27,26 1,-26 26,0-27,53-26,-53 53,0 0</inkml:trace>
  <inkml:trace contextRef="#ctx0" brushRef="#br1" timeOffset="110960">18468 8069,'26'0,"-26"80,0-54,53 1,-53 26,27 0,26 0,-27-1,27-25,-53-1,0 27,0-26,-26-27,-27 53,26-53,1 0</inkml:trace>
  <inkml:trace contextRef="#ctx0" brushRef="#br1" timeOffset="111153">18653 8043,'27'-53,"-1"53,27 0,0 0,26 0,-26 0,0-26,0 26</inkml:trace>
  <inkml:trace contextRef="#ctx0" brushRef="#br1" timeOffset="112175">19870 6614,'-26'-53,"-27"27,0 26,26 0,-25 0,52 26,0 1,0 52,0 1,0-1,0 27,26 0,-26 52,79 28,-79-1,80-26,-80-1,53 1,-53-53,0 0,0-27,0 0,0 1,0-1,0 1,0-28,0-25,0-1,79 27,0 0,-52-53,26 0</inkml:trace>
  <inkml:trace contextRef="#ctx0" brushRef="#br1" timeOffset="112679">20690 6641,'0'-53,"0"79,0 80,0-27,53 27,-53 0,0 26,0-26,0-26</inkml:trace>
  <inkml:trace contextRef="#ctx0" brushRef="#br1" timeOffset="112953">20399 7699,'53'-53,"-26"53,26 0,26-53,53 53,-26 0,53-53,-27 53,27 0,-80 0,-52 0,-27 53</inkml:trace>
  <inkml:trace contextRef="#ctx0" brushRef="#br1" timeOffset="113375">20981 7884,'0'0,"0"27,0 26,27-27,-27 1,53 52,-53-53,53 27,-27-26,-26-1,53-26,-53 53,0 0,0-26,-53 25,0-25,-26-27,0 53</inkml:trace>
  <inkml:trace contextRef="#ctx0" brushRef="#br1" timeOffset="113547">21087 7831,'80'0,"-54"0,27 0,0 0,0-79</inkml:trace>
  <inkml:trace contextRef="#ctx0" brushRef="#br1" timeOffset="114267">22516 7091,'0'26,"-79"27,79 26,-27 27,27 0,0 26,0 53,0-26,0-27,0 27,0-79,0-1,0-26,0 0,0-27,0-26,-53 53,-26-53,26 80,27-80</inkml:trace>
  <inkml:trace contextRef="#ctx0" brushRef="#br1" timeOffset="114526">22834 9234,'0'26,"52"-26,-25 0,26 0,0 0,26 0,-52 0,26-26,-53-27,-27 53,-26-53,0 53,-26 0,-1 0,28 0,-1 0</inkml:trace>
  <inkml:trace contextRef="#ctx0" brushRef="#br1" timeOffset="115803">21987 6297,'-53'26,"53"27,26 0,1-53,26 79,-27-79,27 27,-26 26,-27-27,0 27,-53-53,26 80,-26-80,-26 52,53-52</inkml:trace>
  <inkml:trace contextRef="#ctx0" brushRef="#br1" timeOffset="116050">22013 6350,'0'0,"53"-27,0 27,-26 0,-1 0,27 0</inkml:trace>
  <inkml:trace contextRef="#ctx0" brushRef="#br1" timeOffset="116343">22543 6112,'0'0,"0"26,0 0,-27 54,27-1,-26-26,26 0,-53 26,53 1,0-1,-27-26,27 0</inkml:trace>
  <inkml:trace contextRef="#ctx0" brushRef="#br1" timeOffset="116711">22701 6456,'53'0,"-26"0,-27 0,26 52,-26-25,53-1,-53 27,26-26,27 26,-26-53,-27-80,53 27,-53 0,0-26,0 26,0 106,0-26,0-1,0 53,26-26,-26 0,0 0,0 0,-26 0</inkml:trace>
  <inkml:trace contextRef="#ctx0" brushRef="#br1" timeOffset="117747">24130 7249,'-26'0,"-54"27,80 26,-53 26,53-26,0 0,0 0,0 26,0-26,53-53,-26 53,26-53,-27 0,27-26,-53-27,0-27,0 27,0 27,-53 26,27-53,-1 53,-52 0,52 26,27 54,-79-1,79-52</inkml:trace>
  <inkml:trace contextRef="#ctx0" brushRef="#br1" timeOffset="118017">24712 7593,'-26'0,"-27"27,53-1,-27 1,27 52,0-53,0 1,27 26,-1-53,27 0,0-27,-53 1,0-53,0-27,-26 0,-1 79,-26 27,27 0,-1 0,1 0,26 53</inkml:trace>
  <inkml:trace contextRef="#ctx0" brushRef="#br1" timeOffset="118279">25056 7302,'79'80,"-79"-1,53 0,-53 1,0-1,0 0,0 1,0-27,-26 26,-80 0,-26 1,-53-1,52-79,54 0</inkml:trace>
  <inkml:trace contextRef="#ctx0" brushRef="#br1" timeOffset="118737">23601 7329,'0'26,"0"27,0 26,0 1,0 26,0 52,0-25,0-1,26-53,27-26,27-53</inkml:trace>
  <inkml:trace contextRef="#ctx0" brushRef="#br1" timeOffset="119612">25294 6932,'106'-53,"-53"53,0 0,0 0,-53 53,53-27,-53 1,0 52,-53-26,26 0,-26 0,27-27,52-26,27 53,27-53,-1 0,0 0,1 27,-54-27</inkml:trace>
  <inkml:trace contextRef="#ctx0" brushRef="#br1" timeOffset="120521">26300 7567,'0'-53,"-53"53,0 0,0 0,-27 0,28 0,-1 53,-27-27,54 27,26-26,0-1,0 53,26-79,27 0,27 0,-1-26,-26 0,-27-27,27 0,-53 0,27-53,-27 27,0-1,0 1,0 26,0 26,0-25,0 52,0 52,0-25,0-1,26 54,-26-27,0 0,0 26,0 0,27 1,-27-1,0-26,26-53</inkml:trace>
  <inkml:trace contextRef="#ctx0" brushRef="#br1" timeOffset="120753">26670 7038,'0'26,"0"27,0 26,0 1,0-1,0 27,0 0,0 0,0-27,0-26,0-27</inkml:trace>
  <inkml:trace contextRef="#ctx0" brushRef="#br1" timeOffset="120926">26458 7487,'27'0,"-1"0,27 0,-26 0,26 0,-1 0,1 0</inkml:trace>
  <inkml:trace contextRef="#ctx0" brushRef="#br1" timeOffset="122032">27146 6826,'0'-27,"53"27,-53-52,27 52,-1 0,27 0,26 52,-52 1,-27-26,53 26,-53-27,0 27,26 27,-26-28,53 28,-53-1,27 1,-27-1,53 27,-53-27,52 1,-52-28,0 1,0 27,0-54,0 27,0-26,0 25,-52-25,25 26,1-27,-27 27,26-53,-26 27,0-27,27 0,26 0,0-53,0 0,-27 53,-25 0</inkml:trace>
  <inkml:trace contextRef="#ctx0" brushRef="#br1" timeOffset="122628">28337 7699,'26'0,"27"0,0 0,-26 0,-27 27</inkml:trace>
  <inkml:trace contextRef="#ctx0" brushRef="#br1" timeOffset="122770">28258 8069,'79'0,"0"0,1 0,-1 0,-53 0</inkml:trace>
  <inkml:trace contextRef="#ctx0" brushRef="#br1" timeOffset="123670">29845 6747,'-53'0,"53"26,-53 53,0 80,53 0,-53 0,53-54,0 1,0 0,80 0,-27-80,0-26,-27 0,27 0,-27-26,-26-27,0 0,0 0,-26-26,-27 52,27 27,26-53,-53 53,0 27</inkml:trace>
  <inkml:trace contextRef="#ctx0" brushRef="#br1" timeOffset="123992">30401 7461,'0'0,"0"26,-27 54,27-27,0 0,0-27,0 27,27-53,-27 26,79-26,-53 0,-26-26,27-27,-27 0,0 0,0 0,0 0,0 27,-53 26,53-27,-53 27</inkml:trace>
  <inkml:trace contextRef="#ctx0" brushRef="#br1" timeOffset="124548">31141 7434,'0'53,"53"0,-53 27,0-54,0 1,0 26,0-1,27-52,26 0,0 0,0-52,0-1,26-53,-53 79,-26 1,0 26,0 53,0 0,0 26,53-52,-26-1,26-26,-27 0,-26-53,106-53,-106 27,53-27,-53 27,0-1,0 27,0 0,0 80,0 26,0-27</inkml:trace>
  <inkml:trace contextRef="#ctx0" brushRef="#br1" timeOffset="128186">1746 10001,'-26'-53,"-54"27,1 26,53 0,-27 0,53 26,-53 0,53 27,-53 0,53-26,0 26,26 0,54-53,-54 0,1 0,26-27,-27-26,-26 0,53-26,-53 0,0-1,0-26,0 53,0 27,0 0,0 26,0 26,26 27,-26 0,53 0,-53 0,53 26,-53-26,80 0,-80 26,26-26,-26 0,0-26</inkml:trace>
  <inkml:trace contextRef="#ctx0" brushRef="#br1" timeOffset="128394">2170 9710,'79'26,"-79"27,0 27,0 25,0 54,0-53,-26 26,-54-52,1-1,-54 0,28-79</inkml:trace>
  <inkml:trace contextRef="#ctx0" brushRef="#br1" timeOffset="128680">847 9922,'0'26,"0"27,0 0,0 0,26 53,-26-53,53-1,0 1,-27 27,27-54,-26 27,-1-53</inkml:trace>
  <inkml:trace contextRef="#ctx0" brushRef="#br1" timeOffset="129468">5106 10001,'0'-27,"-52"27,25 106,-26 0,0 53,0-27,0-52,27 25,26-25,-79-27,79-27,0 27,-27-53</inkml:trace>
  <inkml:trace contextRef="#ctx0" brushRef="#br1" timeOffset="129662">4604 10292,'53'0,"-53"-26,0 26,0 52,0 28,0-1</inkml:trace>
  <inkml:trace contextRef="#ctx0" brushRef="#br1" timeOffset="129831">5318 10795,'27'0,"-27"53</inkml:trace>
  <inkml:trace contextRef="#ctx0" brushRef="#br1" timeOffset="131012">6641 10292,'0'-26,"-53"-54,-26 27,26 53,26 0,-26 0,53 53,0-26,0-1,27-26,-1 79,27-79,-26 0,-1 0,27-26,-26 26,-27-53,26 53,27 0,0 53,0 0,0-27,26-26,-26 0,0 0,0 0,79-53,-79-26,-53 53,53-27,-53 26,0-26,-26 53,-27 0,0 0,53 80,-53-1,53 27,0 53,0-54,0 1,0-26,0-1,-53 0,26-52,-52-27,26 0,0 0,0 0,0-53,53 0,53 0,80 53,131-53,54 53,-1-53,-52 53,-107-53,-52 53,-79-26,-27-53,0 52,-53-26,0 27,-26 26,-27-53,53 53,53 26,0 54,0-27,53 26,0 0,52-26,1 27,27-1,-1 0,-53-52,-26-27</inkml:trace>
  <inkml:trace contextRef="#ctx0" brushRef="#br1" timeOffset="133077">9710 10477,'0'0,"0"53,-26-53,26 53,0-27,0 1,53-27,-27 0,1 0,26 0,-53-27,52 1,-52-27,0 27,0-27,-26 0,26 0,-26 53,-1 0,27 26,0 27,0-26,53-27,0 53,26-53,54 0,25-27,-52 1,-79-27,26 0,-53 0,0 0,0-26,0 26,0 0,-27 26,27 54,0-1,0 27,0 27,0-1,0 0,0 27,0 0,0 0,0 0,0 52,0-25,0-1,0-26,0-27,-26-52,-1-27,27-53,-53 0</inkml:trace>
  <inkml:trace contextRef="#ctx0" brushRef="#br1" timeOffset="133253">10239 11086,'27'-53,"26"53,-27-27,1 27,26 0,26 0,-26 0,0 0,-27 0</inkml:trace>
  <inkml:trace contextRef="#ctx0" brushRef="#br1" timeOffset="134577">11377 9869,'27'0,"-27"0,0 79,52 27,-52 53,0-1,0 1,0 0,0-53,0 0,0 26,0-79</inkml:trace>
  <inkml:trace contextRef="#ctx0" brushRef="#br1" timeOffset="134786">11192 10742,'26'-53,"27"26,27 27,-27-53,26 53,27 0,53 0,-1 0,-52-52</inkml:trace>
  <inkml:trace contextRef="#ctx0" brushRef="#br1" timeOffset="135331">12224 10557,'0'0,"-53"0,26 0,-26 52,53 1,0-26,27-27,26 53,26-53,1 0,-1 0,-26-53,-27 0,-26 26,0-25,-53 25,1-26,-1 53,-27-53,1 53,52 0,1 0,52 0,27 0,53 0,79 0,1-53,-28 0,-25-26,-80 0,26-1,-53 27,-26-26,0 53,0-1,0-26,0 53,0 80,0 25,0 1,0 27,0-28,53 1,-53 53,0-53,0 53,0-54,0-25,0-27,0-27,0-26</inkml:trace>
  <inkml:trace contextRef="#ctx0" brushRef="#br1" timeOffset="135512">12938 10742,'0'-53,"53"53,0 0,0 0,0 0,26 0,27 26,-53-26,0 0</inkml:trace>
  <inkml:trace contextRef="#ctx0" brushRef="#br1" timeOffset="136093">13996 10504,'0'-27,"0"-52,0 79,-52 0,-1 53,0 0,53-27,-27 27,27-27,0 27,0-53,53 0,-53-26,27 26,-27-79,26 79,27 0,-27 26,27-26,53 53,-26-53,-1 0,0 0,27 0,-26-53,25 27,-78-54,-27 1,53-27,-53 0,0 27,-27-1,-26 54,27 26,-27-27,27 27,26 53,0 27,0-1,0 27,0 0,0 0,0-1,26 28,-26-27,0 26,0-26,0-53,53-53</inkml:trace>
  <inkml:trace contextRef="#ctx0" brushRef="#br1" timeOffset="138539">22860 9181,'-26'0,"-1"0,27 0,0 53,0-53,0 26,27-26,52 0,-53 0</inkml:trace>
  <inkml:trace contextRef="#ctx0" brushRef="#br1" timeOffset="144711">15743 9657,'0'26,"0"-26,0 53,0 0,26 27,-26 25,53-25,-53 26,0 0,53 52,-53-25,0-28,0-25,0-1,0-26,0-26,0 25,0-25,0-54,0-25,0 25,0-26,-53-26,53-54,0 1,0-27,0 54,0 25,53 1,-53-1,26 28,27 25,0 27,-26 0,26 53,-27 26,-26-26,53 0,-53 0,0 27,0-54,-53 0,27-26,-1 80,-26-80,27 53,-27 0</inkml:trace>
  <inkml:trace contextRef="#ctx0" brushRef="#br1" timeOffset="145156">16325 10160,'-53'0,"0"26,53 27,0-26,0 25,0-25,0-1,26-26,54 53,-54-53,1 0,26-26,-53-27,0 0,0 0,0 0,-27 0,27 27,-53 26,27 0,26 0</inkml:trace>
  <inkml:trace contextRef="#ctx0" brushRef="#br1" timeOffset="145589">16907 10107,'0'53,"0"0,0 0,-53-1,53 28,0-27,0-27,26 27,1-53,26 0,0 0,-53-79,26 79,1 53,52-53,-53 53,1-53,26 0,-53 0,26-80,-26 1,0-27,0 27,0-1,0 54,0-27,-26 53,-27 79,53-26,0-26</inkml:trace>
  <inkml:trace contextRef="#ctx0" brushRef="#br1" timeOffset="146833">17357 10504,'0'0,"53"0,0 0,-27 0,0 0,27 0,0 0,0 0,0 0,0-27,26 27,-26-26,-26 26,-27-53,53 53,-53-27,0 1,53 26,-53-53,0 27,0-1,-27 27,1 0,-1 0,-26 0,27 0,-27 53,53-27,0 1,-53-27,53 53,0-27,26-26,-26 27,53-27,27 53,-27-53,26 0,-52 0,-1 0,0 0,54 0,-54 26,-26 27,53 0,-53-27,-26-79,26 1,0 25,26-52,1 52,52 27,-53 0,54 0,-27 27,-27-27</inkml:trace>
  <inkml:trace contextRef="#ctx0" brushRef="#br1" timeOffset="148289">19368 10371,'0'-26,"0"-1,0-25,-80 52,27-27,27 27,26 27,-53-27,53 52,0 1,26 27,1-80,26 0,0 0,0 0,-1-53,1 26,-26-52,26 0,-53-54,79-25,-79-1,53 79,-53 1,0 53,-26 26,26 53,0 26,0 27,0 26,0-26,26 0,27 0,0-27,-27-26,27 0,0-53,-26 0,-1 0,27 0,-27-53,-26-27,53 54,-53-27,0 0,0-26,0-1,0 1,-26 79,26-26,-53 52,27 53,-27-26,53 0,-53 0,53 0,0-26,0-1,0 27,26-27,1-26,52 53,0-53,1 0,-1 0,-26-53,0 27</inkml:trace>
  <inkml:trace contextRef="#ctx0" brushRef="#br1" timeOffset="148933">20346 10371,'80'0,"-27"0,0 0,-27 0,1 0,26 0,-1 0,-52 0,27-79,-27 26,0-53,53 0,-53-52,0-28,0 81,0 25,0 27,-27 0,27 27,-26 26,26 53,0 26,0 1,-53-1,53 27,0 53,0-54,0-25,0-1,0 1,26 25,27-78,0-27,0 0,27 0,25-53,28-53,-80 53,0-26,-53 52,0 1,-53 26,26 0,27 26,0 54,0-27,0 26,0-26,27 0,-27 0,53-27,-27-26,-26 53,53-53,0 0,-53-53,0-26</inkml:trace>
  <inkml:trace contextRef="#ctx0" brushRef="#br1" timeOffset="149091">21352 9498,'0'-53,"0"106,0 27,-106 25</inkml:trace>
  <inkml:trace contextRef="#ctx0" brushRef="#br1" timeOffset="149938">21669 10266,'0'-27,"-53"-26,-26 0,53 53,26 53,0 0,0 0,26 0,27-27,-27 1,27 26,-26-53,-1 53,27-53,-26 0,-27-53,0-27,0 1,0 0,0 26,0 0,0 26,0 1,0 26,26 53,-26 0,80 0</inkml:trace>
  <inkml:trace contextRef="#ctx0" brushRef="#br1" timeOffset="151221">22013 10345,'0'26,"27"-26,-1 0,27 0,0 0,26 0,54 0,-27 0,-27-26,-26 26,0-27,-27 27,-26-52,27 52,-27-27,53 1,-53-27,0 26,0 1,0-27,0 53,-53 0,26 0,27 26,-26-26,-27 27,26 26,-25-27,52 1,0 26,0-27,0 0,0 27,52-26,-25-27,-1 0,27 53,27-53,-27 0,-1-27,-25 27,26-26,-27 26,27 0,-26 0,-27 53,26-53,-26 79,0-132,0-53,0 53,53 1,-53 25,27 27,-27-53,26 53,53 0,-52 27,26-1,0 27,-27-53</inkml:trace>
  <inkml:trace contextRef="#ctx0" brushRef="#br1" timeOffset="151604">23839 10371,'0'27,"0"26,0-53,79 0,-52 0,26-80,-27 27,-26 1,53-28,-53 54,0-1,-53 27,27 0,-1 0,-26 53,27 0,26 0,-53 26,53-26,0-26,0-1,53-26,0 53,53-53,-1 0,28 0,-1-53</inkml:trace>
  <inkml:trace contextRef="#ctx0" brushRef="#br1" timeOffset="152121">24950 10266,'0'-53,"-53"-27,0 80,-26 0,-27 0,0 0,27 0,26 27,0-1,53 27,-26-26,26-1,0-26,53 53,26-53,0 0,54-27,-28-25,1 25,-53-52,0 26,-26-27,-27 1,53-27,-53 27,0-1,0-25,0 25,0 54,52 105,-52 27,27 0,-27-27,53 27,-53 0,0 26,53-26,-53 0,0 26,0-53,53-26,0-53</inkml:trace>
  <inkml:trace contextRef="#ctx0" brushRef="#br1" timeOffset="153955">26485 9392,'53'0,"-53"27,26 26,-26 26,0 1,0-1,0 0,0-26,0 27,0-54,53-52,-53-27,53 53,-53-53,53 53,0 0,0 0,-27 0,-26 0,53 53,-53 0,0-1,0 54,-106-79,0-27,27 0,0 53,-1-53,1 0,79-27</inkml:trace>
  <inkml:trace contextRef="#ctx0" brushRef="#br1" timeOffset="154375">27226 9736,'0'0,"0"27,53 52,-53-52,52 26,1-27,-26-26,26 0,0 0,-53-79,79-1,-79 1,27 26,-27 0,0 80,0 52,0 0,0 27,105 79,-105 1,0-28,0-52,0-27,0-26,0-26,-53 26,1-53,-28 0,-26 0,0 0,54-27</inkml:trace>
  <inkml:trace contextRef="#ctx0" brushRef="#br1" timeOffset="155425">28813 9075,'0'-27,"0"80,-26 53,26 53,0-27,0 27,0-27,0 27,0-53,0-27,-53-26,53 0,0-26,0-27,26-53</inkml:trace>
  <inkml:trace contextRef="#ctx0" brushRef="#br1" timeOffset="155952">29448 9445,'27'-53,"-27"133,0-1,0 27,0 26,-53-26,53 26,-27-52,27-27,0 0,53-53,0-53,-26 53,52 106,-26-1,0 28,26-54,-26 0,26-52,1-27,-1 0,-26 0,0 0,0-53,0-26,-53-54,0 54,0 26,-27 27,-26-27,27 53,0 0,-27 26,53 27,0 26,0 27,26-26,1-1,52-53,27 27,0-53,26 53,-53-53,-26 0</inkml:trace>
  <inkml:trace contextRef="#ctx0" brushRef="#br1" timeOffset="156316">28734 9551,'26'0,"27"27,27-27,25 53,81-53,78 0,1 52,-1-52,-26 0,-105 0</inkml:trace>
  <inkml:trace contextRef="#ctx0" brushRef="#br1" timeOffset="157890">3836 11562,'0'-26,"0"-54,0 54,-52-27,25 53,-79 79,80-26,-27 26,53 1,-53 26,53-1,0 1,0 0,0-26,0-1,0 0,0 27,0-53,0-27,0 1,0 26</inkml:trace>
  <inkml:trace contextRef="#ctx0" brushRef="#br1" timeOffset="158119">3228 12197,'0'-26,"53"26,0 0,0 0,26-53,0 53,54-53,-27 53,26-80,-26 80,-53-53</inkml:trace>
  <inkml:trace contextRef="#ctx0" brushRef="#br1" timeOffset="158326">4101 11906,'27'0,"-27"53,0 0,0 0,0 26,0 27,0 26,0-52,0-28</inkml:trace>
  <inkml:trace contextRef="#ctx0" brushRef="#br1" timeOffset="158515">4366 11588,'26'0,"-26"53</inkml:trace>
  <inkml:trace contextRef="#ctx0" brushRef="#br1" timeOffset="158812">4604 12065,'0'53,"26"-27,-26 27,0 0,0 0,0 0,0 0,0 0,0-80,0-26,0-26,0-27,53 27,-53-1,27 27,52 53,-79 53</inkml:trace>
  <inkml:trace contextRef="#ctx0" brushRef="#br1" timeOffset="159316">4921 12329,'53'0,"27"0,-28-79,1 52,27-25,-54 25,1-26,-27 27,0-27,0 53,-27 0,-26 0,0 0,27 26,26 27,0-26,26 26,27-1,0 1,0 0,0-26,-26-27,-27 26,26-26,-26 53,-79-53,-1 0,1 53,-1-53,28 53</inkml:trace>
  <inkml:trace contextRef="#ctx0" brushRef="#br1" timeOffset="159706">5980 11588,'0'80,"0"-1,-53 1,53-1,0 0,-53 27,53 0,0-53,0-27,0 1,0 52,0-26,0-26,-53-27</inkml:trace>
  <inkml:trace contextRef="#ctx0" brushRef="#br1" timeOffset="159968">5768 11959,'0'0,"26"0,1 0,26 0,0 0,53 0,-27 0,0 0,1 0,-27 0</inkml:trace>
  <inkml:trace contextRef="#ctx0" brushRef="#br1" timeOffset="163667">7646 11536,'0'-53,"0"-27,0 27,-52 27,25 26,-26 0,53 53,-53-27,53 54,-26-1,26 0,0 1,0-1,0 0,0 1,0-1,0 27,0 0,0 0,0-27,-80-26,80 0,-26 0,26-27</inkml:trace>
  <inkml:trace contextRef="#ctx0" brushRef="#br1" timeOffset="163916">7197 12223,'26'0,"1"0,-1-52,53 25,-26 27,27-79,-1 79,27-53,-53 53,0 0,0-53</inkml:trace>
  <inkml:trace contextRef="#ctx0" brushRef="#br1" timeOffset="164230">8202 11694,'0'0,"-53"80,-26-27,52-1,-26 28,53-27,-26 0,26-27,0 27,26 0,1-53,26 0,26 0,-26 0,0 0,-27-26,-26-27</inkml:trace>
  <inkml:trace contextRef="#ctx0" brushRef="#br1" timeOffset="164396">8202 11536,'27'-53,"-1"26,-26 27,0 27</inkml:trace>
  <inkml:trace contextRef="#ctx0" brushRef="#br1" timeOffset="165437">8414 11879,'0'-52,"0"78,53 0,0 54,0-27,-27 0,53 26,-52-26,26-27,-27 27,-26-79,53-27,-53-26,0-1,53-26,-53 27,0 0,0 52,0 1,0 26,0 53,0 26</inkml:trace>
  <inkml:trace contextRef="#ctx0" brushRef="#br1" timeOffset="166068">8996 12171,'0'0,"0"26,79-26,-26 0,53 0,0-53,0 0,-53 0,-1 0,-52 27,0-1,0-26,-52 53,-1 0,0 80,-27-54,54 27,26 0,0 0,0-26,0 25,53 28,53-1,-27-52,27-27,26 53,-26-53,0 0</inkml:trace>
  <inkml:trace contextRef="#ctx0" brushRef="#br1" timeOffset="167456">10716 11932,'0'-26,"53"26,-1 26,1 27,-26-26,26 26,-27 26,-26-26,53-27,-53 27,0-26,0-27,0-53,0 26,0-25,0-1,0-27,27 54,26-27,-1 53,-25 0,26 26,-27-26,-26 80,53-54,-53 27,53-26,-53 25,0-25,0-1,0 27,0-26,0-1,-26 27</inkml:trace>
  <inkml:trace contextRef="#ctx0" brushRef="#br1" timeOffset="168318">11800 12118,'0'-53,"0"26,0 1,0-1,-26 27,-27 0,0 0,0 53,-26 0,52 0,27 0,-53 0,53-27,0 27,27-53,26 0,-27 0,27 0,0 0,0-53,-26 27,-27-27,79 53,-79-26,26 52,-26 0,0 1,27 26,-27 0,53-53,-27-27,-26-52,80 52,-80 1,26 26,27 0,0 0,-53 26,53 27,-53 0,0 27,0-54</inkml:trace>
  <inkml:trace contextRef="#ctx0" brushRef="#br1" timeOffset="168521">12541 12250,'27'0,"-1"0,27 0,-26 0,-1 0,27 0,26 0,-52 0,-27-27</inkml:trace>
  <inkml:trace contextRef="#ctx0" brushRef="#br1" timeOffset="170042">13097 11694,'0'-26,"26"26,1 0,26 0,26 0,-52 0,-1 0,27 0,-53 53,0 26,0-52,-27 25,27 28,-52-27,52 0,0-27,-27 27,27-26,53 78,0-78,0 26,26 26,-52 0,-27 1,53-1,-53 1,0-54,-53 27,-27-53,-26 26,27-26,26 0,27 0,-27-52,53 25,106-26,132-26,26-1,1-25,-53 25,-1 1,-78-1,-54-25,-26 25,-53 27,0 0,0 0,-27 53,-26-26,-52 26,25 0,54 0,-1 0,-26 26,53 1,0 52,0-26,53 0,-26 0,26 0,-27-27,1 27,26-26,-27 26,27-53</inkml:trace>
  <inkml:trace contextRef="#ctx0" brushRef="#br1" timeOffset="170598">14949 11853,'26'53,"1"-53,26 79,-27-26,27 0,-53 27,53-1,-53 0,0-26,0-26,-53-27,27 0,26-27,-27-52,27-1,0 1,0 26,0 0,27 27,-1-27,27 53,-26 0,-1 0,27 0,0 0</inkml:trace>
  <inkml:trace contextRef="#ctx0" brushRef="#br1" timeOffset="170875">15637 11985,'0'27,"0"-1,26 27,-26 0,53-26,-53 52,53-53,0-26,-26 0,-27-79,0 0,0-1,-53 27,26 0,-26 27,-26 26,79 53</inkml:trace>
  <inkml:trace contextRef="#ctx0" brushRef="#br1" timeOffset="173429">17277 11165,'0'-26,"0"52,0 53,0 27,0 53,27-53,-27 53,53-1,0-52,-27 0,53-53,-26-53,27 0,-1 0,0-26,1-54,-27 1,-53-54,26 28,-26 25,0 54,0 26,-79 0,52 26,-26 54,53-1,0 0,0-26,0 0,53 0,27-53,52 53,0-53,1-26,-80-27</inkml:trace>
  <inkml:trace contextRef="#ctx0" brushRef="#br1" timeOffset="173828">17171 11694,'-26'0,"26"-26,-53 26,27 0,-1 0,-26 0,53 0,80 53,-54-53,27 0,53 0,53 0,26 0,-53 0,27 0,-53-27</inkml:trace>
  <inkml:trace contextRef="#ctx0" brushRef="#br1" timeOffset="174145">18494 11800,'80'27,"-54"-27,27 105,0-78,-26 26,-27 26,52-26,-52-26,0 25,-26-25,0-27,26 0,-53-79,53-1,0-26,0 0,0 27,0 26,0 27,26 26,-26-53,53 53,-27 0,-26 26,27-26</inkml:trace>
  <inkml:trace contextRef="#ctx0" brushRef="#br1" timeOffset="174583">18944 11853,'53'0,"-26"53,25 0,-52-27,80 27,-80-26,26-27,-26 53,0-106,27 53,-27-53,79 53,-26 0,-53 0,27 0,25-27,-52 1,27-27,-27 26,26 27,-26-26,80 26,-27 26,-27 27,27-26,-53 26,26 0,-26 0</inkml:trace>
  <inkml:trace contextRef="#ctx0" brushRef="#br1" timeOffset="175206">20690 11774,'0'0,"0"53,0-27,0 0,0 27,0-26,0-1,53 27,-26-53,26 0,0 0,0 0,-1 0,1-53,-53 27,0-1,0 27,0 0,0 27,0 52,0-26,0 0,27 0,-27 26,53-26,-53-26,0-1,0 54,-80-80,-25 0,-1 0,0-27,79-26</inkml:trace>
  <inkml:trace contextRef="#ctx0" brushRef="#br1" timeOffset="175363">20796 11403,'0'27,"0"26,0-27</inkml:trace>
  <inkml:trace contextRef="#ctx0" brushRef="#br1" timeOffset="177787">23072 11562,'0'26,"0"1,0 52,53-26,0-26,-27 26,-26-27,79-26,-79 53,0 0,0-27,-26-26,-1 0,-25 27,25-27,-26 0,27 0</inkml:trace>
  <inkml:trace contextRef="#ctx0" brushRef="#br1" timeOffset="178004">23151 11456,'27'0,"25"0,-25 0,26 0,-27 0,54 0,-54 0,1 0</inkml:trace>
  <inkml:trace contextRef="#ctx0" brushRef="#br1" timeOffset="178360">23627 11509,'0'27,"53"-1,-53 27,0 0,27 26,-27-52,0-1,53 27,-53-27,26 27,-26 0,-26-26,-27-27,-27 0,1 0,26 0</inkml:trace>
  <inkml:trace contextRef="#ctx0" brushRef="#br1" timeOffset="178545">23680 11456,'27'0,"52"0,-52 0,-1 0,27 0,26 0,-26 0</inkml:trace>
  <inkml:trace contextRef="#ctx0" brushRef="#br1" timeOffset="178755">24156 11747,'0'0,"0"0,-26 0</inkml:trace>
  <inkml:trace contextRef="#ctx0" brushRef="#br1" timeOffset="179016">24448 11403,'52'0,"-52"0,0 53,27 27,-27-1,0 27,0-27,0 0,0-26,0 0,0 0,0 27,-79-80</inkml:trace>
  <inkml:trace contextRef="#ctx0" brushRef="#br1" timeOffset="179399">24765 11350,'53'-53,"-27"53,27 0,0 0,-26 27,-27-1,0 1,0-27,0 53,0-27,26-26,27 53,-26-53,-27 79,52-52,-52 26,-52-53,-28 79,-79-52,27-27,53 53</inkml:trace>
  <inkml:trace contextRef="#ctx0" brushRef="#br1" timeOffset="180029">23072 12409,'53'0,"-27"0,53 0,54 0,78 0,80 0,53 0,0-80,27 80,-54-79,-105 79,-53 0,-106 0,0 0,-53 26,-27 1</inkml:trace>
  <inkml:trace contextRef="#ctx0" brushRef="#br1" timeOffset="181799">24739 11350,'0'0,"52"0,-52-26,53 26,-26 0,26 0,-27 0,1 0,26 0,0 0,-27 0,0 0,27 0,-26 0,-27 26,0 27,0-26,0 26,0-27,0 27,0-27,-80 27,80-26,-52 26,-1-53,53 26,-53-26,0 0,79 0,27 0,0 0,26 0,1 0,-1 0,-26 0,0 0,-53 27,26-27,-26 53,0 26,0-53,-52 1,25 26,-26-53,27 26,-1-26,-26 0,27 0,-1 0,-52 0,53 0,-1 0,27 53,-53-53,53 27,0-27,0 0</inkml:trace>
  <inkml:trace contextRef="#ctx0" brushRef="#br1" timeOffset="184454">23945 12753,'-27'0,"-26"26,53 1,-26 25,26 1,-53 0,53 0,-26 27,26-54,0 0,0 27,0-26,0-1,0 27,26-26,1 26,25-53,28 26,-27-26,0 0,0-26,-27 26,-26-80,0 27,0 27,0-1,0 1,0-27,0 27,-53 26,53-53,-79 53,-1 26,27 27,1-27,52-26,26 0,27 0</inkml:trace>
  <inkml:trace contextRef="#ctx0" brushRef="#br1" timeOffset="186953">24844 13044,'-53'0,"27"26,-27 27,53-27,-26 27,26-26,0 26,0 0,0-27,79-26,-26 0,-27-26,27-27,-53 26,27-26,-27 27,0-1,0 1,0-53,0 52,-53 27,53 0,-53 0,53 27,-53-27</inkml:trace>
  <inkml:trace contextRef="#ctx0" brushRef="#br1" timeOffset="188362">26591 11853,'-27'26,"27"1,-53-1,53 27,-53-26,53 26,-79-27,79 1,-26 26,-1-27,-26 27</inkml:trace>
  <inkml:trace contextRef="#ctx0" brushRef="#br1" timeOffset="188586">26273 11985,'0'-26,"0"26,80 0,-28 0,1 53,0-53,-26 79,-1-79,27 0,-53 27,79-27</inkml:trace>
  <inkml:trace contextRef="#ctx0" brushRef="#br1" timeOffset="189134">26961 11430,'0'-27,"0"107,0-1,0-26,0 26,53 1,-53-27,0 26,0 0,0 27,0-53,0 0,0-27</inkml:trace>
  <inkml:trace contextRef="#ctx0" brushRef="#br1" timeOffset="189967">27384 11800,'-26'53,"26"-27,-53 27,53-26,-26-1,26 27,0-26,0 26,0 0,52-53,1 0,0 0,-53-27,0-26,0 0,0 0,0 0,-26-26,26 53,-27 26,27-27,0 27,53 0,-26 0,-1 0,27 0,-26 53,26-27,-53 1,0 26,0-27,0 1,0 26,0-27,0 1,52 26,-25-53,26 0,26-53,-26 26,-53-26,53-26,-53 26,0 26,0 1,-26 26,-1-53,-26 53,27 0,-1 0,-26 0,27 27,-27 25,53-25,79-27</inkml:trace>
  <inkml:trace contextRef="#ctx0" brushRef="#br1" timeOffset="190506">28258 11774,'26'0,"-26"26,53-26,0 53,-27-53,1 26,52-26,-79 27</inkml:trace>
  <inkml:trace contextRef="#ctx0" brushRef="#br1" timeOffset="190664">28231 12223,'53'0,"0"0,0 0,-27 0</inkml:trace>
  <inkml:trace contextRef="#ctx0" brushRef="#br1" timeOffset="193352">28496 9472,'0'0,"26"0,27 26,-27-26,-26 27,27-27,-27 26,53-26,0 0,-27 0,1 0,26 0,-27 0,1 0,25 0,-52 0,0 80,0-54</inkml:trace>
  <inkml:trace contextRef="#ctx0" brushRef="#br1" timeOffset="219078">29422 11694,'26'0,"-26"-26,0-27,0 53,0-27,0 1,-26 26,26-53,-53 53,26-26,-26 26,0 0,27 0,0 0,-27 105,26-52,27-26,-79 26,79-27,0 27,0 0,26-53,54 0,-1 0,0 0,-26 0,-26-53,26 53,-53-26,0-1,0-26,0 80,0 26,0-27,0 27,0 26,0-26,0 0,0 0,0 0,0 0,0-27,0 27,0-26,0 26,-27-53</inkml:trace>
  <inkml:trace contextRef="#ctx0" brushRef="#br1" timeOffset="219619">29660 11747,'0'-26,"53"26,-53 26,0 1,0 26,0-27,0 0,26 27,-26-26,0 26,0 0,0 0,0 0,0-1,0 1</inkml:trace>
  <inkml:trace contextRef="#ctx0" brushRef="#br1" timeOffset="219850">30057 12012</inkml:trace>
  <inkml:trace contextRef="#ctx0" brushRef="#br1" timeOffset="220803">30612 11721,'0'-53,"27"0,-27 0,0 27,-27 26,1 0,-54 0,1 0,0 26,-27 53,53-26,0 27,0-54,53 1,0 25,53-52,26 0,1 0,-1 0,1-79,-28 79,-52-53,53 53,-53-26,0 26,0 53,0 0,0-27,0 27,0 0,0 26,0-26,0 0,0 0,0-27,0 27,0-26,27-27,-1 0</inkml:trace>
  <inkml:trace contextRef="#ctx0" brushRef="#br1" timeOffset="221244">31644 11721,'0'-27,"0"27,-53 0,27 0,-27 80,-26-1,-1 27,27-27,0 1,0-27,27-1,26 1,-53-26,53 26,-26-53</inkml:trace>
  <inkml:trace contextRef="#ctx0" brushRef="#br1" timeOffset="221484">31036 11774,'26'0,"-26"26,0 53,0-52</inkml:trace>
  <inkml:trace contextRef="#ctx0" brushRef="#br1" timeOffset="221672">31776 12409,'27'0</inkml:trace>
  <inkml:trace contextRef="#ctx0" brushRef="#br1" timeOffset="222774">30745 11641,'-27'0,"27"27,0-1,-26-26,26 27,0-27</inkml:trace>
  <inkml:trace contextRef="#ctx0" brushRef="#br1" timeOffset="223562">30057 12065,'0'-27,"0"27,53 0</inkml:trace>
  <inkml:trace contextRef="#ctx0" brushRef="#br1" timeOffset="224154">30665 11562,'0'26,"0"54,0-54,0 1,0 26,0-27,-53 1,53 25,-26-52</inkml:trace>
  <inkml:trace contextRef="#ctx0" brushRef="#br2" timeOffset="245504">2302 13864,'53'53,"-53"0,0-27,0 27,0 0,26-53</inkml:trace>
  <inkml:trace contextRef="#ctx0" brushRef="#br2" timeOffset="245733">2831 13864,'0'-27,"27"27,52 0,-53 53,-26 27,53 26,-53-27,0 0,0 1,0-27,-26-1,-1 1,1-53,-27 27</inkml:trace>
  <inkml:trace contextRef="#ctx0" brushRef="#br2" timeOffset="245970">2249 13546,'0'-53,"0"80</inkml:trace>
  <inkml:trace contextRef="#ctx0" brushRef="#br2" timeOffset="246783">4630 13176,'0'0,"0"26,0 80,0 27,0 52,0 26,0 28,0-107,0-53,0 1,0-28,27-52,-27-26,53-80,-53 27,0-1,53 1,-53 26,52 53,-25 0,26 0,-27 0,1 53,-27-26,53 25,-53-25,0-1,0 27,-80-26,-26 52,-26-26,26 0,0-53,27 0,0 0</inkml:trace>
  <inkml:trace contextRef="#ctx0" brushRef="#br2" timeOffset="247230">5106 14076,'0'79,"0"-53,0 1,27-27,-27 53,79-53,-52 0,26 0,-27 0,27 0,-26-53,25-53,-52 27,53-54,-53 54,0 26,0 0,0 80,0 25,0-25,0-1,0 54,0-27,0 0,0 0,0 26,27 0,-27 27,0 0,0 0,0-27,0 1,0-28,-80 1,28-53,-1 27,0-27,0 0,26-53</inkml:trace>
  <inkml:trace contextRef="#ctx0" brushRef="#br2" timeOffset="248258">7514 13546,'27'0,"52"0,-26 0,26 0,1 0,26 0,79 0,-53 0,0 0,-52 0,-54 0,27 0,-53 53,0 0,0 0,27 26,-27-26,52 0,-52 0,27 0,-27 27,53-28,-53-25,0-1,0 27,0-26,0-1,-27 27</inkml:trace>
  <inkml:trace contextRef="#ctx0" brushRef="#br2" timeOffset="248505">8308 14023,'0'-27,"26"27,27 0,0 0,0 0,27 0,52 0,0 0,-53 0</inkml:trace>
  <inkml:trace contextRef="#ctx0" brushRef="#br2" timeOffset="249616">2514 15795,'0'27,"0"-1,0 1,0 52,0-26,0-27,0 1,0 26,0-53,0 53,-27-53,27 26</inkml:trace>
  <inkml:trace contextRef="#ctx0" brushRef="#br2" timeOffset="249833">2778 15822,'27'0,"-27"53,0 26,0-26,0 0,0 0,0 0,0-27</inkml:trace>
  <inkml:trace contextRef="#ctx0" brushRef="#br2" timeOffset="250178">2302 15637,'53'-27,"-27"27,1-26,52 26,-52 0</inkml:trace>
  <inkml:trace contextRef="#ctx0" brushRef="#br2" timeOffset="250358">2778 15557,'-53'53,"53"-26,-26-27</inkml:trace>
  <inkml:trace contextRef="#ctx0" brushRef="#br2" timeOffset="250689">3281 15584,'53'0,"-27"0,-26 53,0-1,0 1,0 27,0-1,0 1,0 25,-53 28,53 25,-53-52,53-53</inkml:trace>
  <inkml:trace contextRef="#ctx0" brushRef="#br2" timeOffset="251610">4763 15107,'26'0,"-26"27,26 26,-26 26,53 53,-53-26,0 0,0-27,53 1,-53-1,0-52,53-80,-53 0,53 0,-53 0,79 0,-52 53,-1-26,27 26,-26 0,26 0,-27 53,-26-27,0 0,0 27,0 27,-26-27,-27 0,-27 0,-52-1,0-52,0 53,52-53,27-53</inkml:trace>
  <inkml:trace contextRef="#ctx0" brushRef="#br2" timeOffset="252098">5292 15504,'0'27,"0"26,0-27,0 1,53 25,-27-25,27-27,-27 0,1 0,52 0,-26-53,0 27,0-27,-27 0,-26 0,53-27,-53 54,0 26,0 53,0-27,0 54,0-54,0 27,0 0,0 0,53 53,-53-27,53 1,-53 25,0 1,0 26,0-26,0-26,-26-27,-1 0,1-53,-27 26,26-26,-25 0,-1-26,53-54</inkml:trace>
  <inkml:trace contextRef="#ctx0" brushRef="#br2" timeOffset="253890">8149 15398,'0'-52,"0"-1,0 26,0 1,0-27,0 26,0 27,0-53,-53 53,0 0,27 0,-27 0,0 27,0 52,-26 1,52-1,-26 0,53-26,0-26,27 26,79-53,-53 0,0 0,-1-53,1 53,-26-53,-1 53,-26-53,53 53,-53-27,27 27,-27 27,53-27,-53 79,0-52,0-1,0 27,0 0,-27 0,27 0,-53 0,53 26,0-26,0-26</inkml:trace>
  <inkml:trace contextRef="#ctx0" brushRef="#br2" timeOffset="258305">10557 13890,'26'0,"1"0,-27 53,79-53,1 0,-1 0,0 0,1 0,-1-26,0 26,1 0,-27 0,0 0,-27 0,1 0,25 0,-25 0,-1 0,27 0,-79 26</inkml:trace>
  <inkml:trace contextRef="#ctx0" brushRef="#br2" timeOffset="258531">11377 13732,'27'0,"-1"0,-26 79,26-26,-26 0,0 26,0-26,0 0,0-27,0 27,-52-26</inkml:trace>
  <inkml:trace contextRef="#ctx0" brushRef="#br2" timeOffset="265530">13388 13467,'0'-26,"0"-1,-27 27,27-53,-26 53,0 0,-27 0,-27 27,54 26,26-1,-53-25,53 26,0 0,53-53,0 0,0 0,-27-27,-26 1,53 26,0 0,-53-53,26 53,1 0,26 26,-53 27,0-26,-27 79,27-80,0 0,-26 27,26 0,0-26,53-27,-27 0</inkml:trace>
  <inkml:trace contextRef="#ctx0" brushRef="#br2" timeOffset="266255">13758 13335,'0'-53,"0"79,0 80,0-27,-26 1,26-27,0 0,0 0,0-27,26-26,27 0,0-26,-53-1,53 1,-53-54,53 54,-53-27,0 79,0 27,0 0,0 0,0 26,-26-26,26-26,0 26,0 0,0-27,0 1,0 26</inkml:trace>
  <inkml:trace contextRef="#ctx0" brushRef="#br2" timeOffset="270791">14896 13414,'0'0,"0"27,-53-1,0 27,27-27,-27 1,26 52,-26-26,53-26,-52 25,52-25,-27 26,27-27,-53 27,53 0,-26-53</inkml:trace>
  <inkml:trace contextRef="#ctx0" brushRef="#br2" timeOffset="271061">14367 13467,'0'26,"0"54,0-80</inkml:trace>
  <inkml:trace contextRef="#ctx0" brushRef="#br2" timeOffset="271278">15055 13996,'53'0,"-53"27,26-27,-26 26</inkml:trace>
  <inkml:trace contextRef="#ctx0" brushRef="#br2" timeOffset="274722">8229 15213,'0'0,"0"27,0 26,0-27,0 27,0 0,0-27,0 54,0-27,0 0,0 26,0-26,0 0,0-27,0 27,0-26,0-27,0 26,-27 27,27 0,0-27,0 1,0 26,0-27,0-26,0-53,0 27,0-1,0-26,0 27,0 26,0-26,0-1,0-26,0 27,0-1,0-26,0 27,0-1,0-26,0 27,0 0,0-27,-26 26,26 1,0-27,0 26,0 1,0-27,0 27,0-1,0-26,0 27,-27 26,27-27,0 1,0 26,0 53,0-27,0 27</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8:10:40.416"/>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F0"/>
    </inkml:brush>
  </inkml:definitions>
  <inkml:trace contextRef="#ctx0" brushRef="#br0">7197 423,'53'0,"-53"-26,0-27,-27 53,1 0,-1 0,-26 26,27-26,-1 27,-26-27,53 79,-26-79,26 79,0-52,0-1,0 27,53-26,-27 26,27-27,-26 27,26-27,-53 1,53 26,-53-27,0 1,0 52,-27-79,-26 26,0-26,27 0,-1 0,-26 0,53 0,-26 0</inkml:trace>
  <inkml:trace contextRef="#ctx0" brushRef="#br0" timeOffset="650">7567 608,'0'27,"0"26,0 26,0-26,0 0,0 0,0 0,0 0,0-27,0 27,53-53,0 0,-27 0,1 0,26 0,-27 0,-26-27</inkml:trace>
  <inkml:trace contextRef="#ctx0" brushRef="#br0" timeOffset="816">7805 397,'0'-27,"0"-26,27 106,-27 26,53 27,-53 0</inkml:trace>
  <inkml:trace contextRef="#ctx0" brushRef="#br0" timeOffset="1078">7938 1137,'26'0,"-26"27,53-27,0 0,-27 0,27 0,0 0,-26 0,-1 0,27 0,-53 0,53 0,-53 0,0 26</inkml:trace>
  <inkml:trace contextRef="#ctx0" brushRef="#br0" timeOffset="1777">8784 555,'-26'106,"-27"26,0 1,0-27,53-1,-79 28,79-54,0 0,0 1,79-27,0 0,27-53,53 53,0-53,-53 0</inkml:trace>
  <inkml:trace contextRef="#ctx0" brushRef="#br0" timeOffset="2520">7990 952,'0'27,"0"78,0-52,0 0,0 0,53 0,-53-26,27-27,-27 53,26-53,27 0,-26 0,-27-53,26 26,-26-26,0 0,0-26,0 52,53 27,0 53,-53 0,79-26,-79 26,53-27,-53 1,27-27,-27 53</inkml:trace>
  <inkml:trace contextRef="#ctx0" brushRef="#br0" timeOffset="3050">9366 264,'-26'0,"26"80,-27 25,27-25,0-1,0 27,0-27,0 1,27-54</inkml:trace>
  <inkml:trace contextRef="#ctx0" brushRef="#br0" timeOffset="3306">9075 1032,'0'0,"27"0,26 0,-27 0,53 0,1-27,26 27,-1 0,54 0,-53 0,0 0,-27 0,-26 0</inkml:trace>
  <inkml:trace contextRef="#ctx0" brushRef="#br0" timeOffset="3615">9366 1349,'106'0,"-27"0,-26 0,0 53,-53-27,0 1,0 26,0-27,-26-26,26 53,-27-53,54 0,26 0,26 0,53-26,27-27,-53 26,0-52</inkml:trace>
  <inkml:trace contextRef="#ctx0" brushRef="#br0" timeOffset="3838">11033 582,'0'53,"-53"0,27 0,-27-1,26 28,-52-27,53-27,-27 27,26-26</inkml:trace>
  <inkml:trace contextRef="#ctx0" brushRef="#br0" timeOffset="4065">10583 873,'0'-27,"0"27,27 0,26 27,-27-27,27 53,26-53,-26 0,27 53,-1-53,-26 0,0 0</inkml:trace>
  <inkml:trace contextRef="#ctx0" brushRef="#br0" timeOffset="4296">11377 370,'0'0,"53"53,-53 26,53 80,-53-79,0-1,26 0,-26 1,0-1,0 0,0-26,-26 27,-27-80</inkml:trace>
  <inkml:trace contextRef="#ctx0" brushRef="#br0" timeOffset="6346">24580 106,'-53'0,"53"-27,0 27,0 53,0-27,26 27,-26 27,53 26,-53-27,0 53,53 27,-53-27,0 27,0-27,0 27,0 0,27 0,-27-54,0 1,0 0,0 0,0 26,53-26,-53 0,0 26,0-26,0 0,0-27,0 27,0 26,0-52,0-1,0 0,0 1,0-27,0 26,0 0,0 1,0-27,52 53,-52-27,0-26,53 0,-53 0,0-53</inkml:trace>
  <inkml:trace contextRef="#ctx0" brushRef="#br0" timeOffset="7659">21908 2513,'52'0,"-25"0,52 0,-52 0,52 0,-26 0,26 0,27-26,53 26,-53 0,53 0,-54 0,28 0,25 0,-25 0,-1 0,-26 0,0 0,0 0,26 26,-26-26,52 0,-25 0,25 0,-25 0,25 0,28 0,-1 0,0 0,0-26,1 26,-1 0,-53 0,53 0,0-53,-26 53,-27 0,27 0,-26 0,25 0,1 0,-27 0,27 26,0-26,-27 0,53 53,53-53,-26 0,0 0,-1 0,1 0,26 0,-26 0,-27 0,0 0,27 0,0 0,-27 0,0 0,27 0,-27 0,0 0,0 0,1 0,-28 0,28 0,52 0,-80 0,1 0,0 0,-27 0,-26 0,-27 0,1 0,-1 0,-26 0,-26 0,-1 0,27 0,-27 0,1 0,52 0,-26 0,-26 0,-1 0,27 0,-27 0,1 0,-27 0,-53 0</inkml:trace>
  <inkml:trace contextRef="#ctx0" brushRef="#br0" timeOffset="7892">33629 2302,'26'26,"0"-26,1 53,26-53,-27 79,-26-26,0-26,0 26,0-27,-79 27,-53 26,-1-26,1 0</inkml:trace>
  <inkml:trace contextRef="#ctx0" brushRef="#br0" timeOffset="11821">24791 2593,'0'-27,"0"1,0-1,0-26,53 0,-53 0,27 1,-27 25,53 27,-53-26,26-54,-26 27,80 27,-80-27,26 27,-26-1,27-26,-27 27,52-27,-52 26,27 1,-27-27,79 53,-79-53,27 27,-27-27,26 26,-26 1,80-27,-80 26,26-26,-26 27,79 0,-79-27,53 26,-53-26,27 27,-27-1,79-26,-79 27,27 26,-27-53,26 0,-26 27,53-27,-53 26,53-26,0 0,-53 27,26 26,-26-26,27 26,26 0,-53-53,79 53,-53 0,1-27,26 27,-27-53,1 53,52 0,-79-26,27 26,-1 0,27 0,0 0,-53 0,53 0,-27 0,27 0,-26 53,-1-53,27 0,0 26,26 27,1-26,-54-27,-26 79,53-79,-53 53,79-53,-26 53,-26-53,-1 53,27-53,-26 79,26-79,-53 53,52-53,-52 53,27-53,-27 53,26-53,-26 79,53-26,-53 0,27-53,-27 53,53-53,-53 26,26 27,-26-26,27-27,-27 53,53-53,-53 53,52-53,-52 52,53-52,-53 53,80-53,-27 53,-27 0,27-26,-27 26,-26-27,80 27,-80-27,79 27,-79 0,53-26,-53 26,53-27,-53 1,79 25,-79-25,53 26,-53-27,53 27,-53-26,53-1,-53 27,80-26,-80 25,52-25,-52-1,53 27,-53-26,80 26,-80-27,53 27,-53-27,53 27,0-26,-53-1,52 27,-52 0,53 0,-53 26,80-26,-80 0,53 0,-27-26,-26-1,79 27,-52-27,26 27,-27-26,1-27,26 79,26-26,-26-53,-27 53,27-26,0-27,-26 52,-1-52,27 27,26 26,-52-53,26 0,-27 26,27-26,-26 0,-1 0,1 0,52 0,-26 0,0 0,0 0,0 0,0 0,-27 0,0 0,27 0,-26 0,-1 0,27 0,-26 0,26-53,0 53,-53-26,52 26,-25-53,26 53,-27-53,27 53,-26-53,26 0,-1 27,-25-27,52 0,-52 26,26-25,-27 52,-26-53,27 0,-27 26,53 1,-53-27,52 26,-52 1,53-27,0 27,-53-27,27 53,-27-27,0 1,53-54,-53 27,26 1,-26 25,27 27,-27-53,52 27,-52-27,27 53,-27-27,0 1,53 26,-53-27,0-25,26 52,-26-27,0 1,0 26,0 0,0-53</inkml:trace>
  <inkml:trace contextRef="#ctx0" brushRef="#br0" timeOffset="12841">24104 2672,'0'26,"0"1,0 26,0 0,0 0,0-27,0 1,26 25,0-52,27 0,27 0,-54 0,-26 0,27-52,-27 25,0 1,0-27,-27 26,1 27,-27-79,26 79,-26 0</inkml:trace>
  <inkml:trace contextRef="#ctx0" brushRef="#br0" timeOffset="13666">24209 714,'27'0,"-1"0,54 27,-27-27,52 0,-25 0,-1 0,-26 0,0 52,-106 1</inkml:trace>
  <inkml:trace contextRef="#ctx0" brushRef="#br0" timeOffset="14641">24474 3916,'0'-27,"53"27,0 0,-53 0,79 0,-26 53,26-53,27 53,-53-53</inkml:trace>
  <inkml:trace contextRef="#ctx0" brushRef="#br0" timeOffset="15738">23495 317,'53'0,"-53"53,0 26,0 1,0-1,0 27,0 26,0-26,0-53</inkml:trace>
  <inkml:trace contextRef="#ctx0" brushRef="#br0" timeOffset="16705">23230 3995,'53'0,"-26"0,26 0,53 0,-27 0,-26 0,0 0</inkml:trace>
  <inkml:trace contextRef="#ctx0" brushRef="#br0" timeOffset="16915">23839 3730,'0'27,"0"52,0 1,0-1,0 0,0 1,0-1,0-26</inkml:trace>
  <inkml:trace contextRef="#ctx0" brushRef="#br0" timeOffset="19775">26432 2354,'0'27,"53"-27,-53 53,0-27,0 27,0 0,0 0,0 0,0 0,0-27</inkml:trace>
  <inkml:trace contextRef="#ctx0" brushRef="#br0" timeOffset="20365">26273 2989,'53'53,"-53"27,0-54,0 1,0 26,27-27,-27 1,0 25,26-52</inkml:trace>
  <inkml:trace contextRef="#ctx0" brushRef="#br0" timeOffset="20581">26511 3069,'0'26,"0"27,0 0,0 0,0-26</inkml:trace>
  <inkml:trace contextRef="#ctx0" brushRef="#br0" timeOffset="20926">26538 2910,'0'0,"0"53,-27-53,27 26,-53-26,0 0,27 0,-27 0,27 0,-1-79,-52 53,52 26,1 0,26 0,-53 0,53 79,0-26</inkml:trace>
  <inkml:trace contextRef="#ctx0" brushRef="#br0" timeOffset="21647">28760 2302,'-26'0,"-27"52,0-25,53 26,-53-27,53 27,-53-26,53-1,-26 27,26-26,-53-1,53 27</inkml:trace>
  <inkml:trace contextRef="#ctx0" brushRef="#br0" timeOffset="22705">28178 1349,'0'-26,"0"26,53 0,-26 79,25-26,-52 0,0 0,-26 26,-27-52,53 25,53-52,0 0,-27 0</inkml:trace>
  <inkml:trace contextRef="#ctx0" brushRef="#br0" timeOffset="22928">28469 1561,'27'0,"-27"0,0 53,0-27,0 1,0 25,0-25,0-1,26 27</inkml:trace>
  <inkml:trace contextRef="#ctx0" brushRef="#br0" timeOffset="23125">28628 1667,'53'0,"-53"52,0 28,26-54</inkml:trace>
  <inkml:trace contextRef="#ctx0" brushRef="#br0" timeOffset="23424">28866 1296,'-26'0,"26"27,-53-27,53 26,-27-26,-26 0,0 0,27 0,-1 0,-25 0,52 0,-53 0,26 0,27 0,-53 0,53 79</inkml:trace>
  <inkml:trace contextRef="#ctx0" brushRef="#br0" timeOffset="24090">30163 2143,'0'0,"0"79,0-26,0 0,0 0,0 0,0 26,0-26,0 0,26-26</inkml:trace>
  <inkml:trace contextRef="#ctx0" brushRef="#br0" timeOffset="25021">29845 1481,'0'-26,"0"-1,0-25,26 52,27 0,-26 0,-1 0,-26 52,80-52,-80 27,0 26,-27 0,1-53,26 26,-53-26,53 27,0 26,0-1,53-25,-27 26,1-53,-27 53,53-53,-53 26,-53 27,0-53,0 0,0 0,0 0,27 0</inkml:trace>
  <inkml:trace contextRef="#ctx0" brushRef="#br0" timeOffset="25276">30215 1587,'0'27,"0"-1,27 1,-27 25,0 28,0-54,0 1</inkml:trace>
  <inkml:trace contextRef="#ctx0" brushRef="#br0" timeOffset="25471">30321 1667,'0'26,"27"0,-27 27,0-26,0-1,53-26,-53 53</inkml:trace>
  <inkml:trace contextRef="#ctx0" brushRef="#br0" timeOffset="25786">30506 1190,'0'27,"0"-1,0 1,0 26,-26-27,0-26,-27 0,-27 0,54-79,-27 79,0 0,0 106,53-80</inkml:trace>
  <inkml:trace contextRef="#ctx0" brushRef="#br0" timeOffset="26701">31882 2407,'0'0,"0"80,0-54,0 27,53-26,-53 26,80-27,-80 27,53 26,-53-52</inkml:trace>
  <inkml:trace contextRef="#ctx0" brushRef="#br0" timeOffset="27701">31591 1190,'27'27,"-27"-1,0 27,0 27,0-28,0-25,0-1,0 27,0-53,0 27,0-1,26-26,54 0,-28 0,1 0,0 0,-26 0,26 0,-27 0,-26 53</inkml:trace>
  <inkml:trace contextRef="#ctx0" brushRef="#br0" timeOffset="27971">31988 1481,'0'-26,"0"52,0 27,0 0,0 27,0-28,0-25,0 26,0 0,0-27,0 1,0-27</inkml:trace>
  <inkml:trace contextRef="#ctx0" brushRef="#br0" timeOffset="28225">32226 1587,'0'0,"0"53,27-26,-27 25,0 1,0 0,53-26,-53 26,26-53</inkml:trace>
  <inkml:trace contextRef="#ctx0" brushRef="#br0" timeOffset="28442">32517 1561,'0'0,"0"53,0-27,0 1,0 25,0-25,0-1,27 27,-27-26,26-27</inkml:trace>
  <inkml:trace contextRef="#ctx0" brushRef="#br0" timeOffset="28772">32755 1243,'0'27,"0"-1,-26 54,0-80,-27 0,26 0,-26-27,27 1,-54-27,27 53,1-53,-1 53,-27 0,54 0,-1 0,-26 0,53 53,0-27,0 1,0 26</inkml:trace>
  <inkml:trace contextRef="#ctx0" brushRef="#br0" timeOffset="30002">12462 1243,'53'27,"0"52,-53-52,0 25,-27 1,1-26,-27-27</inkml:trace>
  <inkml:trace contextRef="#ctx0" brushRef="#br0" timeOffset="30542">13520 1137,'0'0,"0"53,0 27,53 26,-53-27,0 0,0-26,0 0,0 0,27 0</inkml:trace>
  <inkml:trace contextRef="#ctx0" brushRef="#br0" timeOffset="30821">13203 1058,'0'0,"79"0,0 0,27 0,27 0,25 0,1-26,-27 26,1 0,-80 0</inkml:trace>
  <inkml:trace contextRef="#ctx0" brushRef="#br0" timeOffset="31045">14684 1164,'27'0,"26"0,26 0,-26 0,0 0,0 53,-27-53,-26 53,27-53</inkml:trace>
  <inkml:trace contextRef="#ctx0" brushRef="#br0" timeOffset="31186">14817 1614,'53'0,"0"0,26-27,-53 27,1 0,-1 0</inkml:trace>
  <inkml:trace contextRef="#ctx0" brushRef="#br0" timeOffset="32552">16245 714,'0'27,"0"-1,0 0,0 54,0-27,-26 0,26 0,0-1,0 28,0-27,0-27,0 1,0 52,26-79,1 0,26 0,0 0,0 0,26 0,-26 0,0-26,-27 26,27 0,-53-27,27 27,-1 0,54-53,-54 27,-26-27,0 26,0 1,0 26,0 53,0 0,0 0,0 26,0 0,0 1,0-1,0-26,0 0,0-27,0 27,53-53,-53 27</inkml:trace>
  <inkml:trace contextRef="#ctx0" brushRef="#br0" timeOffset="32896">17330 1058,'0'26,"27"-26,-27 106,26-79,-26 26,0 0,53 26,-53-26,0 0,0 0,27 0</inkml:trace>
  <inkml:trace contextRef="#ctx0" brushRef="#br0" timeOffset="33130">17727 1349,'0'0,"0"27,0 25,0-25,27-1,-27 27,0-26,0-1,52 27</inkml:trace>
  <inkml:trace contextRef="#ctx0" brushRef="#br0" timeOffset="33503">18203 529,'0'-27,"-26"54,-1 26,-25 0,25 0,-52-53,-1 53,-26-53,1 0,-54 0,0 0,53-27,-26 27,26-106,0 53,53 0,1 53,-1 0,26 0,27 53,0 27,0-27,-53 0</inkml:trace>
  <inkml:trace contextRef="#ctx0" brushRef="#br1" timeOffset="43445">3096 4127,'0'27,"0"-27,-27 0,27 26,-53-26,-26 0,52 0,27 0,-52 0,52-26,-27 26,27-53,0 26,0 1,27-54,-1 80,27-26,0 26,0 0,-27 0,27 0,-26 0,-27 53,52-27,-52 54,0-27,0 26,-26 0,26 27,-106 0,80-27,-27 1,26-54,-26-26,53 53,-26-53,-27 0,0 0,53-26,-79 26,26 0,53-27</inkml:trace>
  <inkml:trace contextRef="#ctx0" brushRef="#br1" timeOffset="43912">3228 4365,'53'0,"-27"53,27 27,-53-54,0 1,0 25,0-25,0-1,0 27,27-53,-27-53,26 0,-26 1,80-1,-80 26,52 27,-25-26,26 26,-27 0,-26 26,0 27,53-26,-53 25,0 1,0 0,0-26,0 26</inkml:trace>
  <inkml:trace contextRef="#ctx0" brushRef="#br1" timeOffset="45125">4577 4207,'0'-27,"0"1,0-27,-26 53,-27-27,0 27,0 0,27 0,-27 0,53 53,0-26,0-27,53 0,0 26,-27-26,0 0,27 0,0-53,-53 27,27 52,-27 1,79-1,-79 27,27 0,-27 26,0 27,0 0,0 26,0-26,-27 0,27 26,-26-26,26-27,-80 27,80-79,-53-27,53 26,-53-26,1-53,52 0,-80-52,80-1,-53-53,53 53,0 0,0 27,0 26,0 0,27 27,-1 26,54 0,-28 0,1 0</inkml:trace>
  <inkml:trace contextRef="#ctx0" brushRef="#br1" timeOffset="46926">4842 4471,'0'53,"0"-53,26 0,80 0,-79 0,-1 0,1 0,25-26,-25 26,26-53,-53 26,0-26,0 27,0-1,-27 27,27-53,-26 53,-1 0,1 0,26 27,-53-27,53 26,0 1,-26 52,26-52,0 26,0 0,-53-53,53 52,0-25,0-1,26-26,27 0,-26 53,25-53,-25 0,-1 0,27 0,-26 0,-1-53,27 27,-53 26,27 0,-27 79,26-79,-26 27,53-27,-27 0,27-27,-53-26,27 53,-1 0,-26 27,53-27,0 53,-26-53,25 0,1 0,0 0,0 0,0-27,-53-26,0 0,0 1,0 25,-26-26,-1 53,-26 0,0 27,27 26,26-27,0 0,0 27,26-26,1 26,52-53,-26 26,0-26,-26 0,25 0,-52-26,27-1,-27-26,0 27,0-1,26 27,54 0,-54 27,27 26,-26 26,-27-26,52-26,-52 25,0-25,0-1,0-52,0-1,0-25,0-28,27 27,-27 0,79-26,-52 26,26 0,-27 0,27 27,0-27</inkml:trace>
  <inkml:trace contextRef="#ctx0" brushRef="#br1" timeOffset="47984">7091 4577,'-53'0,"-26"-79,26 79,0 0,-27 0,27 26,1 1,-1 52,0-26,53 0,0 0,0-27,0 1,53-27,26 0,0 0,1 0,26 0,-54-53,-25 26,-27-26,53 27,-53-27,0 26,-27 54,27-1,0 1,0 26,27-53,-1 53,27-53,27 0,-1 0,0 0,1-80,-27 27,26-52,0-54,-26-26,-53 52,0 1,0 79,0 27,0 26,-26 0,-27 0,26 0,-25 26,25 80,-26-27,53 27,0 53,0-80,0 1,27-27,26-1,-27-25,80 52,-53-52</inkml:trace>
  <inkml:trace contextRef="#ctx0" brushRef="#br1" timeOffset="48193">8096 4736,'27'0,"-27"0,0 26,0 27,0 0,-27-53,27 26,-79-26</inkml:trace>
  <inkml:trace contextRef="#ctx0" brushRef="#br1" timeOffset="48764">8361 4603,'0'0,"0"53,-27 0,27 0,-53 0,53 0,0-27,27 1,-1-27,27 53,27-53,26 0,-27 0,-26-27,-27-26</inkml:trace>
  <inkml:trace contextRef="#ctx0" brushRef="#br1" timeOffset="48947">8652 4471,'0'-53,"0"53,0 27</inkml:trace>
  <inkml:trace contextRef="#ctx0" brushRef="#br1" timeOffset="49243">9260 4286,'0'-27,"0"-25,0 52,0 0,-52 52,52 1,-53 0,53 27,0-1,0 0,0 1,0-1,0-26,26 0,-26 0,27 26,-27-52,0-1,0 1</inkml:trace>
  <inkml:trace contextRef="#ctx0" brushRef="#br1" timeOffset="49423">9102 4709,'0'0,"26"0,-26-26,80 26,-28 0,54 0,-53 0,0 0,0 0</inkml:trace>
  <inkml:trace contextRef="#ctx0" brushRef="#br1" timeOffset="50315">11483 4418,'0'-53,"0"0,-53 53,27 0,-27 0,0 0,-27 27,27 26,27 0,26 26,0-26,0 0,0 0,79 0,-26-27,27 27,-1-53,-79 53,26-53,-26 26,-26 54,-27-80,0 26,0-26,0 0,0 0</inkml:trace>
  <inkml:trace contextRef="#ctx0" brushRef="#br1" timeOffset="50839">11695 4551,'0'0,"26"52,-26 1,0 0,0 0,53 27,-53-28,0-25,0-1,0 27,0-26,0-1,26-26</inkml:trace>
  <inkml:trace contextRef="#ctx0" brushRef="#br1" timeOffset="51013">11880 4471</inkml:trace>
  <inkml:trace contextRef="#ctx0" brushRef="#br1" timeOffset="51387">11959 4974,'0'53,"0"-27,0 27,0 0,53-26,-26-27,25 0,-52 0,27-27,-27-26,53 0,-53 27,26-27,27 79,-53 54,27-80,-27 26,26 1</inkml:trace>
  <inkml:trace contextRef="#ctx0" brushRef="#br1" timeOffset="52011">12806 4312,'-27'27,"1"52,26 1,-53-1,53 0,0 1,0 26,0 26,79-26,1 0,-1-27,1-53,25-26,-25 53</inkml:trace>
  <inkml:trace contextRef="#ctx0" brushRef="#br1" timeOffset="52527">13811 4551,'0'-53,"0"26,-79 27,26 0,0 0,-26 53,-1 26,27-26,53 0,-53 27,53-54,27 1,26-27,0 52,26-52,1 0,25-26,-52 26,-26-79,-27 52,53 27,-53-53,0 106,0-26,0-1,0 27,0-27,53 1,-1 26,-25-53</inkml:trace>
  <inkml:trace contextRef="#ctx0" brushRef="#br1" timeOffset="52791">14711 4603,'-27'53,"-26"0,27 27,-27-27,27-1,-27 1,53 0,-27-26,27 26</inkml:trace>
  <inkml:trace contextRef="#ctx0" brushRef="#br1" timeOffset="53015">14393 4709,'0'0,"27"0,26 0,-27 0,1 27,26-27,-1 26,-25-26,26 27,-27-27,27 79,-26-79,26 53,0-53,-1 0</inkml:trace>
  <inkml:trace contextRef="#ctx0" brushRef="#br1" timeOffset="53383">15452 4524,'26'0,"27"27,-53-1,79 53,-79 1,27-1,-27 0,0 27,0 27,-27-28,1 1,-27-26,0-27,0-1,27-25,-1-27,27 0,0-53,27 53,-27-53</inkml:trace>
  <inkml:trace contextRef="#ctx0" brushRef="#br1" timeOffset="54604">11933 4471,'0'27,"0"-1,0 27,0-79</inkml:trace>
  <inkml:trace contextRef="#ctx0" brushRef="#br1" timeOffset="56532">11906 4524,'0'0,"0"-53,0 80,0-1,27-26,-27 27</inkml:trace>
  <inkml:trace contextRef="#ctx0" brushRef="#br1" timeOffset="62902">13838 4577,'0'0,"0"26,0 27,0-26,53-27,-53 26,0 27,26-53,-26 27,0 26,0-53</inkml:trace>
  <inkml:trace contextRef="#ctx0" brushRef="#br1" timeOffset="64268">15266 4392,'0'0,"0"0,53 0,-53 26,27-26,-27 53,26-26,27-1,-53 27,27-53,-27 26,26-26,27 53,-26-53,-27 27</inkml:trace>
  <inkml:trace contextRef="#ctx0" brushRef="#br1" timeOffset="65212">15293 4339,'26'53,"1"-53,-27 26,53-26,0 0,-53 27,79-27,-52 53,-27-27,26-26,-26 27,0 25,53-25,-27-27,-26 26,53-26</inkml:trace>
  <inkml:trace contextRef="#ctx0" brushRef="#br1" timeOffset="65842">15452 4418,'-27'0,"27"0,0 0,0 27,27-27,-27 53,53-27,-53 27,0-27</inkml:trace>
  <inkml:trace contextRef="#ctx0" brushRef="#br1" timeOffset="66210">15425 4418,'0'27,"0"-1,27-26,-27 27,53-27,-27 53</inkml:trace>
  <inkml:trace contextRef="#ctx0" brushRef="#br1" timeOffset="66450">15531 4577,'0'0,"0"53</inkml:trace>
  <inkml:trace contextRef="#ctx0" brushRef="#br1" timeOffset="68677">16245 5053,'27'0,"-1"0,-26 27,0 26,0-27,0-26,-53 53</inkml:trace>
  <inkml:trace contextRef="#ctx0" brushRef="#br1" timeOffset="69283">16907 4524,'0'53,"0"26,0 1,0-1,0 0,0 1,0-27,0 0</inkml:trace>
  <inkml:trace contextRef="#ctx0" brushRef="#br1" timeOffset="69638">16616 4524,'0'-26,"26"26,1 0,52 0,1 0,-1 0,27 0,0 0,-1 0,-25 0,-27 0,0 0</inkml:trace>
  <inkml:trace contextRef="#ctx0" brushRef="#br1" timeOffset="70011">17595 4762,'0'0,"79"0,-26 0,0 0,-27 0,1 53</inkml:trace>
  <inkml:trace contextRef="#ctx0" brushRef="#br1" timeOffset="70145">17701 5106,'79'0,"-53"0,-26-26,53 26</inkml:trace>
  <inkml:trace contextRef="#ctx0" brushRef="#br1" timeOffset="71233">18468 4365,'0'0,"0"-26,26 26,1 0,52 0,-52 0,-27 0,53 0,0 53,-53-27,0 27,-27-53,27 27,-26-27,26 26,-27-26,27 27,-53 25,53-25,0 26,0-27,0 27</inkml:trace>
  <inkml:trace contextRef="#ctx0" brushRef="#br1" timeOffset="71443">18574 5053,'0'27,"53"26</inkml:trace>
  <inkml:trace contextRef="#ctx0" brushRef="#br1" timeOffset="76635">19315 3916,'-27'-27,"27"-26,53 53,26 0,-26 0,-26 27,-27-1,0 27,0-27,0 27,-53 0,26 0,-25-53,52 53,-53-53,53 27,26-27,27 52,-27-52,27 0,-26 0,26 0,-27 0</inkml:trace>
  <inkml:trace contextRef="#ctx0" brushRef="#br1" timeOffset="76881">19711 3942,'0'53,"0"-27,53 1,-53 26,0-27,0 1,0 52,27-79</inkml:trace>
  <inkml:trace contextRef="#ctx0" brushRef="#br1" timeOffset="77091">19870 4048,'0'0,"0"53,27-27,-27 1,0 52,53-53</inkml:trace>
  <inkml:trace contextRef="#ctx0" brushRef="#br1" timeOffset="77415">20029 3704,'0'26,"0"27,0-26,-26-1,-54-26,54 0,-1 0,-26 0,53 0,-53 0,27 0,-27 0,53 27,0 26,0-1,0 1</inkml:trace>
  <inkml:trace contextRef="#ctx0" brushRef="#br1" timeOffset="77759">19262 4603,'53'0,"0"-26,26 26,27 0,26 0,-26-26,0 26,0 0,-54 0,-25 0,-27 0</inkml:trace>
  <inkml:trace contextRef="#ctx0" brushRef="#br1" timeOffset="78219">19764 4815,'0'0,"-26"0,26-26,-79 26,26 0,0 0,0 0,0 0,0 26,27-26,26 53,0 0,0-53,52 0,28 0,-1 0,-26 0,-26 0,-1 0,-26 53,53 0,-53-27,26-26</inkml:trace>
  <inkml:trace contextRef="#ctx0" brushRef="#br1" timeOffset="80086">24818 4683,'0'0,"0"26,0 27,26 0,-26 0,0 0,53 26,-53 27,0-26,53 25,-53 1,0 79,53 54,-53-81,0 27,0 1,0-1,0 0,0-26,0-27,0 53,0-26,0-27,0 27,0-27,0-26,53 27,-53-54,0 0,0-26,0 27,0-27,0-27,0 0,0 54,27-54,-27 1,0 26,0-27,0 1,0-27,-27 0</inkml:trace>
  <inkml:trace contextRef="#ctx0" brushRef="#br1" timeOffset="81180">22146 7805,'53'0,"-27"0,27 0,26 0,-52 0,26 26,26-26,27 0,53 0,-1 53,28-53,25 0,1 0,0 0,52 0,-52 0,52 0,27 0,-52 0,52 0,0-53,-27 53,-26 0,27 0,-27 0,53 0,-26 0,-27 0,26 0,-25 0,25 0,-26 0,27 0,-1 53,-52-53,0 0,-1 0,28 53,-28-53,1 0,0 53,-54-53,28 0,52 53,-27-53,1 0,0 0,52 0,1 0,-27 0,27 0,-27 0,53 0,-27 0,-26 0,27 0,-212 0,-53 0,0 0,-27 0,1 0,0 0,52 53,-105-53,79 0,-80 26,107-26,-54 0,-26 0,27 0</inkml:trace>
  <inkml:trace contextRef="#ctx0" brushRef="#br1" timeOffset="84650">25056 7884,'53'-26,"-53"-1,0 1,26 26,-26-53,0 27,0-1,27-26,-27 27,53-27,-53 0,26 0,-26 26,0-25,53 52,-53-80,27 54,-27-27,53 26,-53 1,52-27,-52 27,53-27,-53 26,53-26,27 0,-54 0,-26 27,53-27,-26 0,25-26,-25 52,26 1,-27-27,27 26,0-25,-26 52,52-27,-53 27,27 0,-26 0,26 0,-27 0,1 0,52 0,-26 0,0 0,-53 0,53 0,0 0,-53 27,53-27,26 0,-79 26,53-26,0 0,-53 53,53-53,0 0,-27 26,27 27,26-26,-26 26,-26 0,26-1,-27-25,27 26,-27-27,27 1,-26 26,26 0,-27 0,-26 26,0-53,53-26,-53 53,27 0,-27 27,26-80,-26 52,53 1,-27 0,27 27,-53-27,27-53,-27 53,53-1,-53 28,26-80,-26 53,53-27,-53 27,27-26,-27-1,26 27,-26-27,53 27,-53-26,26-1,-26 27,80-26,-80-1,53 27,-53-27,53 27,-53-26,79 26,-79-27,53 27,-27-26,27-1,-53 27,53-27,-53 27,53-26,0 26,-27-27,27 27,-26-26,26-1,-27 27,1-53,26 53,-27-53,27 53,-27 0,27-53,27 53,-27-53,0 79,26-79,-53 26,1-26,26 53,-27-53,27 0,27 27,-28-27,1 0,0 0,0 0,0 0,-26 0,-1 0,27 0,-27 0,27 0,-26 0,26 0,-27 0,27 0,0 0,-27 0,1 0,26-53,-27 53,1 0,-27-27,79 27,-79-26,53 26,-53-79,53 79,-53-53,53 53,-53-53,53 53,0-53,-27-27,54 28,-28-1,1-27,-26 27,26 0,-53 0,26 53,-26-79,0 26,27 27,-27-27,0 26,53 1,-53-27,26 27,-26-1,53-26,-53 27,26 26,-26-80,0 27,27 53,-27-79,53 53,-53-1,26-26,-26 27,53-27,-53 26,27 1,26-53,-1 26,-25 53,-27-53,79 53,-52-80,-1 80,-26-53,80 53,-54-53,27 53,-27-52,27-28,27 27,-54 27,-26-27,80 26,-80-25,52 25,-52 1,53-27,-53 26,53-26,-53 27,80-27,-80 26,53-25,-27 25,-26 54</inkml:trace>
  <inkml:trace contextRef="#ctx0" brushRef="#br1" timeOffset="85723">24448 8413,'0'27,"0"-1,26 27,27-53,0 0,26-26,-26 26,0-80,-53 54,0-27,0 0,-26 27,-1-27,-26 53,27 0,-1 0,-26 0,27 26</inkml:trace>
  <inkml:trace contextRef="#ctx0" brushRef="#br1" timeOffset="86414">24527 8255,'0'0,"-27"0,27 53,-26 0,26-27</inkml:trace>
  <inkml:trace contextRef="#ctx0" brushRef="#br1" timeOffset="86646">24474 8387,'0'26</inkml:trace>
  <inkml:trace contextRef="#ctx0" brushRef="#br1" timeOffset="88358">18680 5873,'0'-26,"0"0,0-27,-53 26,26-26,1 53,-54 0,-25 27,78 26,27-27,0 27,0 0,0 0,0-53,53 53,-27-53,27 0,0 0,0-27,-26 27,-27-26,0 52,0 27,26-53</inkml:trace>
  <inkml:trace contextRef="#ctx0" brushRef="#br1" timeOffset="88558">19024 5847,'-27'0,"27"26,0 27,-26 27,26-27,0 0,-53-27</inkml:trace>
  <inkml:trace contextRef="#ctx0" brushRef="#br1" timeOffset="88769">18812 5953,'0'26,"26"-26,27 0,-26 27,-1-27,-26 26,80-26,-80 80,52-80,-52 52</inkml:trace>
  <inkml:trace contextRef="#ctx0" brushRef="#br1" timeOffset="89060">19288 6006,'27'0,"-27"0,79 0,-26 0,0-27,0 27,0 0,-27 0</inkml:trace>
  <inkml:trace contextRef="#ctx0" brushRef="#br1" timeOffset="89197">19579 6164,'106'0,"-27"0,-26 0,-26 0,-27 0</inkml:trace>
  <inkml:trace contextRef="#ctx0" brushRef="#br1" timeOffset="89428">20294 5715,'0'0,"0"79,0-26,52 0,-52-27,0 27,27-26,-27 26,53-53</inkml:trace>
  <inkml:trace contextRef="#ctx0" brushRef="#br1" timeOffset="89622">20505 5847,'0'53,"53"0,-53-27,27 27,-1-53</inkml:trace>
  <inkml:trace contextRef="#ctx0" brushRef="#br1" timeOffset="89893">20664 5529,'-26'0,"26"0,-53 0,53 53,-27-53,1 0,-27 0,26 0,1-26,-27 26,26 0,1 0,-27 0,27 0,26 0,-27 53,27-27,0 27,0-53</inkml:trace>
  <inkml:trace contextRef="#ctx0" brushRef="#br1" timeOffset="90096">21008 5424,'0'53,"0"26,0 27,0-27,-79 1,79-1,-27 0,27-26</inkml:trace>
  <inkml:trace contextRef="#ctx0" brushRef="#br1" timeOffset="90358">21140 5953,'53'0,"-53"26,-26 54,-27-27,0-1,79-52,1 0,26 27</inkml:trace>
  <inkml:trace contextRef="#ctx0" brushRef="#br1" timeOffset="91453">18468 6694,'0'53,"-27"26,-25-26,25 0,-26 0,53 26,-53-52,0 25</inkml:trace>
  <inkml:trace contextRef="#ctx0" brushRef="#br1" timeOffset="91663">18230 6826,'26'0,"27"0,-26 0,-27 26,105 27,-105-26,27 26,-27-27,53 27,-53-26</inkml:trace>
  <inkml:trace contextRef="#ctx0" brushRef="#br1" timeOffset="91978">18838 6905,'27'-26,"26"26,0 0,-27 0,1 0,25 26</inkml:trace>
  <inkml:trace contextRef="#ctx0" brushRef="#br1" timeOffset="92122">19050 7143,'53'0,"-27"0,27 0</inkml:trace>
  <inkml:trace contextRef="#ctx0" brushRef="#br1" timeOffset="92878">19738 6535,'26'0,"-26"26,0 1,0 26,0 0,53-53,-53 26,27-26</inkml:trace>
  <inkml:trace contextRef="#ctx0" brushRef="#br1" timeOffset="93066">20029 6535,'0'26,"0"27,0-26,0 26</inkml:trace>
  <inkml:trace contextRef="#ctx0" brushRef="#br1" timeOffset="93380">20108 6376,'27'0,"-54"27,-26-27,53 26,-52-26,25 0,-26 0,27 0,-1 0,-26 0,27-53,-1 53,-26 53,53-26,-26-1,26 27</inkml:trace>
  <inkml:trace contextRef="#ctx0" brushRef="#br1" timeOffset="93642">19500 7011,'26'0,"54"0,-1-26,53 26,-26-53,0 53,26 0,-52-53,-54 53,-26 26</inkml:trace>
  <inkml:trace contextRef="#ctx0" brushRef="#br1" timeOffset="93946">19606 7170,'26'0,"27"-27,-27 27,27 0,-26 27,-27 26,0-27,53 27,-53-26,-27-1,27 27,-53-53,53 26,-26-26,26 0,53-26,0 26,0-53,0 53,0 0,-1 0</inkml:trace>
  <inkml:trace contextRef="#ctx0" brushRef="#br1" timeOffset="94279">20346 7143,'0'-26,"-52"26,-1 0,-27 26,27-26,0 53,27 0,26-26,0-27,53 0,26 0,1 0,-1 0,-26 0,-27 0,27 0,-53 53,0 0</inkml:trace>
  <inkml:trace contextRef="#ctx0" brushRef="#br1" timeOffset="95263">26379 7540,'0'53,"-53"27,53-1,0 0,0 1,0-27,0 0,0-1</inkml:trace>
  <inkml:trace contextRef="#ctx0" brushRef="#br1" timeOffset="95976">25903 8361,'0'0,"0"52,0-25,0 52,0-26,26-53,-26 27</inkml:trace>
  <inkml:trace contextRef="#ctx0" brushRef="#br1" timeOffset="96200">26088 8413,'26'0,"-26"0,53 0,-53 53,0 0,0 27</inkml:trace>
  <inkml:trace contextRef="#ctx0" brushRef="#br1" timeOffset="96516">26273 8149,'0'26,"0"1,0-27,-53 0,0 0,0-27,0 27,53-53,-79 53,26 27,53-1,0 27,0 0,-26-26</inkml:trace>
  <inkml:trace contextRef="#ctx0" brushRef="#br1" timeOffset="96876">25585 8890,'27'0,"79"-27,-54 27,28 0,52 0,0 0,27 0,-53 0,-27 0,1 0,-54 0</inkml:trace>
  <inkml:trace contextRef="#ctx0" brushRef="#br1" timeOffset="97206">25850 9075,'0'79,"26"-26,-26 0,0 0,-26-53,-27 0,106 0,0 26,26-26,27 0</inkml:trace>
  <inkml:trace contextRef="#ctx0" brushRef="#br1" timeOffset="97632">26458 9181,'-26'-27,"-53"-26,52 53,-26 0,0 27,53 26,0-27,27 54,-1-80,27 0,0 0,-27 0,1 0,26 0,-27-27,1 27,26 0,0 27</inkml:trace>
  <inkml:trace contextRef="#ctx0" brushRef="#br1" timeOffset="98346">27861 7673,'26'0,"-26"0,0 26,-26-26,-27 27,53-1,-53-26,53 53,-53 0,53 0,-79 26</inkml:trace>
  <inkml:trace contextRef="#ctx0" brushRef="#br1" timeOffset="99589">27570 6376,'0'-26,"26"26,27 0,-27 0,1 0,26 0,-53 53,26 0,-26-1,-26 1,-27-53,26 80,1-80,26 26,53-26,-27 0,1 0,26 0</inkml:trace>
  <inkml:trace contextRef="#ctx0" brushRef="#br1" timeOffset="99816">27861 6403,'0'26,"0"1,0 25,0-25,0-1,0 27,0 0,53-53</inkml:trace>
  <inkml:trace contextRef="#ctx0" brushRef="#br1" timeOffset="100025">28046 6456,'0'79,"0"-26,0 0,26-27,-26 27</inkml:trace>
  <inkml:trace contextRef="#ctx0" brushRef="#br1" timeOffset="100334">28231 6270,'0'0,"-53"53,27-53,-27 0,0 0,53 0,-80 0,54-53,0 53,-27 27,53-1,-53 1</inkml:trace>
  <inkml:trace contextRef="#ctx0" brushRef="#br1" timeOffset="100932">27728 6799,'0'0,"27"27,26-27,0 0,0 0,-1 0,28 0,-1 0,-52 0,-27 53</inkml:trace>
  <inkml:trace contextRef="#ctx0" brushRef="#br1" timeOffset="101322">27702 6985,'53'0,"0"0,0 26,-53 54,0-1,0-79,0 53,-53-53,53 26,26-26,27 0,-26 0,-1 0,27 0</inkml:trace>
  <inkml:trace contextRef="#ctx0" brushRef="#br1" timeOffset="101712">28258 7117,'-27'0,"-52"0,79-53,-53 53,0 0,53 27,0 25,0-25,26-27,1 0,26 0,0 0,-27 0,27 0,-53 26,0 27</inkml:trace>
  <inkml:trace contextRef="#ctx0" brushRef="#br1" timeOffset="102341">29422 7699,'26'0,"-26"27,0-1,0 27,0 0,0 0,0 26,53-26</inkml:trace>
  <inkml:trace contextRef="#ctx0" brushRef="#br1" timeOffset="103593">29316 6588,'0'-27,"0"-26,0 53,79 0,-26 0,-53 27,0-1,0 1,-53 52,27-52,26-1,0 53,0-79,53 53,-27-53,27 53,-26 0,-27-26,-53-27,26 0,-26 0,27 0</inkml:trace>
  <inkml:trace contextRef="#ctx0" brushRef="#br1" timeOffset="103879">29686 6720,'0'27,"0"-1,0 0,0 27,0-26,0-1,0 27,0 0</inkml:trace>
  <inkml:trace contextRef="#ctx0" brushRef="#br1" timeOffset="104089">29871 6773,'27'26,"-27"27,0-26,0-1,0 1,0 52</inkml:trace>
  <inkml:trace contextRef="#ctx0" brushRef="#br1" timeOffset="104414">30163 6588,'-27'26,"-26"27,27-53,-27 0,26 0,1 0,-27 0,26 0,27-26,-52 26,52-27,-27 27,-26 0,53 27,-53 26</inkml:trace>
  <inkml:trace contextRef="#ctx0" brushRef="#br1" timeOffset="104981">29184 7170,'0'0,"52"0,28 26,-1-26,27 0,26 0,-26 0,0 0,-27 0,-26 0,-26 0</inkml:trace>
  <inkml:trace contextRef="#ctx0" brushRef="#br1" timeOffset="105343">29342 7382,'27'0,"-1"0,54 0,-80 52,0 1,0-26,-27-27,54 0,-1 0,1 0,52 0,-26 0</inkml:trace>
  <inkml:trace contextRef="#ctx0" brushRef="#br1" timeOffset="105739">29977 7487,'-26'0,"-27"-53,26 53,-25 0,-1 0,53 53,26-53,1 27,25-27,1 0,-26 0,-1 0,27 0,-26 0,-27 26</inkml:trace>
  <inkml:trace contextRef="#ctx0" brushRef="#br1" timeOffset="106564">31194 7778,'0'-26,"0"52,0 27,0 27,0-1,0 27,27-27,-27 1,53-27</inkml:trace>
  <inkml:trace contextRef="#ctx0" brushRef="#br1" timeOffset="107233">31671 8308,'0'26,"53"27,-53-27,0 27,0 0,0 27,0-27,26-27,-26 27,26-53,-26 26,53-26,0 0,-53 0,53 0,-53-79,80 26,-80 27,53 26,-53-80,-27 80,27 53,-26-26,26-1,0 27,0-27,0 27,0 0,0 27,0-54</inkml:trace>
  <inkml:trace contextRef="#ctx0" brushRef="#br1" timeOffset="108019">32359 8546,'0'26,"-27"1,27 26,0-27,0 0,0 27,0-26,0 26,27 0</inkml:trace>
  <inkml:trace contextRef="#ctx0" brushRef="#br1" timeOffset="108237">32517 8678,'27'0,"-27"0,26 53,-26-27,0 27,0 0,0 27</inkml:trace>
  <inkml:trace contextRef="#ctx0" brushRef="#br1" timeOffset="108561">32808 8361,'0'0,"-53"0,27 0,0 0,-27 0,-27 0,1 0,26 0,0 0,27 0,26-53,-80 53,27-27,27 27,26 53,-53-26</inkml:trace>
  <inkml:trace contextRef="#ctx0" brushRef="#br1" timeOffset="108971">31750 9154,'79'-26,"1"26,26 0,52-53,-25 53,25 0,-52 0,0 0,-27 0,-52 0,-27 53</inkml:trace>
  <inkml:trace contextRef="#ctx0" brushRef="#br1" timeOffset="109353">32094 9287,'53'0,"0"52,-53-25,0 26,-27 0,1-53,52 26,27-26,0 0,27 0,-1 53,-26-53</inkml:trace>
  <inkml:trace contextRef="#ctx0" brushRef="#br1" timeOffset="109759">32835 9339,'-27'0,"27"-26,-26 26,26-26,-53 26,0 0,27 0,26 26,-53 0,53 27,0-26,53 26,-27-53,27 0,0 0,53 0,-53 0,-27-27,-26 27,0 53</inkml:trace>
  <inkml:trace contextRef="#ctx0" brushRef="#br1" timeOffset="110659">30612 10186,'27'0,"52"0,-26 0,0 0,-53 27,26-27,-26 53</inkml:trace>
  <inkml:trace contextRef="#ctx0" brushRef="#br1" timeOffset="110809">30692 10530,'53'0,"0"0,-27 0,27 0,-27 0,1 0</inkml:trace>
  <inkml:trace contextRef="#ctx0" brushRef="#br1" timeOffset="112862">31247 9948,'0'0,"0"-53,27 53,26 53,-27 26,-26-52,0 26,0-27,0 1,0 26,0-27,-26 1,-27 25,53-25,0-27,53 0,0 0,26 0,-26 0,0 0,0 0,-27 0</inkml:trace>
  <inkml:trace contextRef="#ctx0" brushRef="#br1" timeOffset="113127">31750 9974,'0'53,"0"-26,-26-1,26 27,0-26,0-1,26 54,27-80,0 0</inkml:trace>
  <inkml:trace contextRef="#ctx0" brushRef="#br1" timeOffset="113321">31935 10213,'0'-27,"27"27,-27 27,0 26,0-1</inkml:trace>
  <inkml:trace contextRef="#ctx0" brushRef="#br1" timeOffset="113659">32226 9869,'-26'0,"26"26,-53-26,26 0,1 0,-27 0,27 0,-1 0,-26 0,53 0,-53 0,0-53,27 53,26 27,-79-27,79 79,-27-26,27 0,0-27</inkml:trace>
  <inkml:trace contextRef="#ctx0" brushRef="#br1" timeOffset="114199">31380 10557,'26'0,"53"0,1 0,-27 26,0-26,26 53,0-53,27 0,-26 0,-1 26,-53-26</inkml:trace>
  <inkml:trace contextRef="#ctx0" brushRef="#br1" timeOffset="114798">32015 10821,'0'-53,"-80"53,54 0,-27 0,0 0,-26 27,52-27,1 53,26 0,-53-27,53 0,26 54,54-80,-28 0,28 0,-27 0,0 0,0-27,-27 1,-26 26,0 79,53-26,-53-26,53-27,-53 53</inkml:trace>
  <inkml:trace contextRef="#ctx0" brushRef="#br2" timeOffset="123124">8229 18917</inkml:trace>
  <inkml:trace contextRef="#ctx0" brushRef="#br2" timeOffset="126328">1402 7831,'0'-26,"0"-27,-26 27,26 78,0 28,0 26,0-1,0 1,0 27,0-54,0-26,0-27,26 54,1-80,26 0,53 0,-27 0,0 0,1-53,-27 53,-1-27</inkml:trace>
  <inkml:trace contextRef="#ctx0" brushRef="#br2" timeOffset="126582">1482 8334,'26'-53,"54"53,-28 0,1 0,0-26,0 26,-26 0,-27-53</inkml:trace>
  <inkml:trace contextRef="#ctx0" brushRef="#br2" timeOffset="126868">1429 7726,'-27'0,"27"-53,0 26,0 27,53 0,0-53,0 53,26 0,1 0,-1 0,1 0,-1 0,0 0,-26 0</inkml:trace>
  <inkml:trace contextRef="#ctx0" brushRef="#br2" timeOffset="127221">2540 7805,'0'0,"-53"26,27 27,-27 27,26-27,-26-1,53 28,-53-1,53-52,-52-1,52 27,-27-26,27-1,-53-26</inkml:trace>
  <inkml:trace contextRef="#ctx0" brushRef="#br2" timeOffset="127468">2117 7990,'0'-26,"26"26,27 26,-26 27,25-27,28 27,-27 0,0 0,26-26,-53 26,1-53,26 53,-27-53</inkml:trace>
  <inkml:trace contextRef="#ctx0" brushRef="#br2" timeOffset="127708">2805 7937,'0'27,"0"52,0-53,0 1</inkml:trace>
  <inkml:trace contextRef="#ctx0" brushRef="#br2" timeOffset="127880">2831 8652,'27'0,"-27"0,52 0,-25-53,-1 53</inkml:trace>
  <inkml:trace contextRef="#ctx0" brushRef="#br2" timeOffset="128030">3201 8043,'0'53,"0"79,-105 27</inkml:trace>
  <inkml:trace contextRef="#ctx0" brushRef="#br2" timeOffset="128210">2037 9419,'0'-27,"0"27,80-53,-27 53,26-52,0 52,27 0,0 0,26-27,-26 27,26 0</inkml:trace>
  <inkml:trace contextRef="#ctx0" brushRef="#br2" timeOffset="128968">4419 7990,'-27'0,"27"-26,0 52,0 27,0 0,0 26,0-26,0-26,0-1,0 54,0-54,0 0,27 27,-27-26,0-1,0 27,0-26,0 26,0-27,52-26,-52 53,80-53,-27 0,0 0,0 0,26 0,-53 0,1 0,26 26,0-26</inkml:trace>
  <inkml:trace contextRef="#ctx0" brushRef="#br2" timeOffset="129342">5212 8572,'53'27,"-26"-27,-27-27,53-52,-53 26,0-26,0 26,0 26,-53-52,0 79,26 0,-26 26,53 1,-53 26,53 26,0-26,0 0,27-27,26 27,-27-53,27 27,0-27,0 0,26 0,1 0,-1-106</inkml:trace>
  <inkml:trace contextRef="#ctx0" brushRef="#br2" timeOffset="129597">5768 8043,'0'26,"0"27,0 0,0 0,0 53,0-27,0 1,0-27,53 0,-53 0,26-1,27 1</inkml:trace>
  <inkml:trace contextRef="#ctx0" brushRef="#br2" timeOffset="129778">5609 8572,'27'-53,"-1"53,27 0,0-26,26 26,-26 0,27 0,-1 0</inkml:trace>
  <inkml:trace contextRef="#ctx0" brushRef="#br2" timeOffset="130572">7488 8228,'26'0,"27"0,-26-53,-27 27,52-27,-52 26,0 1,0-27,0 27,-52-1,25-26,1 53,-27 0,26 0,-26 0,53 80,-53 25,53 1,0 0,0 0,0 53,27-1,-27-52,0 0,0-26,0-1,0 0,0 1,26-54</inkml:trace>
  <inkml:trace contextRef="#ctx0" brushRef="#br2" timeOffset="130799">7170 8863,'0'-53,"27"53,52-26,-26 26,0 0,26-53,1 53,-1 0,27-53,-53 53,0 0,-53-26</inkml:trace>
  <inkml:trace contextRef="#ctx0" brushRef="#br2" timeOffset="131112">8149 8255,'0'-27,"0"27,-79 0,26 27,-26-1,52 54,-26 25,53-25,-53 26,53-1,0 1,0-26,27-1,26-26,26 0,0-53,1 26,-1-26,-26 0</inkml:trace>
  <inkml:trace contextRef="#ctx0" brushRef="#br2" timeOffset="131374">8414 8255,'0'106,"0"-27,0 0,0 1,0-1,0 0,0-26,53 0,-53 0,26 0,-26-26,53-27</inkml:trace>
  <inkml:trace contextRef="#ctx0" brushRef="#br2" timeOffset="131600">8281 8678,'0'-26,"53"26,0-53,-26 53,26 0,26 0,-26 0,0 0,0 0,0 26,26-26,-52 0</inkml:trace>
  <inkml:trace contextRef="#ctx0" brushRef="#br2" timeOffset="131823">8969 8281,'0'27,"0"52,0 0,53 27,-53-26,0-1,0 27,53-27,-53 1,0-1,-53 0,53-52,-53-27,27 0</inkml:trace>
  <inkml:trace contextRef="#ctx0" brushRef="#br2" timeOffset="132109">9234 8837,'26'0,"54"-53,-54 53,1 0,26 0,0 0,-27 0,-26 53</inkml:trace>
  <inkml:trace contextRef="#ctx0" brushRef="#br2" timeOffset="132235">9446 9128,'26'0,"27"-53,0 53,26-27,-52 27,-1 0</inkml:trace>
  <inkml:trace contextRef="#ctx0" brushRef="#br2" timeOffset="133247">11165 8255,'0'-53,"-52"53,52-53,-27 26,27-26,-53 27,0-27,27 53,-27-26,26 26,1 0,-27 0,27 0,-1 0,-52 26,26 53,26-26,-26 27,1 26,52-27,-53 0,53 1,0-27,0 0,0 26,0-53,0 1,26-27,1 79,52-79,-53 0,27 0,27 27,-1-27,0 0,27 0</inkml:trace>
  <inkml:trace contextRef="#ctx0" brushRef="#br2" timeOffset="133782">11113 8678,'-53'0,"26"0,27 26,27 1,26-27,-1 0,1 0,0 0,-53-79,0-1,-53 80,27 0,-1 0,-25 0,52 27,0-1,26-26,53 0,27 0,26 0,-26 0,27-53,-28 27,-78-27,-27 26,0-26,-27 53,1 0,-53 0,26 0,26 0,-26 27,53-1,27 54,-1-54,54 27,-27 0,-1-27,-52 27,53-26,-53 26,-26-53,-27 79,-26-79,26 0,0 0,0 0,53-26</inkml:trace>
  <inkml:trace contextRef="#ctx0" brushRef="#br2" timeOffset="135230">12753 8096,'-27'26,"1"27,-27 27,27-1,-27 27,53-27,-53 27,53-27,0 1,106-1,-27-26,53 0,27-53,79 53,-79-53,-53 0,-53 26</inkml:trace>
  <inkml:trace contextRef="#ctx0" brushRef="#br2" timeOffset="136189">13573 7461,'0'-53,"0"27,27 26,26 0,-53 79,0 27,26 26,-26-26,0 26,0 0,0-52,0-1,0-26,0-26,53 26</inkml:trace>
  <inkml:trace contextRef="#ctx0" brushRef="#br2" timeOffset="136444">13414 7884,'53'0,"0"0,53 0,-27 0,1 0,-1 0,-26 0,0 0,0 0</inkml:trace>
  <inkml:trace contextRef="#ctx0" brushRef="#br2" timeOffset="136916">13414 8546,'53'0,"0"0,-26 0,26 0,26 0,53 0,-26 0,-27 0,-26 0,-26 0,52 0,-79 26</inkml:trace>
  <inkml:trace contextRef="#ctx0" brushRef="#br2" timeOffset="137352">13732 8784,'0'0,"53"0,-27 0,1 0,26 0,-27 0,1 0,-27 26,0 27,0-53,-27 27,-52-27,105 0,1 26,26-26,26 53,-53-53,-26 27,27-27,-27 52,-80 1,28-53,-54 53,26-53,27 0,27 0</inkml:trace>
  <inkml:trace contextRef="#ctx0" brushRef="#br2" timeOffset="137683">14526 7990,'26'53,"-26"-27,53 54,-53-27,53 26,-53 1,53 25,-53-25,0-1,0 0,-53 1,-26 26,26-53,-27-53</inkml:trace>
  <inkml:trace contextRef="#ctx0" brushRef="#br2" timeOffset="138499">15081 8731,'0'-27,"-26"27,26 0,53-52,0 52,26 0,27 0,-27 0,-26 0,0 0</inkml:trace>
  <inkml:trace contextRef="#ctx0" brushRef="#br2" timeOffset="138732">15214 8440,'26'0,"-26"-27,26 27,-26 27,0 26,0 26,0 1,0-1,0-26,0 0,0 26,0-52,53-27,0 26</inkml:trace>
  <inkml:trace contextRef="#ctx0" brushRef="#br2" timeOffset="139384">16431 8255,'0'-27,"0"-26,-27 0,27 27,-53 26,53-53,-53 53,27-53,-53 53,-1 0,27 53,0 26,-26-26,26 27,0-27,27 26,26 0,-53 1,53-27,0 0,0-27,0 27,0-27,0-26,53 53,0-53,52 53,28-53,-54 0,-26 0</inkml:trace>
  <inkml:trace contextRef="#ctx0" brushRef="#br2" timeOffset="139901">16298 8678,'0'26,"27"-26,52 27,-52-27,-1 0,27 0,-53-27,0 1,-26-27,-1 53,-26 0,27 0,-1 0,-26 27,80-1,26-26,53 0,52 0,-25 0,25 0,-25-53,-80 53,-53-53,0 27,-53 26,-27-53,27 53,0 0,27 0,26 26,0 27,0-26,26 26,27-27,27 27,-54-27,-26 1,53 26,-79 0,-54-53,1 79,0-79,-1 0,54 0</inkml:trace>
  <inkml:trace contextRef="#ctx0" brushRef="#br2" timeOffset="140585">17489 8228,'-79'27,"26"52,0 53,0 1,53-28,-27 1,27-26,0 26,53-27,0-26,53 0,-27-53,1 53,-1-53</inkml:trace>
  <inkml:trace contextRef="#ctx0" brushRef="#br2" timeOffset="141175">18309 7752,'0'-53,"0"80,0 52,0-26,0 26,0-26,0 0,0 26,0-26,0 0,0 0,27 0,-1-53</inkml:trace>
  <inkml:trace contextRef="#ctx0" brushRef="#br2" timeOffset="141445">18018 7990,'0'-26,"0"26,53 0,0 0,0 0,26 0,27 0,0 0,0 0,-27 0,-52 0,-27 0</inkml:trace>
  <inkml:trace contextRef="#ctx0" brushRef="#br2" timeOffset="141950">17992 8466,'0'0,"0"0,53 0,26 0,-26 0,26 0,27 0,53 0,-27 0,27 0,26 0,-53 0,-52 0,-54 0,27 0,-53 0,-26 53,-1-53</inkml:trace>
  <inkml:trace contextRef="#ctx0" brushRef="#br2" timeOffset="142451">18547 8678,'0'0,"0"53,0 26,0-26,0 0,0 0,0 0,0 0,0-27,0 1,53-27,-26 0,26 0,-27 0,27-27,0-26,-27 27,27 0,-53-27,27 53,-27-27,0 27,0 53,0-26,0-1,0 27,0-27,0 1,0 26,0-27,-53 1,53 26,0-27</inkml:trace>
  <inkml:trace contextRef="#ctx0" brushRef="#br2" timeOffset="143660">18441 8334,'0'-53,"0"80,27-27,-1 0,27 0,-26 0,-1 0,27 0,-53-27,27 27</inkml:trace>
  <inkml:trace contextRef="#ctx0" brushRef="#br2" timeOffset="144710">18389 8281,'0'0,"0"0,52 0,-25 0,-1 0,1 0,52 0</inkml:trace>
  <inkml:trace contextRef="#ctx0" brushRef="#br2" timeOffset="145377">19897 7884,'26'0,"-26"80,53-27,-53 26,53 53,-53 1,0-1,0-26,0 52,0-52,-53 0,27-53,-54 0,54 0,-1-53,27 26,-79-26,79 0</inkml:trace>
  <inkml:trace contextRef="#ctx0" brushRef="#br2" timeOffset="149637">4815 9974,'0'-79,"0"26,0 27,-26-27,0 0,-27 53,-27 0,27 0,27 0,-1 0,-26 53,27 0,-27 0,27 26,26-26,-80 0,80 0,-26 26,26-26,0 0,0-27,53 27,0-26,52-27,28 0,-1 0,-26 0,26 0</inkml:trace>
  <inkml:trace contextRef="#ctx0" brushRef="#br2" timeOffset="150207">5239 9736,'0'-53,"-27"53,27-26,0 26,0 79,0 107,0-54,0 27,0-54,0 1,0-26,0-27,0-1,0-52,80 0,-27-52,-27-1,27 0,-53 26,26 27,-26 0,27 27,-27 26,79-53,-26 53,-26-53,26 0,26 0,-53 0,1-27,26-26,-53 0,0-26,0 0,0 26,0 0,0 53,-80 0,54 0,26 26,-53 27,53 0,-53 26,53 27,0-53,0 0,0-27,0 27,0-53,0 27,79-27,-52 0,26 0,26 0,27 0,26 0,-26-53</inkml:trace>
  <inkml:trace contextRef="#ctx0" brushRef="#br2" timeOffset="150611">6615 10239,'0'-26,"-53"26,26 0,-26 0,-26 53,26-1,0 1,0 27,27-27,26-27,0 1,0 25,0-25,26-27,54 53,-1-53,0 0,1 0,-1 26,-26-26,0 0</inkml:trace>
  <inkml:trace contextRef="#ctx0" brushRef="#br2" timeOffset="150846">6959 10054,'-27'53,"27"0,0 0,0 0,0 26,0-26,0 0,0 0,0 0,0-27,0 0,53-26</inkml:trace>
  <inkml:trace contextRef="#ctx0" brushRef="#br2" timeOffset="151137">7303 10239,'-53'0,"0"27,0 25,-53 28,53-27,0-27,53 1,27 26,-1-53,27 0,0 0,26 0,-26 0,-26 0,-1 0,-26 26</inkml:trace>
  <inkml:trace contextRef="#ctx0" brushRef="#br2" timeOffset="151826">8123 10133,'-53'27,"26"52,27-52,0-1,0 27,0-27,0 1,0 26,53-27,27-26,-27 53,26-53,-26 0,0 0</inkml:trace>
  <inkml:trace contextRef="#ctx0" brushRef="#br2" timeOffset="152006">8467 9974,'0'-26,"0"26,0 0,0 26</inkml:trace>
  <inkml:trace contextRef="#ctx0" brushRef="#br2" timeOffset="152320">9075 10027,'0'-53,"0"1,-26 52,-1 0,27 26,-53 27,53 0,-53 0,53 26,0-26,0 0,0 26,0 1,0-1,0 0,0-26,27 27,-27-54,26 27,-26-26,0 26</inkml:trace>
  <inkml:trace contextRef="#ctx0" brushRef="#br2" timeOffset="152509">8811 10424,'0'-26,"53"26,-1 0,-25 0,-1 0,1 0,52 26,-52-26</inkml:trace>
  <inkml:trace contextRef="#ctx0" brushRef="#br2" timeOffset="153408">10239 9869,'0'26,"0"-26,53 0,27 0,-1 0,27 0,-27-53,-26 0,0 0,-53 27,27-27,-27 27,0-27,-53 53,26 0,1 0,-27 0,0 0,26 53,27-1,-52 28,52 26,0 26,0-26,0-27,26 1,-26-1,26 27,-26-53,0 0,53-1,-53 1,0-26</inkml:trace>
  <inkml:trace contextRef="#ctx0" brushRef="#br2" timeOffset="153627">10292 10371,'0'-53,"80"53,-1 0,-52 0,25 0,28 0,-1 0,1 0,52-26,-53 26</inkml:trace>
  <inkml:trace contextRef="#ctx0" brushRef="#br2" timeOffset="153918">11430 9631,'0'-53,"-26"53,26 26,-53 27,0 26,26 54,27 25,-53-25,53-1,0-53,0 1,0-1,0-26,53 0,0-53</inkml:trace>
  <inkml:trace contextRef="#ctx0" brushRef="#br2" timeOffset="154166">11800 9789,'0'53,"0"0,0 26,0 27,0-26,0-1,0-26,0 26,0-26,53-26,-53-1</inkml:trace>
  <inkml:trace contextRef="#ctx0" brushRef="#br2" timeOffset="154376">11589 10292,'0'-26,"53"26,-27-53,54 53,-28 0,1 0,0 0,0 0,0 0,0 0,-27 0</inkml:trace>
  <inkml:trace contextRef="#ctx0" brushRef="#br2" timeOffset="154578">12277 9763,'26'0,"27"26,-53 54,0-1,53 27,-53 0,0 0,0-27,-53 27,53-27,-53-26,53-27,-26-26</inkml:trace>
  <inkml:trace contextRef="#ctx0" brushRef="#br2" timeOffset="155388">13044 9974,'0'27,"26"-1,-26 27,27-26,-27-1,79 27,-79-26,80-27,-27 79,-1-79,1 0,53 0,-53 0,0-53,0 0,-53 0,53-26,-53 26,0 26,-27-25,-25 52,25 0,27 26,-53 27,53 0,0 0,0 26,0 1,27-28,-27 1,53 0,-53-26,0-1,-53-26,-27 0,1 53,-27-53,27 0</inkml:trace>
  <inkml:trace contextRef="#ctx0" brushRef="#br2" timeOffset="155555">13176 9710,'53'-27,"-53"-25,-26 52</inkml:trace>
  <inkml:trace contextRef="#ctx0" brushRef="#br2" timeOffset="156455">14446 9578,'0'-53,"80"0,-80 26,0-26,0 0,0 27,0 105,0 27,53 27,-53-1,0 27,0-1,0-25,0 25,-27 1,27-80,0-26,0 0,0-26,0 26,0-53,27 0,-27-53</inkml:trace>
  <inkml:trace contextRef="#ctx0" brushRef="#br2" timeOffset="156806">14631 9763,'0'-27,"0"27,53 0,-26 53,26 0,0 0,-53-26,0 52,0-53,-53 27,0-26,-53 26,53-27,0 27,0-26</inkml:trace>
  <inkml:trace contextRef="#ctx0" brushRef="#br2" timeOffset="157720">14843 10213,'27'0,"-1"0,27 0,-27 0,54 0,-1 0,27-53,0 0,-27 0,27 26,-53-26,-27 27,-26-27,0 27,-52 26,25 0,-26-27,0 27,27 0,26 27,-27-1,27 27,0 26,27-26,-1 0,54 27,-27-54,-1 27,1-53,-26 26,-1-26,27 0,-26 0,-27-26,79 26,-26-53,-27 53,1-53,26 53,0 0,0 27,-53-1,0 1,53 25,-53-25,0 26,-27 0,27-27,0-26,0-53,27-26,-1 26,27 0,-27 0,27 27,0-54</inkml:trace>
  <inkml:trace contextRef="#ctx0" brushRef="#br2" timeOffset="157960">16775 10054,'0'79,"0"-52,0-1,-53 27,53-26,0-1,0 27,0 0,0-27</inkml:trace>
  <inkml:trace contextRef="#ctx0" brushRef="#br2" timeOffset="158126">16854 9763,'0'-53,"0"79</inkml:trace>
  <inkml:trace contextRef="#ctx0" brushRef="#br2" timeOffset="158621">17410 10186,'-53'0,"0"0,26 80,-26-80,53 52,-26-52,26 80,0-54,0 27,53-53,0 0,26 0,1 0,-1-53,-26 0,-53-26,26 26,-26 0,0-26,0 26,0 0,-79 53,79-27,-53 27,0 0,53 0,-26 53,26-26,0-1,0 27,0 0,0-26,0-27,26 53,27-53,26 0,-26 0</inkml:trace>
  <inkml:trace contextRef="#ctx0" brushRef="#br2" timeOffset="159198">18309 10213,'0'-53,"0"0,0 26,-53 27,0 0,-52 0,-1 0,0 0,26 53,1 0,26-26,53-1,0 27,0-27,106 27,0-53,0 53,26-53,-53 0,27-26,-53-27,0 26,-53-25,26-28,-26 1,0-27,0 0,0 0,53-26,-53 53,0 52,0-26,0 80,0 52,0 0,0 1,0-1,0 1,0-1,0 0,0-26,0 27,53-54</inkml:trace>
  <inkml:trace contextRef="#ctx0" brushRef="#br2" timeOffset="159400">18838 10080,'53'0,"-53"27,0 26,27-27,-27 1,0 26,53-27,-53 27,0-27,53-26</inkml:trace>
  <inkml:trace contextRef="#ctx0" brushRef="#br2" timeOffset="159566">19182 9816,'27'-27,"-54"54</inkml:trace>
  <inkml:trace contextRef="#ctx0" brushRef="#br2" timeOffset="159854">19632 10213,'53'-53,"-53"26,0 1,-53 26,-26 0,52 0,27 26,-26 1,26 26,0 0,0-1,79 28,1-54,52 27,-53 0,1-53,-54 27</inkml:trace>
  <inkml:trace contextRef="#ctx0" brushRef="#br2" timeOffset="160763">20664 10398,'53'0,"-53"0,0 26,0 27,0-26,0-1,-53 27,27-27</inkml:trace>
  <inkml:trace contextRef="#ctx0" brushRef="#br2" timeOffset="161287">21431 9816,'53'-53,"-53"26,80-26,-80 1,0-1,0 0,0-27,0 27,-27 27,1-27,-27 53,26-53,1 53,-27 0,26-26,27 26,0 79,0 27,0 53,0-27,0 27,0-27,0 53,-52-26,52 0,0-27,0-26,0-27,0-52,0-27</inkml:trace>
  <inkml:trace contextRef="#ctx0" brushRef="#br2" timeOffset="161514">21114 10451,'53'-27,"-27"27,27 0,0 0,26 0,1 0,-1-53,0 53</inkml:trace>
  <inkml:trace contextRef="#ctx0" brushRef="#br2" timeOffset="161731">21828 10160,'0'-27,"0"54,0 26,0 0,0 26,0-26,0-27,0 1,0 26,0-27</inkml:trace>
  <inkml:trace contextRef="#ctx0" brushRef="#br2" timeOffset="161926">21908 9842,'0'-53,"26"53,27 27,-53 26,0 26,0 0</inkml:trace>
  <inkml:trace contextRef="#ctx0" brushRef="#br2" timeOffset="162227">22119 10530,'53'0,"0"0,26-53,-26 27,-26-27,26 53,-53-27,26 27,1 0,26 27,-27 26,-26-27,0 1,0 26,26-53,27 0</inkml:trace>
  <inkml:trace contextRef="#ctx0" brushRef="#br2" timeOffset="162766">23336 10318,'0'-26,"0"0,0 26,-26-80,-54 80,1 0,0 0,-1 0,1 0,26 0,0 53,53-26,-53 25,53-25,27-1,26 27,26-26,0-27,1 0,-1 0,-52 0,-1 0,-26-27,53 1,-53-54,0 1,53-53,-53 52,0-25,0-1,0 26,0 27,0-26,0 53,0 26,0 79,0 0,0 1,0-1,0 27,0 0,0 0,0 26,0-26,0-27,0 0,0-52</inkml:trace>
  <inkml:trace contextRef="#ctx0" brushRef="#br2" timeOffset="164025">6588 11350,'53'-79,"-53"26,0 0,0 27,0-27,0 26,0 27,-53 0,27 0,-1 0,-26 53,0 0,0 26,27 1,26 26,-79 52,79-52,0 27,0-28,0 1,0 0,0 0,0-53,0 0,0-27</inkml:trace>
  <inkml:trace contextRef="#ctx0" brushRef="#br2" timeOffset="164252">6059 11985,'0'-26,"26"26,27-27,27 27,-1 0,27-53,26 53,-52 0,-27 0</inkml:trace>
  <inkml:trace contextRef="#ctx0" brushRef="#br2" timeOffset="164940">6773 11721,'27'0,"-27"26,0 27,0-26,-53 25,53 28,0-27,0-27,0 1,26 52,1-79,26 0,26 0,-26-26,0-1,0-26,-27 0,-26 27,53-27,-53 26,-26 27,26 27,0-1,0 54,0-27,0 0,0-27,0 1,26-27,-26 52,27-52,-1 0,-26-26,53 26,-53-53,0 27,27 52,-27 27,52-27,-52 1,53-27,-53 53,53-53,-26-27,-27 1,53-27,-53 0,0-26,26 52,-26 1,79 26,-52 0,-1 26,27 1,-26 26,26-27,-53 27,53-53</inkml:trace>
  <inkml:trace contextRef="#ctx0" brushRef="#br2" timeOffset="165856">8705 12065,'-27'0,"27"-53,0 26,-53-26,27 27,-27-53,0 52,-26 27,-1 0,1 0,0 0,-1 0,54 53,-27-27,53 27,-27-26,27-1,27 54,26-80,53 0,-27 0,0 0,1-53,-27 26,26-26,-52 0,-27 1,52-54,-52 26,0 1,0 0,0-1,0 27,0 27,-26 26,26 0,0 79,-26 1,26-1,0 0,0 1,0-1,0 27,0-53,0 0,0 0,79 0,-53-27,1-26</inkml:trace>
  <inkml:trace contextRef="#ctx0" brushRef="#br2" timeOffset="166395">9340 11774,'0'-53,"-53"0,26 53,-25 0,-1 0,0 0,-27 53,27 0,0-27,27 27,26-27,0 1,0 26,53-53,0 26,0-26,26 0,-26 0,-26 0,25 0,-52-53,27 53,-27-53,0 27,26 52,54 54,-80-54,53-26,-53 53,53 0,26 0</inkml:trace>
  <inkml:trace contextRef="#ctx0" brushRef="#br2" timeOffset="168136">9790 11747,'0'-53,"0"53,105 27,-78-27,-1 53,27-53,-53 53,53-53,-53 79,0-53,0 27,0-26,-26 26,26-27,0-26,26-53,-26-26,53 52,-53-26,53 53,-53-52,53 52,-53-27,26 27,1 0,26 0,-53 79,53-79,-53 53,26-26,-26 26,0-27,0 1,0-27,80-53,-80 26,52-26,-52 27,53-1,0-25,-26 52,-27 26,53-26,0 79,-27-79,53 53,1-53,-1 0,1 0,-28 0,1 0,0-26,0-1,-53-26,27 1,-27-28,0 54,-27-1,1 27,-27 0,26 0,1 0,-27 27,53-1,-53 27,53-26,0-1,0 27,0-27,106 27,-80-53,27 0,0 0,-26 0,-1-26,27 26,-27 0,1 26,-27 1,0 26,53 0,-27-53,-26-27,53 1,0-54,-26 54,-27-1,53-26,-53 27,26 26,-26 0,53 53,-27 0,-26-27,27-26</inkml:trace>
  <inkml:trace contextRef="#ctx0" brushRef="#br2" timeOffset="168400">12091 11112,'0'27,"0"-1,0 27,0 0,0 26,0 27,0 0,0 0,0 0,0-27,80 0,-80 27,53-53,-53-26,53-27</inkml:trace>
  <inkml:trace contextRef="#ctx0" brushRef="#br2" timeOffset="168601">12039 11562,'0'0,"26"0,27 0,-27 0,27 0,0 26,27-26,-27 53,-27-53</inkml:trace>
  <inkml:trace contextRef="#ctx0" brushRef="#br2" timeOffset="169477">13361 11932,'-52'0,"52"-53,-53 53,26-79,-26 79,-26-26,26 26,0 0,0 0,0 0,53 0,-26 0,26 26,0 27,26-27,1-26,26 0,0 0,-1 0,-25 0,-1 0,27 0,27 0,-80 27,79-27,-26 53,0-53,0 0,26 0,27-27,-27 1,1-27,-1 0,-79-26,53-1,-53 1,0 0,0 26,0 0,0 53,0-27,-79 27,52 0,-26 0,27 53,26 27,-53-1,53 27,0-27,26 1,1-1,26-26,0 0,0 0,26-27,-26-26,0 53,0-53,0 0</inkml:trace>
  <inkml:trace contextRef="#ctx0" brushRef="#br2" timeOffset="170198">15134 11139,'0'-53,"0"0,0 26,-26-26,26-26,0 53,0-1,0 54,0 52,0 53,0 27,0 26,0 0,0 27,0 0,26-53,-26-27,0 0,0-53,53-26,-53-26,0 26,27-53,-27-27</inkml:trace>
  <inkml:trace contextRef="#ctx0" brushRef="#br2" timeOffset="170549">15161 11271,'0'0,"53"0,-27 0,0 0,27 0,0 26,-26 1,-27 26,53-27,-53 27,0 0,-27-26,-26 25,0-25,-26 26,26-27,0 27,0-26</inkml:trace>
  <inkml:trace contextRef="#ctx0" brushRef="#br2" timeOffset="171473">15637 11615,'79'0,"-26"0,27 0,25-27,28-25,-54-1,0 26,-52-52,-27 52,0 1,0-27,-27 53,1 0,-27 0,-26 0,26 0,0 26,53 1,-53 26,53 0,0 0,53 0,-27 26,54-26,-27 0,0-53,-1 26,1-26,-26 0,-1 0,27 0,-26 0,26-79,-27 79,0-53,27 53,-26 0,26 0,-53 0,53 53,-53-27,0 1,0 52,0-52,0 25,0-131,26 0,-26-1,80-25,-80 52,52 26,1 27</inkml:trace>
  <inkml:trace contextRef="#ctx0" brushRef="#br2" timeOffset="171719">17383 11483,'-53'53,"53"-1,-26 1,26-26,0 26,0 26,0-26,0 0,0 0,0-27,0-26</inkml:trace>
  <inkml:trace contextRef="#ctx0" brushRef="#br2" timeOffset="171886">17489 11192,'53'-27,"-53"27,0 53,0-53</inkml:trace>
  <inkml:trace contextRef="#ctx0" brushRef="#br2" timeOffset="172785">17701 11588,'0'27,"0"26,0-27,0 1,0-1,0 27,26-26,1-27,-1 0,27-27,-27 1,-26-54,53 27,-53 0,0 1,-26-28,-1 54,1 26,-27 0,27 0,-1 0,-52 26,79 27,26 26,1-79,26 27,-27-27,0 53,27-53,-26 0,-27 26,26-26</inkml:trace>
  <inkml:trace contextRef="#ctx0" brushRef="#br2" timeOffset="173339">18494 11615,'0'-27,"-53"-25,1 52,-28 0,1 0,-1 0,1 0,-27 0,53 26,27 27,26 0,53-53,26 53,27-53,0 0,0 0,-27-53,-26 26,0-26,0 1,-53-28,0 1,0-1,0-25,0 25,0 1,0 52,0 1,0 79,0 26,0 1,0-1,26 0,-26 27,53 26,-53-52,53-1,-53 53,27-79</inkml:trace>
  <inkml:trace contextRef="#ctx0" brushRef="#br2" timeOffset="174503">19659 11536,'0'-27,"-53"27,26 0,1 0,26 53,0-27,0 1,26 26,1-53,26 26,-1-26,1 0,-53-26,0-27,0 0,0 0,-53-26,1 52,25 27,1 0,26 0,0 53,0-26,79 26,53-53,1 52,25-52,1 0,-53 0,-53-52,-27 52,-26-53,0 26,0-26,0-26,0 52,0 1,-53 26,53-79,-53 79,53 105,-26-25,26-1,0 27,0 0,0 53,26-54,-26 28,0-54,0 0,0-26,0 0,0-26,0 26</inkml:trace>
  <inkml:trace contextRef="#ctx0" brushRef="#br2" timeOffset="174697">20082 12012,'53'0,"-27"-27,27 27,0 0,53 0,-27 0,27 0,0 0,0 0,0 0</inkml:trace>
  <inkml:trace contextRef="#ctx0" brushRef="#br2" timeOffset="175447">21934 11086,'-26'0,"26"-27,-53-26,53 80,0 26,0 53,0-1,-53 28,53-54,-27 0,27 1,0-27,-53 26,53-26,0-27,0 1,0 26,27-53</inkml:trace>
  <inkml:trace contextRef="#ctx0" brushRef="#br2" timeOffset="175973">22331 11218,'26'0,"-26"26,0 80,0-26,0-1,-79 27,79-27,0-26,0 0,0 0,0-27,26-26,27 0,0 0,-26 0,26 53,0 0,52-26,28-27,-54 53,0-53,1 0,-1 0,-26 0,-53-80,0 27,-53 27,0-27,0 53,-26-53,26 53,27 0,26 53,52 0,54-27,0 27,0-53,0 80,-53-80,0 0</inkml:trace>
  <inkml:trace contextRef="#ctx0" brushRef="#br2" timeOffset="176227">21564 11165,'52'0,"1"0,27 0,52 53,0-53,27 0,0 53,0-53,26 0,-26 53,-54-53</inkml:trace>
  <inkml:trace contextRef="#ctx0" brushRef="#br2" timeOffset="177463">23918 11483,'27'0,"-27"53,0 26,0 27,0-27,0 0,0-26,79 0,-79-26,53 26,-26-53,-1 0,53 0,-26 0,0-27,0 1,0-27,0-27,-53 28,26 25,-26 80,53-27,0 27,0-26,0-27,0 53,-27-53,1 0,52-53,-79 0,27 0,-27-26,0-27,0 26,0 28,0-28,0 54,0 26,0-27,-27 27,27 0,0 0,0 53,53-53</inkml:trace>
  <inkml:trace contextRef="#ctx0" brushRef="#br2" timeOffset="177936">25374 11641,'0'0,"0"-53,0 27,-27 26,-26-53,27 53,-54 0,27 53,1-27,-1 27,53-26,-27 26,27-27,27 27,26-53,26 0,0 0,-26 0,0 0,-26 0,25-26,-25-27,-27 53,0 26,0 27,53 26,-53-26,53 0</inkml:trace>
  <inkml:trace contextRef="#ctx0" brushRef="#br2" timeOffset="178522">25718 11694,'0'27,"0"26,52 0,-52-1,0 28,0-54,0 1,0 26,27-27,-1-26,54 0,-54 0,27-53,-26-26,-27 26,52 0,-52 27,0-27,0 79,0 53,53-26,-53 0,53 0,0-53,-26 27,-1-27,27 0,-26 0,25-53,-52 0,53-27,-53 1,0 0,0 52,-26-26,-27 53,0 0,27 53,26 27,0-1,-53-26,53 0,0 0,26 0,27-27,0-26,26 53,27-53,53 0,26 0</inkml:trace>
  <inkml:trace contextRef="#ctx0" brushRef="#br2" timeOffset="180812">27279 11562,'26'-53,"-26"27,0-27,53 0,-53-27,0 27,0 1,-27 25,27-26,-52 53,52-26,-27 26,-26 0,0 0,53 53,-26-27,26 80,-53-27,53 1,0 26,0-1,0 54,0-27,0-26,0 27,0-28,0-25,0-27,0 0,0-27,0-26</inkml:trace>
  <inkml:trace contextRef="#ctx0" brushRef="#br2" timeOffset="181043">26855 11827,'106'-27,"-53"27,0 0,0 0,0 0,0 0,-27 0,1 0,25 0,-25 53,26-53</inkml:trace>
  <inkml:trace contextRef="#ctx0" brushRef="#br2" timeOffset="181640">27517 11800,'0'-26,"-27"26,-52 0,26 0,26 0,-25 0,25 53,27 26,0-26,0 0,79-53,-26 53,0-53,-26 0,26 0,-53-27,26-26,-26 27,0-27,0 26,0 1,0-27,53 53,0 0,-27 0,27 53,27 0,-54 26,-26 1,80-27,-80 0,0-27,0 27,-53-53,53 26,-27-26,27-26,0-1,27-52,-1 0,27-1,0-26,-27 54,-26 25,53 27,-53-53</inkml:trace>
  <inkml:trace contextRef="#ctx0" brushRef="#br2" timeOffset="182128">28072 12091,'27'0,"-27"53,26-53,-26 27,53 25,-26-25,-1-27,53-27,-52 1,-27 0,79-27,-79 0,27 79,-27 27,0 26,0-52,0-1,53 27,0-79,-27-1,53-52,-26 0,27-27,26 53,-54 0,-25 53,-1 0,-26 26,0 27,0 27,0-1,0-26,0 0,0 0,0 0</inkml:trace>
  <inkml:trace contextRef="#ctx0" brushRef="#br2" timeOffset="182301">29607 12276,'26'0,"-26"27,0-27</inkml:trace>
  <inkml:trace contextRef="#ctx0" brushRef="#br2" timeOffset="183119">24606 13070,'0'-53,"27"0,-1 53,54 0,78 0,54 0,105 0,133 0,106 106,52-106,27 106,-52-106,-1 132,-238-132,-53 0,-106 53,-79-53,-133-26,1 26,-27 0,26 0,1 0</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19T06:46:21.49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23019 11218,'0'53,"-27"-53,27 53,0-27,-53 1,53 52,0-26,0 0,0-27,0 27,0-26,0-1,0 27,27 0,-1-53,27 27,27-27,-27 0</inkml:trace>
  <inkml:trace contextRef="#ctx0" brushRef="#br0" timeOffset="1056">23257 11244,'26'53,"-26"0,27 0,-27 0,0 27,53-54,-53 0,0 27,26-53,-26 27,27-27,-27-53,0 26,0-25,53 52,-1 26,-52 0,53 27,-53-26,0-1,27-26,-27 53,26-79,-26-27,0 0,0 0,53 0,-53 27,53 26,-53 0,27 53,26-1,-27 1,-26 0,53-53</inkml:trace>
  <inkml:trace contextRef="#ctx0" brushRef="#br0" timeOffset="1572">24262 11377,'-26'-27,"-27"27,26 0,-25 0,52 0,0 27,0 26,26 26,0-79,-26 53,53-53,-53 53,0 26,-26-26,-53-26,26-27,0 53,26-53</inkml:trace>
  <inkml:trace contextRef="#ctx0" brushRef="#br0" timeOffset="1970">24527 11244,'0'0,"53"27,-53 52,53 1,-53-1,0 0,0 1,0-1,0 1,-27-1,-26-26,27-27,-27 27,27-53,26 27,26-27</inkml:trace>
  <inkml:trace contextRef="#ctx0" brushRef="#br0" timeOffset="15674">1349 7964,'0'-53,"0"79,0 27,0 0,0 26,0-26,0 27,0-27,0-27,0 1,0 25,0-25</inkml:trace>
  <inkml:trace contextRef="#ctx0" brushRef="#br0" timeOffset="16011">1138 7911,'0'-27,"0"27,26 0,27 0,0 0,26 0,27 0,-26 0,-1 0,0 0,-26 0,-26 0</inkml:trace>
  <inkml:trace contextRef="#ctx0" brushRef="#br0" timeOffset="16304">1958 8096,'53'0,"-27"0,27 0,-26 0,-1 0,27 0,-53 26</inkml:trace>
  <inkml:trace contextRef="#ctx0" brushRef="#br0" timeOffset="16453">2037 8466,'80'0,"-1"0,-26-53,-27 53,27 0</inkml:trace>
  <inkml:trace contextRef="#ctx0" brushRef="#br0" timeOffset="17632">2990 7911,'-27'0,"-26"0,80 0,-1 0,1 0,26 0,-53 0,53 0,-53 26,26-26,-26 53,0 0,0 0,0-53,0 53,-53-53,53 53,-26-53,26 53,-27-53,27 53,0-27,27-26,-1 0,54 0,-28 0,1 0,0 0</inkml:trace>
  <inkml:trace contextRef="#ctx0" brushRef="#br0" timeOffset="18149">3572 8149,'26'0,"1"0,-1 0,27 26,-26 27,52-26,-79-1,53 27,-53-26,26-27,-26 52,0-78,0 0,0-27,53 53,-26 0,-1 0,1 0,26 26,-27-26,-26 53,53-53,-53 26,0-52,26 0,-26-1,0-26,0 27,27 26,52 0,-52 0,26 0,26 53,-53-27,-26 27</inkml:trace>
  <inkml:trace contextRef="#ctx0" brushRef="#br0" timeOffset="19228">5371 7884,'-26'0,"-27"0,26 0,1 53,-27-26,53-1,-27 27,27 0,0-27,27 27,26-53,0 27,0-27,-53 53,53-53,-53 53,0-27,0 27,-27-27,-52 27,26-53,0 53,0-53,53 27,-79-27,52 0,27-27,0 27,0-26,53 26</inkml:trace>
  <inkml:trace contextRef="#ctx0" brushRef="#br0" timeOffset="24461">1296 9181,'-26'-27,"26"-26,-26 53,26-26,-80 26,54 0,-1 0,-26 0,53 26,-53 27,53 0,-26 0,26 26,0 1,0-1,0 27,0-27,26-26,-26 0,53 0,-53 0,0-26,27 25,-27-25</inkml:trace>
  <inkml:trace contextRef="#ctx0" brushRef="#br0" timeOffset="24767">900 9631,'0'0,"53"-53,-1 53,1 0,27-53,-27 53,0 0,-1 0</inkml:trace>
  <inkml:trace contextRef="#ctx0" brushRef="#br0" timeOffset="25576">1614 9472,'0'0,"26"0,1 0,-1 0,1 0,52 0</inkml:trace>
  <inkml:trace contextRef="#ctx0" brushRef="#br0" timeOffset="25726">1799 9657,'53'-26,"-26"26,25 0,1-27</inkml:trace>
  <inkml:trace contextRef="#ctx0" brushRef="#br0" timeOffset="26046">2355 8837,'0'-27,"0"27,0 53,0 27,53 25,-53-25,0-1,0 1,0-54</inkml:trace>
  <inkml:trace contextRef="#ctx0" brushRef="#br0" timeOffset="26305">2196 9525,'79'0,"1"-27,-27 27,0 0,0-53,26 53,0 0,-26 0,0 0,-26 0,26 0</inkml:trace>
  <inkml:trace contextRef="#ctx0" brushRef="#br0" timeOffset="26566">2487 9895,'27'27,"-27"25,0-25,0-1,26 27,-26-26,0-1,0 27,0-26</inkml:trace>
  <inkml:trace contextRef="#ctx0" brushRef="#br0" timeOffset="26807">2302 9763,'79'0,"-26"0,-26 0,-1 0,27 0,0 0,0 0,0 0,0 0,26-53</inkml:trace>
  <inkml:trace contextRef="#ctx0" brushRef="#br0" timeOffset="27406">3281 9472,'53'-27,"-27"27,1 0,52 0,-79 0,0 53</inkml:trace>
  <inkml:trace contextRef="#ctx0" brushRef="#br0" timeOffset="27556">3413 9763,'53'0,"0"-27,-27 27,27 0</inkml:trace>
  <inkml:trace contextRef="#ctx0" brushRef="#br0" timeOffset="29180">4419 8731,'0'-27,"0"-25,0 25,0 80,-53 26,53 1,0 26,0-27,0 27,0-27,0-26</inkml:trace>
  <inkml:trace contextRef="#ctx0" brushRef="#br0" timeOffset="29500">3916 9445,'53'0,"-27"0,54-53,-1 53,27-26,79 26,80-79,-27 79,-27 0,28-53,-107 53,0 0,-53 0,-26 0,-53 26</inkml:trace>
  <inkml:trace contextRef="#ctx0" brushRef="#br0" timeOffset="30139">4101 9736,'53'-26,"-27"26,27 0,0 0,0 0,-26 0,-27 0,26 53,-26 0,0 26,-26 0,26 1,-53-54,53 1,-53-27,53 53,53-27,0-26,0 0,-1 0,1 0,27 0,-54 0</inkml:trace>
  <inkml:trace contextRef="#ctx0" brushRef="#br0" timeOffset="30348">4763 9948,'0'0,"0"53,0 26,0-26,-80 0,80 0,-53 0</inkml:trace>
  <inkml:trace contextRef="#ctx0" brushRef="#br0" timeOffset="30575">4524 10027,'0'27,"106"26,-79 0,52-53,-52 53,25-53,1 0,0 0</inkml:trace>
  <inkml:trace contextRef="#ctx0" brushRef="#br0" timeOffset="30845">5133 9816,'0'26,"0"1,0 52,0-26,0 26,0-26,0 0,26 0,27-53</inkml:trace>
  <inkml:trace contextRef="#ctx0" brushRef="#br0" timeOffset="31106">5424 10213,'0'26,"53"1,-53 25,53-25,-27 26,27-53,-26 26,-1-26,27 0,-53-53,0 27,0-27,-53 27,53-1,-53 27,53-53,-53 53,27 0</inkml:trace>
  <inkml:trace contextRef="#ctx0" brushRef="#br0" timeOffset="31483">5371 9789,'27'0,"25"0,1-53,0 53</inkml:trace>
  <inkml:trace contextRef="#ctx0" brushRef="#br0" timeOffset="31819">5715 9578,'53'-53,"0"53,0 0,-27 26,-26 27,0-26,-26 25,26 28,0-54,53-26,-27 0,27 0,-26 0,25 27,-78 26,-27-27,0 27,-26 0,-1-53</inkml:trace>
  <inkml:trace contextRef="#ctx0" brushRef="#br0" timeOffset="32920">6562 9260,'53'0,"-27"-26,27 26,-27 0,1 26,-27 53</inkml:trace>
  <inkml:trace contextRef="#ctx0" brushRef="#br0" timeOffset="33064">6588 9657,'106'0,"-27"-53,-26 53,0 0</inkml:trace>
  <inkml:trace contextRef="#ctx0" brushRef="#br0" timeOffset="34271">7461 8863,'-53'0,"53"0,27 0,-27 53,53 0,-53-26,79 25,-52-52,25 53,-25-26,26 26,-53-27,26 27,-26 0,-26-27,-1-26,-52 53,0-53,-1 0,27 0</inkml:trace>
  <inkml:trace contextRef="#ctx0" brushRef="#br0" timeOffset="34481">7355 8863,'27'-53,"-1"53,27-26,-26 26,26 0,0 0,26 0,-26 0,0 0,0 0,26 0,-52 0</inkml:trace>
  <inkml:trace contextRef="#ctx0" brushRef="#br0" timeOffset="35152">8229 8996,'-27'0,"27"79,-53-79,53 53,0 0,27-53,26 53,-27-53,27 0,-53 0,0-27,0-26,0 0,0 27,0-27,0 27,26 26,1 0,52 26,-26-26,27 53,-1-53,27 79,-80-79,1 27,-27-27,0-27,0-26,0 27,0-1,0-25,0-1,0 53,-27-27,-26 27,0 0,27 0,-27 0,53 0,0 27,53 26</inkml:trace>
  <inkml:trace contextRef="#ctx0" brushRef="#br0" timeOffset="35449">9102 8678,'0'-26,"0"26,0 79,0 0,0 1,0 26,0-1,0-25,0-1,0-26,0 26,0-52,26-27</inkml:trace>
  <inkml:trace contextRef="#ctx0" brushRef="#br0" timeOffset="35688">9287 8916,'-27'-53,"27"53,27 0,-27 80,0-54,26 1,-26 52,0-26,0 0,0 26,0 0,0-26,0 0</inkml:trace>
  <inkml:trace contextRef="#ctx0" brushRef="#br0" timeOffset="35928">9128 9075,'27'0,"26"0,-27 0,27 0,-27 0,1 0,26 0</inkml:trace>
  <inkml:trace contextRef="#ctx0" brushRef="#br0" timeOffset="36424">9737 8757,'0'-53,"0"53,79 0,-52 0,25 0,-25 0,-27 27,26-27,-26 53,0-27,0 1,0 26,-53-27,27 27,26-26,-53 25,53-25,0-1,0 27,27-53,-1 27,27-27,26 0,1 0,-27 0,-27 0</inkml:trace>
  <inkml:trace contextRef="#ctx0" brushRef="#br0" timeOffset="36656">9684 8943,'26'0,"1"0,52 0,0 0,1 0,-27 0,-27 0</inkml:trace>
  <inkml:trace contextRef="#ctx0" brushRef="#br0" timeOffset="40059">582 11694,'0'0,"0"27,0 26,0 26,53 0,-53 1,0-1,53 27,-53-53,79-27,-26-26,-26 0,-1 0,27-26,-53-27,79-53,-79 27,0 26,0 53,27 53,-27-27,26 27,54 0,-54-53,1 0,-27 0,53-53,-53-26,0-1,0-25,0-1,-27 0,27 53,-26 27,-27 26,53 52,0-25</inkml:trace>
  <inkml:trace contextRef="#ctx0" brushRef="#br0" timeOffset="40338">1614 11800,'53'0,"0"-26,-27 26,27 0,0 0,0 0,-27 0,-26 79,0-53,0 27</inkml:trace>
  <inkml:trace contextRef="#ctx0" brushRef="#br0" timeOffset="40479">1773 12250,'79'-27,"-26"27,26-52,-52 52,-1 0</inkml:trace>
  <inkml:trace contextRef="#ctx0" brushRef="#br0" timeOffset="41005">2434 11721,'53'0,"-26"0,25 26,-52 27,0 0,0-27,0 1,-52 26,25-27,-26 54,53-54,80 27,-54-53,27 0,0 0,0 0,0 0,-27 0</inkml:trace>
  <inkml:trace contextRef="#ctx0" brushRef="#br0" timeOffset="41238">2778 11853,'0'0,"0"53,27-27,-27 1,53 26,-53-27,26 27,-26-26,0 26,53-53</inkml:trace>
  <inkml:trace contextRef="#ctx0" brushRef="#br0" timeOffset="41440">2963 11879,'27'0,"-27"27,79-1,-79 1,27 26,-27-27,0 1,53 26,-53-27</inkml:trace>
  <inkml:trace contextRef="#ctx0" brushRef="#br0" timeOffset="41809">3254 11377,'0'53,"0"0,0 0,-53-1,53 1,-52-53,-1 27,26-27,1 0,-27-27,26-26,-26 27,27-27,-27 27,27 26,26-27,-27 27,-26 0,27 27,26-1,-53 27,53 0,-53 0,53 0</inkml:trace>
  <inkml:trace contextRef="#ctx0" brushRef="#br0" timeOffset="43599">3995 11271,'0'26,"-53"54,53 52,-53-26,53-27,0 1,0-1,0-26,0-27,27 27,26-26,-27-27,27 53,-26-53,-1 26</inkml:trace>
  <inkml:trace contextRef="#ctx0" brushRef="#br0" timeOffset="44080">4392 11430,'0'0,"0"26,0 27,0 0,0 0,0-27,53 27,0-26,0 26,0-27,26-26,-52 79,26-52,-133 26,1-53,-1 0,-25 0,52 0,26 0</inkml:trace>
  <inkml:trace contextRef="#ctx0" brushRef="#br0" timeOffset="44306">4366 11509,'0'-53,"26"53,-26-53,53 53,26 0,-52 0,-1 0,1 0,26 0,0 0,0 27,-1-27,-25 0,-1 0,27 26</inkml:trace>
  <inkml:trace contextRef="#ctx0" brushRef="#br0" timeOffset="44959">5186 11694,'-27'0,"1"27,26 26,-53-53,53 53,0-1,0-25,26 26,1-53,26 53,-27-53,27 0,-53-27,0-26,0 27,0-27,-26 0,26-26,0 52,53 27,26 53,0-53,1 53,-27-53,0 53,0-53,-27 53,-26-80,0 1,-26-27,26 0,0 27,0-1,0 1,-27-27,-26 0,0 53,27 0,-27 0,0 0,-26 0,26 26,26 27,27-26,0-1</inkml:trace>
  <inkml:trace contextRef="#ctx0" brushRef="#br0" timeOffset="45236">5821 11403,'79'0,"1"0,-1 80,-53-54,27 27,-53 26,27 27,-27-53,0 0,-27 0,1 0,-27-27,27 27,-54 0</inkml:trace>
  <inkml:trace contextRef="#ctx0" brushRef="#br0" timeOffset="46465">6509 11297,'26'27,"1"-27,-27 53,53 0,-53-27,53 1,-53 26,0-27,0 27,0-53,0-27,-53-25,53 25,0 1,26-54,-26 1,27 79,-27-27,26 27,53 0,-52 0,-1 0,1 0</inkml:trace>
  <inkml:trace contextRef="#ctx0" brushRef="#br0" timeOffset="46892">7170 11403,'0'-26,"0"-1,0-26,0 27,-26 26,26-27,-27 27,-26 0,0 0,27 53,26-26,0-1,0 1,0 26,26-53,1 26,26-26,-27 0,27 0,-26 0,-1-79,27-1,-26 80,-27 53,0 0,52 27,-52-54</inkml:trace>
  <inkml:trace contextRef="#ctx0" brushRef="#br0" timeOffset="47455">7620 11350,'0'0,"0"-53,0 53,-53 0,-26 0,52 0,-26 53,27 0,26 0,-53 0,53 26,0-52,53-27,-27 26,1-26,52 0,-26-79,0 26,0-26,-53-1,79-26,-79 1,0 25,0 1,0 26,0 0,0 27,0 26,0 79,0-26,0 0,0 26,0 1,0-1,0 0,0 1,0 26,0-27,-26 0,26-26</inkml:trace>
  <inkml:trace contextRef="#ctx0" brushRef="#br0" timeOffset="47731">7964 10874,'0'27,"0"25,0 1,0 27,0 26,0-1,-53 1,53 53,0 0,0-53,0-27,-53-26,53-27,0 54</inkml:trace>
  <inkml:trace contextRef="#ctx0" brushRef="#br0" timeOffset="48206">8334 11456,'0'-26,"-53"26,27 0,0 26,26 27,0 0,0 0,79 0,-79 26,53 1,-53-28,0-25,0 26,-27-27,-26-26,27 0,-27 0,0 0,27 0,52 0</inkml:trace>
  <inkml:trace contextRef="#ctx0" brushRef="#br0" timeOffset="48641">8731 11827,'27'0,"-27"0,79 0,-79-27,27 27,-27-53,26 53,-26-26,0-1,0-26,0 27,-26 26,-27 0,-27 26,27 27,0 0,1 27,52-54,-27 0,27 27,27 0,-1-53,80 53,-27-53,1 0,-28 0</inkml:trace>
  <inkml:trace contextRef="#ctx0" brushRef="#br0" timeOffset="48910">9340 11774,'0'-27,"-27"27,-52 53,53-26,-27 25,26-25,27 26,0-27,0 1,27 52,-1-79,53 53,1-53,-27 0</inkml:trace>
  <inkml:trace contextRef="#ctx0" brushRef="#br0" timeOffset="50791">12621 16351,'0'-27,"26"27,27-52,0 52,26 0,27 0,53 0,-27 0,27 0,26 0,0 0,1 52,-54-52,0 0,0 0,-26 0,-26 0,-1 0,-53 0,1 0</inkml:trace>
  <inkml:trace contextRef="#ctx0" brushRef="#br0" timeOffset="51370">15690 16166,'106'0,"-27"0,27-53,0 53,0 0,52 0,1-53,-27 53,27 0,-53 0,-27 0,1 0,-27 0,-1 0,-25 0,26 0,0 0,-53 0,0 53,-53-53</inkml:trace>
  <inkml:trace contextRef="#ctx0" brushRef="#br0" timeOffset="96188">22093 7805,'0'-27,"-27"27,27-79,0 26,-53 53,53-26,-26 26,-1 0,-52 0,53 53,26-27,-53 27,53 0,-53 0,53 0,0 26,0-26,0 26,26-26,-26 0,53 0,-53-26,27 26</inkml:trace>
  <inkml:trace contextRef="#ctx0" brushRef="#br0" timeOffset="96404">21590 8017,'0'-27,"26"27,1 0,52 0,-26-26,0 26,27 0,-28 0,1-53,0 53</inkml:trace>
  <inkml:trace contextRef="#ctx0" brushRef="#br0" timeOffset="96622">22199 7884,'0'53,"0"0,0 0,0 26,0-26,0 0,0-26,0-1</inkml:trace>
  <inkml:trace contextRef="#ctx0" brushRef="#br0" timeOffset="96789">22278 7752,'0'-26,"0"-1,0 27</inkml:trace>
  <inkml:trace contextRef="#ctx0" brushRef="#br0" timeOffset="97088">22569 8043,'79'0,"-26"0,-53 53,27-53,-27 53,26 0,-26 26,0-26,0 0,0-27,0-26,0 53,-26-53,26-53,0 1,0-1,0 0,0 0,0-27,0 54,53 26,-53-53,26 53,1 0,25 26</inkml:trace>
  <inkml:trace contextRef="#ctx0" brushRef="#br0" timeOffset="97418">23045 7805,'0'-27,"-53"27,0 0,0 53,27-26,26-1,-53 27,53-26,0 26,27-27,-1 27,53 26,-26-52,0 26,0-53,-53 53,0 0,-53-1,0-52,0 80,27-80,26 26,-53-26</inkml:trace>
  <inkml:trace contextRef="#ctx0" brushRef="#br0" timeOffset="97664">23310 7858,'53'53,"-53"0,0 26,0 0,0 1,0-1,0 1,0-28,0-25,0-1,0 27</inkml:trace>
  <inkml:trace contextRef="#ctx0" brushRef="#br0" timeOffset="97831">23178 8281,'0'-26,"0"26,52-53,1 53,27 0,-1 0,-26 0,-27 0</inkml:trace>
  <inkml:trace contextRef="#ctx0" brushRef="#br0" timeOffset="99082">24051 7567,'0'-53,"0"106,0 53,0 52,0-25,0 52,0 0,0-79,0-27,0-52,53-27,-53 0,26-53,-26-27,53-52,-53 26,0 27,53 52,0-25,26 52,-52 26,26 53,-27-26,27 0,0 27,-53-54,53 27,-27 0,27-53</inkml:trace>
  <inkml:trace contextRef="#ctx0" brushRef="#br0" timeOffset="100154">24977 8096,'0'-53,"0"27,0 26,-27-53,-26 53,0 0,27 0,-1 0,-25 0,25 26,-52 27,52 26,27-52,0-1,0 27,0-26,0-1,0-26,0 27,53-27,27 0,-54 0,0 0,-26-27,53 1,-53-27,27 26,-27 1,0-27,26 53,-26 26,0 27,53-53,-53 53,27-53,-27 53,53-53,-53 53,53-53,26 0,-79-26,26 26,-26-27,0 1,27 26,26 0,-27 53,-26 26,53-79,-53 26,-26-52,26 0,-27 26,27-53,0 0,0 0,0 53,53-80,-26 80,-1-53</inkml:trace>
  <inkml:trace contextRef="#ctx0" brushRef="#br0" timeOffset="100577">25506 8175,'0'27,"0"26,53 0,-27 0,-26-27,53-26,-26 0,26-53,-53 0,26 106,-26-26,53-27,-27 0,-26-27,0-26,27 27,-27-27,53 53,-53 53,79-27,-79 27,27-26,-27-1</inkml:trace>
  <inkml:trace contextRef="#ctx0" brushRef="#br0" timeOffset="101354">26485 8149,'-27'-53,"1"53,-27-27,27 27,-27 0,-27 27,54-27,-1 79,27-52,-53 26,53-27,27 1,26-27,-27 0,27-27,-26 27,-27-53,26 53,1 0,25 27,1 52,27-52,-54-27,1 0,-27-27,53 27,-53-79,0 52,26 27,-26 0,26 27,27 52,-53-52,27-1</inkml:trace>
  <inkml:trace contextRef="#ctx0" brushRef="#br0" timeOffset="101564">26855 8228,'53'-26,"-53"52,0 27,0 27,-26-28,26 1,0-26</inkml:trace>
  <inkml:trace contextRef="#ctx0" brushRef="#br0" timeOffset="101761">26935 8096,'26'0,"-26"-53,0 53,0 53</inkml:trace>
  <inkml:trace contextRef="#ctx0" brushRef="#br0" timeOffset="102001">27384 8281,'0'-53,"-53"53,1 53,-1 0,53-26,-27 25,27 1,27-26,26-27,26 0,27 0,0 0,-1 0</inkml:trace>
  <inkml:trace contextRef="#ctx0" brushRef="#br0" timeOffset="102961">28072 8308,'0'0,"53"0,0 0,27 0,-1 0,27 0,52-53,54 53,26-53,-26 53,-27 0,-79-53,0 53,-80 0,-26 26,-26-26</inkml:trace>
  <inkml:trace contextRef="#ctx0" brushRef="#br0" timeOffset="103154">29660 8017,'26'26,"1"27,26-53,-27 53,27-53,-53 53,26-53,-26 53,-52 26,-1-26,0 26</inkml:trace>
  <inkml:trace contextRef="#ctx0" brushRef="#br0" timeOffset="104023">30427 7964,'0'26,"27"27,-1-27,27 27,-27-26,27 26,0-27,-26 27,-27-26,53-27,-53 53,-27-1,1-52,-27 0,26 0,1 27,-27-27</inkml:trace>
  <inkml:trace contextRef="#ctx0" brushRef="#br0" timeOffset="104228">30586 7964,'0'-27,"26"27,27 0,-26 0,52 0,-26 0,0 0,0 0,26 0,-52 0</inkml:trace>
  <inkml:trace contextRef="#ctx0" brushRef="#br0" timeOffset="104783">31406 8043,'-53'0,"0"79,27-52,26-1,-80 27,80-26,0-1,27-26,26 0,-27 0,27 0,-53-53,53 0,-53 27,27-27,25 79,28 27,-54-53,27 53,-26-53,-1 0,53 0,-79-26,0-27,-26-27,0 80,-27-26,26 26,1 0,-27-53,26 53,27-26,0 26</inkml:trace>
  <inkml:trace contextRef="#ctx0" brushRef="#br0" timeOffset="105022">31776 7831,'53'0,"-53"53,0 0,0 27,0-28,0 1,0-26,0 26,27-27,26 27,-27-53,1 0</inkml:trace>
  <inkml:trace contextRef="#ctx0" brushRef="#br0" timeOffset="105242">32120 7858,'0'-27,"0"27,0 27,53 52,-53-26,0 0,0 0,0 0,0 26,0-26,0-26</inkml:trace>
  <inkml:trace contextRef="#ctx0" brushRef="#br0" timeOffset="105427">31882 8096,'106'-53,"-53"53,-26 0,25-26,-25 26,26 0</inkml:trace>
  <inkml:trace contextRef="#ctx0" brushRef="#br0" timeOffset="105794">32755 7778,'0'-52,"53"52,0 0,-26 0,26 0,0 52,-53 1,0-26,0 26,0 0,-27 0,-26-1,0 28,53-27,-26-27,26 27,26 0,54-53,-1 0,27 0,-27 0,-52 0</inkml:trace>
  <inkml:trace contextRef="#ctx0" brushRef="#br0" timeOffset="105990">32755 7990,'0'0,"0"-26,80 26,-1 26,-52-26,52 27,-26-27,0 0</inkml:trace>
  <inkml:trace contextRef="#ctx0" brushRef="#br0" timeOffset="108036">21934 8810,'-26'0,"26"-53,0 27,26 26,0 0,1 0,26 0,-53 0,0 53,0 0,0 26,0-52,-53 26,26 26,27-26,-79-27,79 27,0 0,53-53,0 0,0 0,0 0,0 0,0 0,-1 0,-25 0,26 27,-53 25,0-25,0-1,0 27,0-26,0-1,0-26,0-26,26-54,-26 27,53 27,-53-27,27 53,-1 0,-26 53,27-53,-27 53,53-27,-27-26,-26 53,0-26,53-27</inkml:trace>
  <inkml:trace contextRef="#ctx0" brushRef="#br0" timeOffset="108562">23178 9339,'52'0,"-104"-52,25 52,1 0,-27 0,-27 0,1 0,0 0,52 0,-26 52,53-25,0 26,0-27,27 1,26-27,26 0,0 0,1 0,-1-53,-52 26,-27-52,79 26,-79-26,0-1,0-25,0-1,0 26,0 54,0-1,0 27,0 27,0 52,0 1,26-1,-26 0,0 1,0-1,53 0,-53 54,0-27,0-53</inkml:trace>
  <inkml:trace contextRef="#ctx0" brushRef="#br0" timeOffset="109312">25030 8969,'0'0,"-27"79,27-26,-53 0,53 0,0 27</inkml:trace>
  <inkml:trace contextRef="#ctx0" brushRef="#br0" timeOffset="109492">25215 9022,'0'26,"0"1,0 26,0 0,-27 53,27-54,0-25</inkml:trace>
  <inkml:trace contextRef="#ctx0" brushRef="#br0" timeOffset="110130">26247 9181,'0'-27,"53"27,52 0,-25 0,26 0,26 0,53 0,0 0,-26 0,-53 0,-53 0,-27 0,-79 0</inkml:trace>
  <inkml:trace contextRef="#ctx0" brushRef="#br0" timeOffset="110326">27358 9048,'0'-26,"0"52,0 1,0 26,53 26,-53-26,0 0,0 0,0 26,-53-26,0-53</inkml:trace>
  <inkml:trace contextRef="#ctx0" brushRef="#br0" timeOffset="112040">28549 8810,'0'-26,"52"26,-52-53,0 26,27 54,-27-1,53 54,-53-27,0 0,26 26,-26 0,53 27,-53-79,27-1,-27 53,79-79,-52 0</inkml:trace>
  <inkml:trace contextRef="#ctx0" brushRef="#br0" timeOffset="112587">29263 8757,'0'-53,"0"80,0 26,0 26,0-26,0-26,0-1,0 27,0-27,0 1,79 26,-52-27,26-26</inkml:trace>
  <inkml:trace contextRef="#ctx0" brushRef="#br0" timeOffset="112961">29660 8678,'0'79,"-27"-26,-52 0,26 0,27-26,-27 26,26-53,27 0,53 0,0 0,-26 0,-27 26,52-26,1 0,0 53,0-53,0 0,0 0,-27 0</inkml:trace>
  <inkml:trace contextRef="#ctx0" brushRef="#br0" timeOffset="113342">30215 8678,'0'26,"0"54,27-27,-27 0,0 0,0 0,0 26,0-26,0 0,26-53</inkml:trace>
  <inkml:trace contextRef="#ctx0" brushRef="#br0" timeOffset="113599">30506 8731,'27'0,"-27"0,26 0,-26 79,0-26,0-26,0-1,0 27,0 26,0-26,0 0,-53-26</inkml:trace>
  <inkml:trace contextRef="#ctx0" brushRef="#br0" timeOffset="113839">30242 8943,'26'0,"27"-53,0 53,-26 0,52 0,0 26,-26-26</inkml:trace>
  <inkml:trace contextRef="#ctx0" brushRef="#br0" timeOffset="114559">30956 8731,'27'0,"26"0,0 0,-27 0,27 0,-53 0,26 53,-26-27,0 1,-26 52,-1-52,1-1,26 27,-79-53,79 53,0 0,53-53,-27 0,27 0,0 0,0 0,-27 0</inkml:trace>
  <inkml:trace contextRef="#ctx0" brushRef="#br0" timeOffset="114772">30983 8810,'26'0,"1"53,52-53,-26 27,0-27,-27 0</inkml:trace>
  <inkml:trace contextRef="#ctx0" brushRef="#br0" timeOffset="117139">23521 9974,'0'-26,"0"-27,27 27,-1 26,27-53,0 53,-26 0,52 53,-79-27,0 1,0 25,0-25,-26-1,-1 27,27-26,0-27,27 53,26-53,-1 26,-25-26,26 0,-53 27,0 26,0-27,0 0,-80 27,28-53,25 27</inkml:trace>
  <inkml:trace contextRef="#ctx0" brushRef="#br0" timeOffset="117430">24421 10213,'53'0,"-53"26,0 1,0 25,0 1,0-79,0-1,0-25,0-1,53 53,-53-27,26 27,27 0,0 0,-26 0</inkml:trace>
  <inkml:trace contextRef="#ctx0" brushRef="#br0" timeOffset="118009">25188 10266,'0'-27,"-26"-26,-27 53,53-26,-53 26,27 0,-27 0,0 53,0 0,26 26,-26-26,53-27,-26 27,26 0,26-53,27 0,27 0,26-53,-27 27,0-54,-26 1,0-53,0-1,-53 54,0 0,0 26,0 0,0 0,0 79,0 27,0 0,0 27,0-1,0 27,0 26,0-26,0-27,-26 1,26-27</inkml:trace>
  <inkml:trace contextRef="#ctx0" brushRef="#br0" timeOffset="118253">25903 10292,'0'0,"0"26,0 27,0-26,-27-27</inkml:trace>
  <inkml:trace contextRef="#ctx0" brushRef="#br0" timeOffset="118420">26088 10266,'0'52,"0"1,0 0,0 0</inkml:trace>
  <inkml:trace contextRef="#ctx0" brushRef="#br0" timeOffset="119196">26908 10345,'0'-53,"0"53,27 0,26-26,-1 26,28 0,26 0,52-80,28 80,-1-53,-26 53,-27 0,0-53,-52 53,-54 0,-26 0,0 0</inkml:trace>
  <inkml:trace contextRef="#ctx0" brushRef="#br0" timeOffset="119382">28205 9922,'0'0,"26"0,27 26,-27-26,-26 53,27-27,-27 27,0 0,-27 0,1 0,-53 26,52-79</inkml:trace>
  <inkml:trace contextRef="#ctx0" brushRef="#br0" timeOffset="120250">29078 9683,'26'-52,"-26"78,53 27,-53 26,0 1,-26-1,26 0,0 1,0-1,0-52</inkml:trace>
  <inkml:trace contextRef="#ctx0" brushRef="#br0" timeOffset="120439">29501 10001,'53'0,"-53"-27,26 27</inkml:trace>
  <inkml:trace contextRef="#ctx0" brushRef="#br0" timeOffset="120776">29766 9895,'0'-26,"-27"52,27 1,0 52,0-53,53 1,0 26,0-27,26-26,-52 80,-1-80,-26 26,0 1,0-27,-53 52,-26-52,26 0,-26 0</inkml:trace>
  <inkml:trace contextRef="#ctx0" brushRef="#br0" timeOffset="120986">29792 9869,'53'0,"-27"0,27 0,0 0,0 0,0 0,-26 0</inkml:trace>
  <inkml:trace contextRef="#ctx0" brushRef="#br0" timeOffset="121552">30745 9525,'0'-53,"0"53,0 53,0 26,0 0,0 1,0-1,0-26,53 0,-53 0,0 0,26-27,0-26</inkml:trace>
  <inkml:trace contextRef="#ctx0" brushRef="#br0" timeOffset="121870">31036 9631,'-27'26,"-26"0,0 27,-26-26,53-27,26 79,0-52,0-1,0-26,52 0,-25 0,-1 0,27 0,-26 0,-1 0,27 0,26 0</inkml:trace>
  <inkml:trace contextRef="#ctx0" brushRef="#br0" timeOffset="122156">31406 9551,'0'-26,"0"26,0 53,-26 0,26-1,0 1,0 27,0 26,0-27,0 0,26-26</inkml:trace>
  <inkml:trace contextRef="#ctx0" brushRef="#br0" timeOffset="122388">31618 9578,'0'53,"0"-1,0 1,0 0,0 27,0-1,0 0,0 1,0-1,0-52</inkml:trace>
  <inkml:trace contextRef="#ctx0" brushRef="#br0" timeOffset="122601">31380 9974,'26'0,"27"0,26 0,-26 0,0 0,0 0,0 0</inkml:trace>
  <inkml:trace contextRef="#ctx0" brushRef="#br0" timeOffset="123100">32094 9631,'0'0,"0"-27,79 27,-52 0,26 0,0 0,-27 0,-26 53,53 0,-53-27,0 1,0 26,-53-27,27 27,-27-26,53 25,-27-52,27 53,0-26,27 26,26-53,26 0,27 26,-27-26,-52 0</inkml:trace>
  <inkml:trace contextRef="#ctx0" brushRef="#br0" timeOffset="125317">25321 11059,'-53'0,"53"53,0 27,0-1,0 0,0 1,26-1,-26 0,53-26,-53-26,27-27,-1 0,53-27,-79 1,27-53,-27 26,0 0,53 0,-53 26,0 54,26 26,-26-27,0 27,0 0,0 26,0-26,0 0,0 0,0 0,0 0,0-27,27-26</inkml:trace>
  <inkml:trace contextRef="#ctx0" brushRef="#br0" timeOffset="125586">25903 11139,'0'26,"0"1,0-1,0 27,0-27,0 27,0 0,0 27,0-1,0-26,0 0,0-27</inkml:trace>
  <inkml:trace contextRef="#ctx0" brushRef="#br0" timeOffset="125939">26167 11086,'0'0,"0"79,0-26,0 26,27 1,-27-1,0 1,0-28,0 1,53-53,-53 27,26-27,27-27,-53-26,27 1,-27 25,26 27,53 0,-79 27,27 25,-27 28,0-27,53 0,-53 0,-27 26,1-79</inkml:trace>
  <inkml:trace contextRef="#ctx0" brushRef="#br0" timeOffset="126230">25903 11562,'0'-26,"53"26,0 0,-1 0,-25 0,26 0,-53 0,53 0,53 52</inkml:trace>
  <inkml:trace contextRef="#ctx0" brushRef="#br0" timeOffset="126517">26935 11430,'0'0,"0"53,0 0,0-1,0-25</inkml:trace>
  <inkml:trace contextRef="#ctx0" brushRef="#br0" timeOffset="126705">27252 11271,'53'0,"-53"26,0 1,0 26,0 26,-26-26,26-26</inkml:trace>
  <inkml:trace contextRef="#ctx0" brushRef="#br0" timeOffset="127536">28072 11377,'0'-53,"27"53,52 0,-26 0,26 0,1 0,-1 0,1 0,25 0,28-53,-54 53,0 0,-52 0,26 0,-80 0</inkml:trace>
  <inkml:trace contextRef="#ctx0" brushRef="#br0" timeOffset="127731">28919 11165,'-26'0,"52"0,27 53,-27-27,-26 27,80-26,-80 26,0-27,-27 1,1 26,-27-53</inkml:trace>
  <inkml:trace contextRef="#ctx0" brushRef="#br0" timeOffset="128633">29633 10953,'0'-52,"27"52,26 0,-27 0,1 0,26 0,-27 52,-26-25,0-1,0 27,0-26,0-1,-26 27,-27-53,26 27,27 25,0-25,106-27,0 0,0 0,-27 0,0 0,-26 0,0 0</inkml:trace>
  <inkml:trace contextRef="#ctx0" brushRef="#br0" timeOffset="128865">30348 10689,'26'53,"-26"0,0 26,0 0,0 1,0-27,0 0,0 0,0-1,53-52</inkml:trace>
  <inkml:trace contextRef="#ctx0" brushRef="#br0" timeOffset="129216">30850 10768,'-52'53,"-81"27,27-28,27 28,0-54,52 27,1-53,26 27,0-27,26 0,27 0,0 0,0 0,0 0,0 0,26 0,-26 0,-26 0,-27 26</inkml:trace>
  <inkml:trace contextRef="#ctx0" brushRef="#br0" timeOffset="129554">31115 10662,'0'-53,"0"106,53 27,-53-1,0 1,0 25,0-52,0 0,0-26,0-1,0 27</inkml:trace>
  <inkml:trace contextRef="#ctx0" brushRef="#br0" timeOffset="129801">31433 10821,'0'-53,"52"53,-52 53,0 27,0-28,0 1,0 0,0 0,0 27,-26-28,26 1,0-26,-26-27</inkml:trace>
  <inkml:trace contextRef="#ctx0" brushRef="#br0" timeOffset="130048">31221 11086,'53'-27,"-27"27,1 0,26 0,52 0</inkml:trace>
  <inkml:trace contextRef="#ctx0" brushRef="#br0" timeOffset="130670">31750 10742,'0'-27,"26"27,54 0,-54 0,1 0,26 0,-53 0,53 0,-53 53,0 0,0 0,0-26,0-1,0 27,0-27,0 1,0 26,0-27,0 1,26-27,1 53,25-53,28 0,-54 0,1 0,-27 0</inkml:trace>
  <inkml:trace contextRef="#ctx0" brushRef="#br0" timeOffset="130896">31776 10874,'0'0,"0"27,53-27,-26 52,52-52,-26 0,27 0,-1 0,-53 0</inkml:trace>
  <inkml:trace contextRef="#ctx0" brushRef="#br0" timeOffset="132867">25030 12488,'0'0,"0"0,0 53,0-27,0-26,0 27,53 26,-53 26,26-52,-26-1,0 53,-26-26,-27-53,26 27,1-27</inkml:trace>
  <inkml:trace contextRef="#ctx0" brushRef="#br0" timeOffset="133067">25109 12435,'26'0,"1"-26,26 26,-27 0,1 0,26 0,-27 0,1 0,25 0,-25 0,-1 0</inkml:trace>
  <inkml:trace contextRef="#ctx0" brushRef="#br0" timeOffset="133309">25638 12171,'0'-27,"0"54,0 25,0 28,0-27,0 26,0 0,0-26,0 53,0-53,0-26</inkml:trace>
  <inkml:trace contextRef="#ctx0" brushRef="#br0" timeOffset="133668">25903 12223,'53'80,"-53"-27,0 26,53 0,-53 1,0-27,0 26,0-52,0-1,26-26,0-26,27-1,-26-26,26 27,-27 26,27 0,-53 26,27 27,-27-26,0 26,0 26,0-53,0-26</inkml:trace>
  <inkml:trace contextRef="#ctx0" brushRef="#br0" timeOffset="133901">25612 12488,'0'-53,"26"53,1-26,26 26,-1 0,28 0,-1 0,1 0,-28 0,1 0,0 0</inkml:trace>
  <inkml:trace contextRef="#ctx0" brushRef="#br0" timeOffset="134577">27331 12409,'0'0,"-52"0,25 26,27 1,0 25,0 28,-53-27,53-27</inkml:trace>
  <inkml:trace contextRef="#ctx0" brushRef="#br0" timeOffset="134764">27437 12435,'0'0,"27"0,-27 53,0 26,0-26,0-26,-53-27</inkml:trace>
  <inkml:trace contextRef="#ctx0" brushRef="#br0" timeOffset="135312">28046 12409,'26'0,"27"0,-26 0,52 0,27 0,0 0,52 0,28-53,-28 53,-52-53,-26 53,-1 0,-53 0,-26-27,-26 27</inkml:trace>
  <inkml:trace contextRef="#ctx0" brushRef="#br0" timeOffset="135513">29104 12171,'0'0,"53"-53,26 53,-52 0,-27 26,26-26,-26 79,0-52,0-1,0 27,-53-26,27 52,-27-79</inkml:trace>
  <inkml:trace contextRef="#ctx0" brushRef="#br0" timeOffset="136383">29951 12038,'0'-26,"26"26,27 0,-26 0,-1 0,27 0,-26 0,-27 53,52-27,-52 1,0 52,-52-26,25 0,-26 0,53-27,-26-26,26 27,0 26,53-53,0 0,-1 0,1 0,0 0</inkml:trace>
  <inkml:trace contextRef="#ctx0" brushRef="#br0" timeOffset="136572">30559 12356,'0'0</inkml:trace>
  <inkml:trace contextRef="#ctx0" brushRef="#br0" timeOffset="136971">31062 11985,'0'0,"0"27,0 26,0 26,27-26,-1-27,27-26,-27 80,-26-54,27-26,-27 27,0 26,0-53,-53 26,0-26,0 0,0 0</inkml:trace>
  <inkml:trace contextRef="#ctx0" brushRef="#br0" timeOffset="137181">31141 11985,'53'0,"-53"-26,27 26,-1 0,54 0,-54 0,1 0,26-27</inkml:trace>
  <inkml:trace contextRef="#ctx0" brushRef="#br0" timeOffset="137659">31856 11853,'0'-26,"0"26,0 26,0 0,0 1,0 52,0-26,26-26,-26-1,0 27,0 0</inkml:trace>
  <inkml:trace contextRef="#ctx0" brushRef="#br0" timeOffset="137997">32173 11853,'-26'0,"26"26,-106 27,106-26,-53-27,53 53,-26-53,26 26,0-26,79 53,-26-53,-27 0,27 0,0 0,0 27,-26-27</inkml:trace>
  <inkml:trace contextRef="#ctx0" brushRef="#br0" timeOffset="138431">32517 11747,'0'-53,"0"80,0-1,0 1,0 26,0 26,0-26,0 0,0 0,0-27</inkml:trace>
  <inkml:trace contextRef="#ctx0" brushRef="#br0" timeOffset="138685">32782 11694,'53'-26,"-53"52,0 27,0 0,0 0,-27 53,27-27,0 1,0-27,-26-1,26 1</inkml:trace>
  <inkml:trace contextRef="#ctx0" brushRef="#br0" timeOffset="138933">32570 11985,'27'0,"-27"-26,26 26,1 0,52 0,-26 0,0 0,-27 0,1 0</inkml:trace>
  <inkml:trace contextRef="#ctx0" brushRef="#br0" timeOffset="139421">33232 11721,'0'-53,"26"53,27 26,-26-26,-27 27,52-27,-52 53,0 26,0-53,0 1,-26 26,-27-27,53 27,-53-26,53-1,0 54,0-54,53-26,0 0,0 0,-27 0,27 26</inkml:trace>
  <inkml:trace contextRef="#ctx0" brushRef="#br0" timeOffset="139646">33099 12012,'27'0,"-1"0,54 0,-27 0,0 53,26-53,0 0,1 0</inkml:trace>
  <inkml:trace contextRef="#ctx0" brushRef="#br0" timeOffset="140644">32597 11668,'0'0,"0"79,0-52,0-1,0 27,0 26,0-26,0 0,0-26,0 26,0-27,0 27,0-27,-53-26</inkml:trace>
  <inkml:trace contextRef="#ctx0" brushRef="#br0" timeOffset="142182">24950 13335,'0'26,"0"27,0 0,0 26,0 1,0-1,0 0,0 1,53-54,0-26,26 53,1-53,-27 0,-27-53,-26 27,53-1,-53-26,-26 27,-27 26,0-53,0 53,-26 0,26 0,26 27,27-1</inkml:trace>
  <inkml:trace contextRef="#ctx0" brushRef="#br0" timeOffset="142481">25585 13441,'0'26,"0"0,0 1,0 26,0 0,0 0,0 0,0-1,0 28</inkml:trace>
  <inkml:trace contextRef="#ctx0" brushRef="#br0" timeOffset="142803">25876 13388,'0'53,"27"26,-27 53,0-26,0 0,53-27,-53 1,0-54,26-26,27 0,-53-26,53-54,-53 27,26 53,-26-53,53 53,-53 53,27 0,-27 0,0 0,0 0</inkml:trace>
  <inkml:trace contextRef="#ctx0" brushRef="#br0" timeOffset="143082">25453 13546,'79'27,"-26"-27,0 0,27 0,25 0,1 0,0 0,-53 0</inkml:trace>
  <inkml:trace contextRef="#ctx0" brushRef="#br0" timeOffset="143913">27384 13414,'0'27,"0"-1,0 27,0-27,0 27,0 0</inkml:trace>
  <inkml:trace contextRef="#ctx0" brushRef="#br0" timeOffset="144109">27649 13467,'0'0,"0"53,0-27,0 27,0 0,0 0</inkml:trace>
  <inkml:trace contextRef="#ctx0" brushRef="#br0" timeOffset="144672">28363 13414,'0'-26,"27"26,-1 0,1 0,26 0,52 0,54 0,0 0,-27 0,27 0,-27 0,27 0,-80-53,1 53,-27 0,26 0,-52 0,-27 53,-53-53</inkml:trace>
  <inkml:trace contextRef="#ctx0" brushRef="#br0" timeOffset="144866">29554 13149,'53'0,"-27"0,27 27,-53 26,0-27,0 1,0-1,0 27,0-26,-26-27,-1 53</inkml:trace>
  <inkml:trace contextRef="#ctx0" brushRef="#br0" timeOffset="146233">30215 12938,'0'-27,"0"1,53-53,0 79,0 0,-53 26,0 27,0 0,0-27,0 54,53-54,0-26,0 53,0-53,0 79,-53-52,0 26,-27-53,-26 79,-26-79,0 27,26-27,0 0</inkml:trace>
  <inkml:trace contextRef="#ctx0" brushRef="#br0" timeOffset="146750">30850 13361,'27'0,"-1"0,-26 27</inkml:trace>
  <inkml:trace contextRef="#ctx0" brushRef="#br0" timeOffset="147087">31194 13176,'0'0,"0"26,80 54,-54-80,27 53,-26-53,-1 0,27 0,-27 0,-26 0,0-53,-26 26,-27-26,27 27,-27 26,26 0,1 0</inkml:trace>
  <inkml:trace contextRef="#ctx0" brushRef="#br0" timeOffset="147516">31697 12911,'0'-26,"0"-1,0 27,27 53,-27-26,26 26,-26 0,0 26,0-26,53 0,-53 0,0 0,0 0,26-53</inkml:trace>
  <inkml:trace contextRef="#ctx0" brushRef="#br0" timeOffset="147868">32041 12991,'0'53,"-26"0,26-27,-53 27,26-27,27 27,0-26,0-27,53 26,-26-26,-1 0,1 0,25 53,-25-53</inkml:trace>
  <inkml:trace contextRef="#ctx0" brushRef="#br0" timeOffset="148198">32438 12911,'0'-53,"-27"1,27 78,0 0,0 54,-26-27,26 0,0 0,0-1,0 1,0 27,0-27,0 0,26-27</inkml:trace>
  <inkml:trace contextRef="#ctx0" brushRef="#br0" timeOffset="148430">32676 12779,'0'53,"53"26,-53-26,0 0,0 27,0-28,0 1,0 27,0-27,0-27,-26-26</inkml:trace>
  <inkml:trace contextRef="#ctx0" brushRef="#br0" timeOffset="148663">32438 13229,'0'-27,"79"27,-52 0,-1 0,27-53,0 53,0 0,0 0,0 0</inkml:trace>
  <inkml:trace contextRef="#ctx0" brushRef="#br0" timeOffset="149112">33099 12858,'27'-52,"-1"52,1 0,-1 0,54 0,-54 26,27 0,-53 27,26-26,-26-1,0 54,0-27,0-27,0 27,-79-27,53 27,26 27,0-54,53 27,-1-53,-25 0,26 27,-27-27</inkml:trace>
  <inkml:trace contextRef="#ctx0" brushRef="#br0" timeOffset="149316">33073 13097,'0'-27,"0"27,26 0,27 0,53 0,-26 0,-1 53,-26-53,0 26</inkml:trace>
  <inkml:trace contextRef="#ctx0" brushRef="#br1" timeOffset="164228">5159 16404,'-53'26,"27"1,26-1,-53-26,53 53,-26-26,26 26,0-27,0-26,53 26,-27-26,0 0,27 0,-53-26,27-27,-27 0,0 27,0-1,53-26,-27 53,27 27,-53-1,0 1,27 26,-27-27,0 27,26-53,-26 53,53-53,-53-27,26-25,-26 25,0-26,27 53,-27-53,53 27,0 26,0 0,0 79,-53-26,26 0,-26 0,0 0,0-27</inkml:trace>
  <inkml:trace contextRef="#ctx0" brushRef="#br1" timeOffset="165886">5874 16668,'26'0,"-26"-26,53 26,-53-53,80 27,-80-27,52 26,-52-26,27 27,-27-1,0-26,0-26,0 53,0-1,0-26,0-26,0 79,0-53,0 27,-27-27,-25 53,25 0,27 26,-26-26,-27 27,53 25,0 1,0-26,0 26,0 0,0 26,0-26,0 0,0 0,0-27,0 27,0-26,0-1,0 53,0-52,26-27,54 0,-54 0,27 0,0 0,26 0,-52 0,-1 0,-26 0,27 0,-27-79,0 26,52 53,-25 26,26 1,-27 25,1-52,26 0,0-79,-53 26,79 0,-53-26,-26 26,53 53,-53-27,0 27,27 53,-27 0,26-26,-26 26,0 0,53 26,-53 0,0 1,0 26,0 52,0-25,0 25,0-78,-53-27,0-53,0 79,1-79,-1 0,0 0,26-26,27-27,-53 26,53-26,0 0,27 27,-1-27,27 27,0 26,-26-53,25 53,1 0,-53-53,0-27</inkml:trace>
  <inkml:trace contextRef="#ctx0" brushRef="#br1" timeOffset="168288">7646 16457,'0'0,"0"53,0-27,0 1,0 26,0-27,0 0,27 27,-1-53,27 53,-26-53,26 53,0 0,-53-26,-27-27,1 52,-27-52,26 0,-26 27,27-27,-1 0</inkml:trace>
  <inkml:trace contextRef="#ctx0" brushRef="#br1" timeOffset="168527">7699 16351,'0'-27,"53"27,-26 0,26 0,0 0,0 0,-1 0,1 0,27 0,-54 0,1-26</inkml:trace>
  <inkml:trace contextRef="#ctx0" brushRef="#br1" timeOffset="168789">8599 16245,'0'53,"0"26,0 27,0-53,0 27,0-28,0 1,0 0,0 0,0-26,0 26,0-27</inkml:trace>
  <inkml:trace contextRef="#ctx0" brushRef="#br1" timeOffset="169128">8943 16245,'53'79,"-53"1,0-1,26 1,-26-1,0 0,53-26,-53-26,27-27,-27 0,53-53,-53 0,26 26,27 54,-53-1,0 27,26-26,-26 26,0-27,0 1</inkml:trace>
  <inkml:trace contextRef="#ctx0" brushRef="#br1" timeOffset="169368">8414 16457,'0'0,"79"0,-52 0,26 0,26 0,27 0,26 0,-26 0,-27 0,-26 0</inkml:trace>
  <inkml:trace contextRef="#ctx0" brushRef="#br1" timeOffset="170507">10292 16086,'0'0,"0"53,0 0,53 0,-53 53,0-53,27 0,-27 0,0 0,53 0,-53-27,0-26,26-53,-26 0,0 0,53 27,-27-54,27 80,-26 0,26 0,0 0,26 0,-53 0,1 53,26-26,-53-1,26 27,-26 0,0 0,0-27,0 27</inkml:trace>
  <inkml:trace contextRef="#ctx0" brushRef="#br1" timeOffset="171100">11456 16404,'0'-27,"0"1,-26-27,0 53,26-26,-53 26,26 0,-26 0,27 0,-27 79,26-53,27 1,-52 26,52 0,0-27,0 27,52-53,-25 0,-1 27,27-27,-26 0,-1 0,54-106,-80 79,26-26,-26 80,0-1,0 1,53 26,-53-27,53 27,-53-27,26-26</inkml:trace>
  <inkml:trace contextRef="#ctx0" brushRef="#br1" timeOffset="171363">11695 16668,'53'0,"-1"0,-52 27,27-1,26 54,-53-27,0-106,0 0,0-27,0 28,0 25,0 1,26 26,-26-53,27 53</inkml:trace>
  <inkml:trace contextRef="#ctx0" brushRef="#br1" timeOffset="171836">12303 16801,'0'26,"53"1,-53 26,27-53,-1 0,27-53,-53 0,53 0,-53 0,26 26,1 27,26 27,-53-1,26 27,-26-26,53-27,-27 0,-26-53,53 26,-53 1,27 26,-27-53,0 79,26 1,-26-1,0 27,80-26,-80 26,53-53</inkml:trace>
  <inkml:trace contextRef="#ctx0" brushRef="#br1" timeOffset="173002">13441 16589,'0'-26,"-27"26,-26 0,1 0,52 53,-27-27,27 0,0 27,0 0,0-53,27 0,52-26,-53-27,-26 26,53 27,-53-52,53 52,0 52,-26 1,26 0,-27-53,27-26,-53-1,53-26,-53 27,26 26,-26-26,80 26,-54 79,-26-53,53 1,-27 52</inkml:trace>
  <inkml:trace contextRef="#ctx0" brushRef="#br1" timeOffset="173219">14314 16695,'26'0,"-26"53,0-27,0 1,0 52,0-26,0 0,0-27</inkml:trace>
  <inkml:trace contextRef="#ctx0" brushRef="#br1" timeOffset="173416">14446 16430,'53'0,"-53"0,0 0,0 27,-53-27</inkml:trace>
  <inkml:trace contextRef="#ctx0" brushRef="#br1" timeOffset="173662">15081 16642,'0'-53,"-53"53,0 0,1 53,-1-27,53 27,0-26,0 26,79-53,0 53,27-53,79 0,1 0,-81 0,-52-53</inkml:trace>
  <inkml:trace contextRef="#ctx0" brushRef="#br1" timeOffset="174869">16298 16457,'0'0,"27"26,-27 27,53 0,-53 0,26 0,-26-27,80-26,-54 27,0-27,27 0,0 0,-53-53,27 26,-27 1,0-27,0 80,0-1,0 0,53 27,-27-26,27-27,-26 0,-1 0,27-27,-53 1,26-53,-26-1,0 1,0-1,0 27,0 27,-53 26,53 53,0 0,-52 0</inkml:trace>
  <inkml:trace contextRef="#ctx0" brushRef="#br1" timeOffset="175117">17595 16351,'0'26,"53"27,-53-26,0-1,0 27,0-26,0-1,53-26,-27 0,27 0,-27 0,1 0,-27-53</inkml:trace>
  <inkml:trace contextRef="#ctx0" brushRef="#br1" timeOffset="175282">17727 16060,'0'-53,"0"53,0 79,0 1,0-1</inkml:trace>
  <inkml:trace contextRef="#ctx0" brushRef="#br1" timeOffset="175868">17859 16774,'80'0,"-54"27,1-27,26 0,0 0,-1-53,28 0,-27-53,26-26,-26 26,-53-26,53 52,-53 54,-27 26,-78 53,25 53,54-27,26 53,-53-52,53-1,0-26,0 0,53-27,-27-26,27 0,27 0,-28 0,1 0,0-53,0-26,0 26,-53-26,0 26,0-27,0 27,0-26,0 53,0-1,-26 80,26 0,-53 26,53 1,-27-1,27-26,0 0,0 0,0-27,0 1,27-27,-1 53,54-53,78 0,1 0</inkml:trace>
  <inkml:trace contextRef="#ctx0" brushRef="#br1" timeOffset="177295">19791 16060,'0'-53,"53"132,-53-52,53 26,0 26,-53 0,53 27,-53-53,52 0,-52 0,0-26,27-27,-27 0,53-53,-53 26,53-26,0 27,0 26,-1 0,-25 79,-27-52,0-1,0 53,-27-26,-25-53,-28 0,27 0,0 0,27 0,-1 0,27 0,0 0,27 0,26 0,79 0,-26 0,0 0,0 0,-27 0,0 0,1 0,26-79,-54 53,-52-27,53 26,-53-26,0 27,-79 26,53 0,-27 0,0 0,0 26,53 27,-27 0,27 0,0 0,0-27,27-26,-1 53,54-53,-1 0,0 53,80-53,-27 0,-26-79</inkml:trace>
  <inkml:trace contextRef="#ctx0" brushRef="#br1" timeOffset="178271">22172 15875,'0'-27,"0"-26,0 0,0 80,0 52,0 1,53 52,-53-26,53-27,-53 0,53 27,-53-53,53 0,-53-26,0 26,26-1,-26 1,0 0,0-53</inkml:trace>
  <inkml:trace contextRef="#ctx0" brushRef="#br1" timeOffset="178667">22410 16033,'0'-26,"0"26,0 26,53 27,-26-26,52 26,-26-27,-27-26,-26 80,53-54,-53 0,0 27,-26-26,-27 26,0-27,-26 27,26-26,0 26,26-53,27 52</inkml:trace>
  <inkml:trace contextRef="#ctx0" brushRef="#br1" timeOffset="179141">23098 16272,'0'-53,"-26"53,-54 79,27-26,-26 0,26 0,53-27,-26 27,26 0,0-53,26 0,53 0,-26-53,0 0,27 0,-54 27,27-1,-53 54,0-1,27 27,-27-26,0-1,52 27</inkml:trace>
  <inkml:trace contextRef="#ctx0" brushRef="#br1" timeOffset="179502">23760 16192,'-27'0,"-26"0,27 0,-1 0,-26 80,53-54,0 0,27-26,26 53,-27-53,1 27,26 26,-53 0,0-27,-27 27,-26-26,0-27,27 26,-27-26,26 0,1 0,26-26</inkml:trace>
  <inkml:trace contextRef="#ctx0" brushRef="#br1" timeOffset="179874">24236 16219,'0'26,"-53"-26,0 79,27-52,-27 26,26-27,-26 54,53-54,53 1,27-27,-28 53,1-53,-26 0,-27 26,0 27,0-27,-53-26,0 27,0-27,0 0,0 0,27 53</inkml:trace>
  <inkml:trace contextRef="#ctx0" brushRef="#br1" timeOffset="180235">24527 16668,'0'0,"53"0,0 0,0 0,26 0,0 0,-26 0,0-52,0-28,-53 54,0-27,0 26,0 27,-26-26,-54 26,27 0,0 0,1 26,-1 27,53 27,-27-1,27-26,0-27,53 27,0-26,26-27,27 79,-53-79,0 0,-26 0</inkml:trace>
  <inkml:trace contextRef="#ctx0" brushRef="#br1" timeOffset="180834">25585 16430,'-26'0,"-1"0,1 0,-27 0,-26 0,26 53,0 0,53 0,-27 26,27-26,0-26,27-27,26 26,0-26,-1 0,1 0,0-26,-26-1,26-26,-53-26,0 0,26-1,-26 27,0-26,0 0,0-1,0 54,0-27,0 53,0 26,0 27,0 0,0 0,0 0,0 26,0-26,0 0,0 0,0-26,0 26,0-27,0 0,0 27</inkml:trace>
  <inkml:trace contextRef="#ctx0" brushRef="#br1" timeOffset="181272">25956 16563,'26'0,"-26"-27,27 27,-27 0,52 53,-52-26,0-1,0 27,0 0,-52-27,25-26</inkml:trace>
  <inkml:trace contextRef="#ctx0" brushRef="#br1" timeOffset="182379">26935 16404,'0'-80,"0"54,26 26,27 26,0 1,-27 26,27-27,-53 1,27-27,-27 79,0-26,0-26,0-27,0 26,0 27,26-53,27 0,26 0,54-27,-54 27,-26-52,-26 52</inkml:trace>
  <inkml:trace contextRef="#ctx0" brushRef="#br1" timeOffset="182548">27570 16272,'0'-27,"26"27,-26 53</inkml:trace>
  <inkml:trace contextRef="#ctx0" brushRef="#br1" timeOffset="182903">28363 16510,'53'0,"-53"53,53-53,-26 0,-1 0,53-27,-52 1,-27-27,53 0,-53 26,0-52,-27 79,1 0,-1 0,-25 0,25 79,27-52,-53-1,53 27,0-26,27-1,26 27,-27-53,27 27,-27-27,1 0,26 0</inkml:trace>
  <inkml:trace contextRef="#ctx0" brushRef="#br1" timeOffset="183067">29236 16616,'0'105,"-26"-52,0 0,-27 0,26-53</inkml:trace>
  <inkml:trace contextRef="#ctx0" brushRef="#br1" timeOffset="186910">2090 17515,'-26'0,"26"27,0 52,0 0,0-26,26 0,27 0,0-53,26 53,1-53,-1 0,1-53,-28 27,-52-54,53 27,-53 0,-26 0,-1-26,-25 53,25 26,-26-53,0 53,0 0,27 0,-27 53,53-27,-26 27,26-27,0 1,26-27</inkml:trace>
  <inkml:trace contextRef="#ctx0" brushRef="#br1" timeOffset="187208">2646 17515,'26'-26,"1"26,26 26,-53 27,26 26,-26 1,0-27,53 0,-53-27,27-26,-27 53,52-53,1-26,-26-1,26-52,-53 26,26 0,-26 26,0 54,53-1,-26 54,25-54,1-26</inkml:trace>
  <inkml:trace contextRef="#ctx0" brushRef="#br1" timeOffset="187448">3334 17303,'0'53,"26"0,-26 0,0 0,0 26,0 1,27 26,-27-27,53-26,-53 0,53 0,-27-53</inkml:trace>
  <inkml:trace contextRef="#ctx0" brushRef="#br1" timeOffset="187650">3228 17594,'0'-26,"53"26,-27-53,1 53,26 0,-27 0,1 0,-27 27,53-27</inkml:trace>
  <inkml:trace contextRef="#ctx0" brushRef="#br1" timeOffset="188634">3625 17039,'0'-27,"0"27,79 0,-52 80,26 79,-1-1,-52 1,80 26,-80-52,53 25,-53-78,53-1,-53-53,0-26,0-52,0 25,0-26,-27 0,27-26,0 26,0 27,0-1,27-26,52 53,-52 0,25 0,-25 27,26 78,-53-78,0-1,0 27,0-26,-27-1,27 27,-26-26</inkml:trace>
  <inkml:trace contextRef="#ctx0" brushRef="#br1" timeOffset="188956">4445 18071,'26'0,"-26"53,27-53,-27 53,53-53,-53 26,79-26,-52 0,-27 0,0-26,53-54,-53 1,0-27,0 0,53 53,-27 53,-26 0,53 27,-53 26,26-27,-26 1,53 25,-53-25</inkml:trace>
  <inkml:trace contextRef="#ctx0" brushRef="#br1" timeOffset="189196">5292 17065,'0'106,"-27"26,27-26,0 0,0 26,0-26,0-26,27-27,-27-1,53 28,-53-54,0 1</inkml:trace>
  <inkml:trace contextRef="#ctx0" brushRef="#br1" timeOffset="189416">5027 17727,'0'0,"53"0,-27 0,54 26,-27-26,0 0,0 0,0 0</inkml:trace>
  <inkml:trace contextRef="#ctx0" brushRef="#br1" timeOffset="190276">3969 17965,'0'26,"0"1,0 26,0-27,0 1,0 26,0-27,53 0,-53 27,26-53,-26 53,0-26,53-27,-53 0</inkml:trace>
  <inkml:trace contextRef="#ctx0" brushRef="#br1" timeOffset="191558">7064 17489,'0'-27,"-26"27,-53 53,52 0,-26 0,0 26,53-52,-26-27,26 26,26-26,54 53,-27-53,-1 0,1 0,0 0,-53 27,80-27,-80 53,0-1,0-25,-27-1,1 27,-27-53,53 53,-53-53</inkml:trace>
  <inkml:trace contextRef="#ctx0" brushRef="#br1" timeOffset="191776">7382 17833,'0'0,"0"53,53-1,-53 28,0-27,26-27,-26 1,0 26</inkml:trace>
  <inkml:trace contextRef="#ctx0" brushRef="#br1" timeOffset="191966">7435 17515,'0'-26,"0"-1,0 27,0 53,0 0,0 26,0 1</inkml:trace>
  <inkml:trace contextRef="#ctx0" brushRef="#br1" timeOffset="192745">7805 17806,'0'-26,"0"-27,-53 53,27 0,-1 0,27 26,27-26,-1 0,1 0,26 0,-27 0,27 0,0 27,-53-1,0 54,0-1,0 0,0 1,0-1,0-26,0-27,-26-26,26 53,-53-53,53-26,-53 26,53-53,-27 53,27-27,27 27,-1 0,27 0,-26-52,25 52,-25 0,26 0,0 0,-53 26,26-26,-26 26,53 27,-53-106,53 1,-53-1,106-53,-80 53,27 26,-26-25,-1 52,-26 26,0 27,53-27,-53 1,0 26,0-27,0 1,0 26,27-53,52 0</inkml:trace>
  <inkml:trace contextRef="#ctx0" brushRef="#br1" timeOffset="193167">9287 17938,'0'-26,"-27"26,54 0,-1 53,27-53,0 26,0-26,0-53,-27-26,27-53,0-53,0-1,-53 28,80-1,-80 106,-53 53,0 26,-27 80,54-26,-27 25,0-25,53-1,0-26,0 26,0-26,27 27,-1-1,-26 1,79-1,-26 27,-26 0,-27 26,53-79</inkml:trace>
  <inkml:trace contextRef="#ctx0" brushRef="#br1" timeOffset="193345">10504 18018,'26'0,"-26"26,53 27,-53 27,0-28,0 1,-79 27,53-80</inkml:trace>
  <inkml:trace contextRef="#ctx0" brushRef="#br1" timeOffset="196671">13388 17621,'0'-53,"0"27,0 26,0-27,0-26,-53 53,53-26,-26 26,-54 0,54 0,-27 26,26 27,27 0,-79 0,79 0,-26-27,26 1,0 52,26-79,0 0,27 0,0 0,0-26,0 26,-26-80,52 1,-79 52,0 27,26 80,-26-54,0 1,53 26,-53-27,27 27,-27-26,0 25,0 1</inkml:trace>
  <inkml:trace contextRef="#ctx0" brushRef="#br1" timeOffset="197159">13705 17700,'0'0,"0"27,53 26,0 26,53 0,-53 1,-53-54,53 27,-53-26,0-1,0-26,0 79,-106-79,80 27,-27-27,26 0</inkml:trace>
  <inkml:trace contextRef="#ctx0" brushRef="#br1" timeOffset="197339">13811 17806,'53'-53,"53"53,-27 0,-26 0</inkml:trace>
  <inkml:trace contextRef="#ctx0" brushRef="#br1" timeOffset="199017">15319 17594,'0'-52,"0"25,0 1,0-27,0 53,-26 0,-53 0,26 0,53 26,-53-26,53 53,-53-53,53 27,-27-27,27 26,0 27,-53-27,53 1,0 26,0-27,0 1,27 26,-27-27,26 27,-26-27,53 1,27 26,-27-53,26 0,-53 0,27 0,-26 0,-1 0,1 0,26 0,-27 0,-26 0</inkml:trace>
  <inkml:trace contextRef="#ctx0" brushRef="#br1" timeOffset="199588">15637 17833,'0'0,"0"53,0-1,26-52,-26 27,27-27,52 0,-52-27,-27 1,0-27,0 27,0-1,0 27,-53 0,53 0,0 53,0-26,53 25,0-52,-1 0,28-52,-1-1,-26 0,0-27,-53 27,0 27,0-1,-26 27,-1 0,1 0,-27 0,53 27,0 52,0-26,0 0,79 27,-26-28,26 1,-26-26,-26-27,-27 26,-80-26,28 0,-1 0,0 53,26-53</inkml:trace>
  <inkml:trace contextRef="#ctx0" brushRef="#br1" timeOffset="200063">16775 17330,'-27'0,"27"26,-26 54,26-1,-53 27,53 0,0 26,0-26,0 26,53 0,0-26,-27-26,53-27,-26 0,0-53</inkml:trace>
  <inkml:trace contextRef="#ctx0" brushRef="#br1" timeOffset="202445">17251 17647,'0'27,"0"26,53 26,0-26,-27-53,27 53,-26-53,-27 26,52-26,-52 53,0 0,0 0,-52-26,25-27,-26 53,27-53,-1 52,-52-52</inkml:trace>
  <inkml:trace contextRef="#ctx0" brushRef="#br1" timeOffset="202688">17357 17780,'26'-27,"27"27,-53-53,53 53,-27 0,54 0,-27 0,0 0</inkml:trace>
  <inkml:trace contextRef="#ctx0" brushRef="#br1" timeOffset="205332">18150 17594,'-52'0,"52"27,0-1,-27 27,27 0,0 27,0 25,-53-25,53-1,0 1,0-28,0 1,0-26,80-27,-54 26,0-26,27 0</inkml:trace>
  <inkml:trace contextRef="#ctx0" brushRef="#br1" timeOffset="205895">18230 17674,'26'0,"27"-27,-26 27,26 0,-1 0,1 0,0 0,-53 27,53 26,-53 0,0 0,0 0,-26 26,-27-53,26 27,1-53,26 27,-53-27,79 0,27 53,0-53,-26 0,26 0,-27 0,27 0,0 0,0 0</inkml:trace>
  <inkml:trace contextRef="#ctx0" brushRef="#br1" timeOffset="206262">18944 17753,'27'0,"-27"53,0 0,0 0,0 0,0-27,53 27,-53-26,26 26,0-53,27 0,-53-27</inkml:trace>
  <inkml:trace contextRef="#ctx0" brushRef="#br1" timeOffset="206495">19209 17859,'0'-53,"26"53,-26 27,27-1,-27 1,0 25,0-25,53-1,-53 54,0-27</inkml:trace>
  <inkml:trace contextRef="#ctx0" brushRef="#br1" timeOffset="206825">19368 17647,'-27'0,"-26"0,27 0,-54 0,27-53,0 53,1 0,-28 0,54 0,26 53,0-26,0-1,0 27,0-26,0-1,0 27,0-53</inkml:trace>
  <inkml:trace contextRef="#ctx0" brushRef="#br1" timeOffset="207139">19632 17383,'27'26,"-27"27,79 27,-79-28,53 1,-53 0,0 27,0-27,0 0,0-1,-53 1,0-26,-26 26,26-53,26 53</inkml:trace>
  <inkml:trace contextRef="#ctx0" brushRef="#br1" timeOffset="207679">20399 17409,'0'-26,"0"-27,0 26,0 27,-79 0,53 0,26 27,-53 52,53-26,-53 27,53-1,0 0,0-26,0 0,0 27,26-28,-26 1,0 0,0 27,0-54,0 27,0 0,0 0</inkml:trace>
  <inkml:trace contextRef="#ctx0" brushRef="#br1" timeOffset="207890">20161 17859,'0'0,"27"0,26 0,-27 0,27 0,0 0,53-26,-53 26,-27 0</inkml:trace>
  <inkml:trace contextRef="#ctx0" brushRef="#br1" timeOffset="208175">20770 17303,'53'-26,"-53"26,0 53,0 26,0 1,0 25,-27 28,27-27,0-27,0 0,0-26,0 0,0-26,0 26,0-53</inkml:trace>
  <inkml:trace contextRef="#ctx0" brushRef="#br1" timeOffset="208378">20638 17806,'0'-26,"26"26,0 0,27 0,27 0,-1 0,0 0,-26 0,-26 0</inkml:trace>
  <inkml:trace contextRef="#ctx0" brushRef="#br1" timeOffset="208625">21273 17303,'0'53,"0"0,52 27,-52-1,0 0,0 1,0-1,0 27,-26 0,26-53,-79 0,26 26,-53-26,53 0</inkml:trace>
  <inkml:trace contextRef="#ctx0" brushRef="#br1" timeOffset="209307">20055 17859,'27'0,"26"0,0 0,0 0,-27 0,1 0</inkml:trace>
  <inkml:trace contextRef="#ctx0" brushRef="#br1" timeOffset="210725">21643 17965,'0'-53,"0"53,79-26,1 26,-27 0,0 0,26 0,-26 0,0 0</inkml:trace>
  <inkml:trace contextRef="#ctx0" brushRef="#br1" timeOffset="210972">21881 17780,'27'26,"-1"27,-26 0,53-27,-53 1,0 26,0-27,0 1,0 26,0-27,0 1</inkml:trace>
  <inkml:trace contextRef="#ctx0" brushRef="#br1" timeOffset="211536">22516 17251,'0'-27,"0"27,0 53,53 0,-53 26,53 1,-53-1,26 0,-26 27,0-53,0-26,0-1,80-52,-80-1,53-26,-27 53,27-53,-27 53,27 0,-53 27,53 26,-53-27,0 1,0 26,0-1,0-25,-26-27,-54 53,28-53,-1 0,0 0,26 0,27-53,-53 53,53-53,27 53</inkml:trace>
  <inkml:trace contextRef="#ctx0" brushRef="#br1" timeOffset="211954">23098 18097,'27'0,"26"-26,-27 26,0 0,27 0,-53 26,53 27,-53-26,0-1,0 27,0 0,0-53,0 26,53-26,0 0,0 0,-27 0,-26 27</inkml:trace>
  <inkml:trace contextRef="#ctx0" brushRef="#br1" timeOffset="212841">23627 18018,'0'-27,"0"27,-26 0,-27 0,26 0,1 0,-27 0,0 0,53 0,0 53,0-26,0 52,0-52,0 25,0-25,0-1,-26 27,26-26,0-1,53-26,-27 0,53 0,-26-53,27 53,-27-53,0 53,0 0,-27 0,-26 0,0 80,0-54,-53 27,27-53,-27 53,26-53,1 27,-27-27,26 79,27-53,-53-26</inkml:trace>
  <inkml:trace contextRef="#ctx0" brushRef="#br1" timeOffset="214156">24342 17568,'0'0,"-27"0,-52 26,26 27,0-26,0 26,53-27,-26-26,26 53,0 0,53-53,52 53,-25-53,-1 26,-26-26,26 53,-52-26,-27 26,-53-53,0 79,0-79,27 27,-27-27,26 52</inkml:trace>
  <inkml:trace contextRef="#ctx0" brushRef="#br1" timeOffset="214457">24712 17833,'0'26,"0"27,0 0,0-27,0 1,0-1,0 27</inkml:trace>
  <inkml:trace contextRef="#ctx0" brushRef="#br1" timeOffset="214638">24818 17647,'26'0,"-26"80,0-27</inkml:trace>
  <inkml:trace contextRef="#ctx0" brushRef="#br1" timeOffset="214928">24977 18203,'0'-26,"53"26,-53-27,26 27,1 0,25 0,-52-26,80 26,-80-27,53 27,-27 0,1 0,-27 0,0 53,0-26,0 25,0-25</inkml:trace>
  <inkml:trace contextRef="#ctx0" brushRef="#br1" timeOffset="215987">25823 17436,'0'26,"0"54,0-1,0 0,0 1,0 26,-53 26,53-26,0-27,0 0,0-26,0 0,80 0,-54-53,1 0</inkml:trace>
  <inkml:trace contextRef="#ctx0" brushRef="#br1" timeOffset="216443">26194 17594,'53'0,"-53"27,0 26,0-27,0 1,26 52,-26-52,80 26,-54-27,0 0,27-26,-26 80,26-54,-53 27,-27-53,-26 27,0-27,-26 53,0-53,52 0</inkml:trace>
  <inkml:trace contextRef="#ctx0" brushRef="#br1" timeOffset="216638">26432 17436,'0'-27,"53"27,-27 0,27 0,-26 0,-1 0,-26 53,79-53,-79 27,27-27</inkml:trace>
  <inkml:trace contextRef="#ctx0" brushRef="#br1" timeOffset="217044">27173 17383,'0'0,"0"53,-53 26,53 0,0 27,0 0,0 26,0-26,0-26,26-27,1-1,26 1,-27-53,1 27,25-27,-25 0</inkml:trace>
  <inkml:trace contextRef="#ctx0" brushRef="#br1" timeOffset="217479">27596 17594,'27'0,"-1"0,0 0,54 27,-54-27,-26 53,27-53,-27 53,0-27,0 1,0 26,0-27,0 1,-80 25,80 1,0-26,27-27,-1 0,27 0,0 0,-26 0,-1 0,-26 0,53 0,-53-27</inkml:trace>
  <inkml:trace contextRef="#ctx0" brushRef="#br1" timeOffset="217703">28019 17647,'27'0,"-27"27,53 26,-53 0,0 0,0-27,0 1,0-1,26-26,-26 53,27-80</inkml:trace>
  <inkml:trace contextRef="#ctx0" brushRef="#br1" timeOffset="217914">28284 17674,'0'0,"26"0,-26 26,53 54,-53-54,0 1,0-1,0 27,0-27</inkml:trace>
  <inkml:trace contextRef="#ctx0" brushRef="#br1" timeOffset="218244">28601 17118,'0'27,"0"-1,0 1,0 26,-52-53,-1 52,0-52,0 0,0 0,-26-26,52-27,1 53,-27-26,26 26,-26 0,53 0,-26 53,26-1,0 28,0-27,0 0</inkml:trace>
  <inkml:trace contextRef="#ctx0" brushRef="#br1" timeOffset="218708">29184 17568,'52'-53,"-52"27,0-1,0 1,0 26,-52 0,-1 0,0 0,-27 53,27 0,27-1,26 1,-79 53,79-53,0 0,0 0,0-27,0 27,0-26,26 26,-26-27,0 1,0 26,0-27,0 0</inkml:trace>
  <inkml:trace contextRef="#ctx0" brushRef="#br1" timeOffset="218932">28575 17780,'0'-27,"53"27,-27 0,27 0,-26 0,26 0,0 0,0 0,-1 0,28 0,-54 0</inkml:trace>
  <inkml:trace contextRef="#ctx0" brushRef="#br1" timeOffset="219218">29342 17515,'53'27,"-53"-1,80 53,-80-26,53 0,-53 27,52-27,-52-1,0 1,0 27,-52-27,-54 26,-53 0,27 1,79-80</inkml:trace>
  <inkml:trace contextRef="#ctx0" brushRef="#br1" timeOffset="220156">29951 17489,'0'0,"0"53,0-27,0 27,0 0,0 26,0 27,0-27,0 1,0-27,0 0,0 0,0-1</inkml:trace>
  <inkml:trace contextRef="#ctx0" brushRef="#br1" timeOffset="220358">29871 17833,'0'0,"53"0,0 0,-26 0,-1 0,27 0,-26 0,-1 0</inkml:trace>
  <inkml:trace contextRef="#ctx0" brushRef="#br1" timeOffset="220576">30242 17489,'26'0,"54"0,-54 0,1 0,-27 79,79 27,-79 0,0 26,0 27,-53-1,-26-25,-1-27,-25-1,52-25,53-27,-27-27</inkml:trace>
  <inkml:trace contextRef="#ctx0" brushRef="#br1" timeOffset="222210">30771 16192,'0'-26,"0"-1,-53 27,27 0,-27 53,53 0,-27-26,27 25,0-25,0-1,0 27,0 27,0-54,0 1,0-1,0 27,0-27,-53 27</inkml:trace>
  <inkml:trace contextRef="#ctx0" brushRef="#br1" timeOffset="222450">30374 16483,'27'-26,"-1"26,53-53,-26 53,-26 0,-1 0,1 0,26 0</inkml:trace>
  <inkml:trace contextRef="#ctx0" brushRef="#br1" timeOffset="222695">30850 16377,'53'0,"0"0,-26 0,26 0,0 0,-27 0,-26 27,-26-1,-27-26</inkml:trace>
  <inkml:trace contextRef="#ctx0" brushRef="#br1" timeOffset="222832">30824 16721,'79'0,"-26"-26,-26 26,-1 0</inkml:trace>
  <inkml:trace contextRef="#ctx0" brushRef="#br1" timeOffset="223209">31485 16324,'0'27,"0"-1,27 27,-27 0,26-26,-26 26,53-27,-53 1,0 25,0 1,0-26,-79-27,-27 53,27-53,26 0</inkml:trace>
  <inkml:trace contextRef="#ctx0" brushRef="#br1" timeOffset="223426">31327 16351,'53'-53,"0"53,-27 0,27 0,26 0,-26 0,-53 26,53-26</inkml:trace>
  <inkml:trace contextRef="#ctx0" brushRef="#br1" timeOffset="224049">32094 16351,'0'26,"0"-26,0 27,-79-27,79 53,-53-53,53 53,0 0,0 0,0-53,79 0,-26 0,-53-27,0-52,0 52,26 27,1 0,52 27,-26-27,0 79,0-79,-27 27,1-27,-27 0,0-27,-53 27,53-53,-53 0,53 27,0-1,0 1,0-27,0 26,-79 27,52 27,1-27,-27 53,26 26</inkml:trace>
  <inkml:trace contextRef="#ctx0" brushRef="#br1" timeOffset="224340">32623 16245,'27'-53,"-27"27,53 26,-53-27,0 27,0 53,0 27,0-1,-27 27,27-27,-26-26,26 0,0 0,0-27,0 1</inkml:trace>
  <inkml:trace contextRef="#ctx0" brushRef="#br1" timeOffset="224588">32861 16377,'0'-53,"53"53,-53 53,0-26,0 26,0 0,0 26,0 0,-26 1,26-1,-53-26,53-26,-27-27</inkml:trace>
  <inkml:trace contextRef="#ctx0" brushRef="#br1" timeOffset="224807">32650 16616,'26'0,"-26"-27,27 27,-1 0,27 0,26 0,1 0,-54 0,1 0</inkml:trace>
  <inkml:trace contextRef="#ctx0" brushRef="#br1" timeOffset="225202">33258 16377,'0'27,"53"-27,-53 53,27-53,-27 53,26-53,-26 53,0 0,0-27,0 0,-26 27,-27-26,26 26,1-27,-27 27,53 0,0-53,53 0,-53 26</inkml:trace>
  <inkml:trace contextRef="#ctx0" brushRef="#br1" timeOffset="225422">33046 16748,'0'0,"80"0,-27 0,0 0,0 0,0 0,-1 0,-25 53</inkml:trace>
  <inkml:trace contextRef="#ctx0" brushRef="#br1" timeOffset="225600">33629 16907,'0'-27,"0"54,0 25,0-52</inkml:trace>
  <inkml:trace contextRef="#ctx0" brushRef="#br1" timeOffset="226020">33205 17012,'27'0,"-1"0,27 0,0 0,0 0</inkml:trace>
  <inkml:trace contextRef="#ctx0" brushRef="#br1" timeOffset="226426">32385 17409,'26'-53,"27"53,27 27,-27-27,26 0,53 53,27-53,0 0,0 0,-54 0,-25 0,-54 26,-52-26,-27 0</inkml:trace>
  <inkml:trace contextRef="#ctx0" brushRef="#br0" timeOffset="236606">27861 18282,'0'0,"0"53,0 0,0 0,0 0,0-26,0-1,53-26,-27 0,0 0,27 0,0 0,-26 53,26-53,-27 0,1 0,26 0,-27 0,0 0,27 0,0 0,0 0,-26 0,26 0,-27 0,0 0,1 0,26 0,-27 0,1 0,26 0,-27 0,1 0,52 0,-26 0,-27 0,27-27,0 27,-26 0,-27-26,26 0,-26-27,53 53,-53-27,-26 27,-54 0</inkml:trace>
  <inkml:trace contextRef="#ctx0" brushRef="#br0" timeOffset="238073">28469 18759,'0'-53,"0"79,0 1,0-1,0 27,0 0,0-27,27-26,-1 0,27-26,0-1,-27 27,-26 0,53 0,-26 0,26 0,-27 0,-26-26,0 0,0-1,0-26,0 27,0 26,-53 0</inkml:trace>
  <inkml:trace contextRef="#ctx0" brushRef="#br0" timeOffset="238795">28654 18732,'0'27,"0"-1,0 1,-26-27</inkml:trace>
  <inkml:trace contextRef="#ctx0" brushRef="#br0" timeOffset="242125">18494 18388,'0'-26,"0"52,27 1,-27 26,0 26,0-53,53-26,-27 0,1 0,-1 0,27 0,-26 0,-27 0,26 0,27 0,-27 0,1 0,26 0,-53 0,79 0,-26 0,-27 0,1 0,26 0,-27 0,1 0,52-26,-26 26,0 0,0 0,0 0,-27 0,27-26,0 26,26 0,-52 0,-1 0,27 0,-26 0,-1 0,-26-27,27 27,26 0,0 0,-1 0,1 0,0 0,-26-53,-1 53,-26-26,0-27,53 53,-53-27,0 1,0-1,-26 27,26 27,-27-1</inkml:trace>
  <inkml:trace contextRef="#ctx0" brushRef="#br0" timeOffset="243377">19341 18679,'0'-53,"0"80,0-1,0 27,0 0,0 26,0-26,0-26,53-27,-27 0,27 0,-53-27,53 27,-53-26,53 26,-53-53,27 53,-27 26,26 1,27-27,0 53,-27-53,27 0,-53-27,0 1,0-1,0-25,0 25,0 1,0 26</inkml:trace>
  <inkml:trace contextRef="#ctx0" brushRef="#br0" timeOffset="244059">19632 18759,'-26'0,"26"0,0 53,0-27,0 0</inkml:trace>
  <inkml:trace contextRef="#ctx0" brushRef="#br0" timeOffset="244629">19897 18732,'0'-53,"-27"53,27 27,-26 52,26-52,0 25</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8:17:58.724"/>
    </inkml:context>
    <inkml:brush xml:id="br0">
      <inkml:brushProperty name="width" value="0.05292" units="cm"/>
      <inkml:brushProperty name="height" value="0.05292" units="cm"/>
      <inkml:brushProperty name="color" value="#FF0000"/>
    </inkml:brush>
  </inkml:definitions>
  <inkml:trace contextRef="#ctx0" brushRef="#br0">1826 12938,'0'-27,"0"1,-53 26,26 0,27 0,-26 0,26 26,-27-26,27 80,0-54,0 1,0-1,0 27,0-27,0 27,0 0,0-26,0-1,0 27,0-26,0-1,0 27,0 0,-53-53,27 26,-27-26,27 0,-27 53</inkml:trace>
  <inkml:trace contextRef="#ctx0" brushRef="#br0" timeOffset="524">1984 13282,'0'26,"0"1,0 52,-53-26,53-27,0 1,0 26,0-53,53 0,0 0,0-27,0 1,-53-1,27-25,-27 25,0-26,0 27,-80-27,27 53,27 0,26 0</inkml:trace>
  <inkml:trace contextRef="#ctx0" brushRef="#br0" timeOffset="1023">2381 13679,'27'0,"-27"-27,79-52,-79-1,53-25,-53-1,0-27,0 28,0 25,0 27,0 27,0 26,0 0,0 53,0 0,0 26,0-26,0 26,0 1,0-1,0-26,0 0,0 0,0-27,0 1,53-27,-27 53,27-53</inkml:trace>
  <inkml:trace contextRef="#ctx0" brushRef="#br0" timeOffset="1536">2831 12885,'0'-53,"27"106</inkml:trace>
  <inkml:trace contextRef="#ctx0" brushRef="#br0" timeOffset="1852">2937 13679,'0'26,"0"27,53-53</inkml:trace>
  <inkml:trace contextRef="#ctx0" brushRef="#br0" timeOffset="2070">3096 13441,'26'0,"1"0</inkml:trace>
  <inkml:trace contextRef="#ctx0" brushRef="#br0" timeOffset="2603">2540 12832,'0'-26,"26"26,1 0,-27 26,53 27,-53-27,53-26,-53 80,0-54,0 27,0 26,0-26,-80 27,27 26,-26-53</inkml:trace>
  <inkml:trace contextRef="#ctx0" brushRef="#br0" timeOffset="3240">1535 14049,'53'0,"26"0,80 0,52-26,54 26,-53 0,-27-53,-79 53,-53 0,-1 0,-52 53,0 0,0-27,0-26</inkml:trace>
  <inkml:trace contextRef="#ctx0" brushRef="#br0" timeOffset="14023">5794 12938,'0'-53,"0"26,-53 1,27-27,0 53,-27 0,26 0,-26 0,27 0,-27 27,26-27,-25 79,25-53,-26 54,27-27,26 0,-80-1,80 28,-26-27,26-27,0 1,0 26,0-27,26 27,1-53,52 53,1-53,-1 0,0 0,27 0,-27-53,1 27,-54-54,-26 27,80 27,-80-27,-27 53,-26 0,0 26,53 27,0-26,0-27,27 0,26 0,-27 0,-26-27,53 1,-53-1,0-26,0 27,-26 26,-1 0,27 0,0 53,80-53,-1 53,0-53,1 0,-1 0,-52 0,-27-53,0 26,0 27,-53 0,26-53,1 53,26 53,0-26,26 26,1-27,26 1,-27 26,-26-27,53 27,-53-27,0 27,-53-53,0 53,27-53</inkml:trace>
  <inkml:trace contextRef="#ctx0" brushRef="#br0" timeOffset="14481">7091 12647,'0'-27,"0"27,0 53,0 27,0 52,0-26,0-27,0 0,0-26,0 0,53 0</inkml:trace>
  <inkml:trace contextRef="#ctx0" brushRef="#br0" timeOffset="14713">6800 13070,'26'0,"-26"-53,106 53,-27 0,-26 0,27 0,-1 0,1 0,-28 0,1 0</inkml:trace>
  <inkml:trace contextRef="#ctx0" brushRef="#br0" timeOffset="15005">7011 13361,'53'0,"-26"0,26 0,53-53,-1 53,-25-26,-27 26,0 0</inkml:trace>
  <inkml:trace contextRef="#ctx0" brushRef="#br0" timeOffset="15343">7223 13520,'53'0,"-26"0,-1 0,27 0,-53 0,0 53,-53 26,27-79,26 27,26-27,27 53,0-53,0 0,0 26,-53 27,-106-53,53 79,26-79</inkml:trace>
  <inkml:trace contextRef="#ctx0" brushRef="#br0" timeOffset="15562">8017 13097,'0'52,"0"1,0 27,-27-27,27 26,-52 0,-1 1,0 26,-53-27,-26-26</inkml:trace>
  <inkml:trace contextRef="#ctx0" brushRef="#br0" timeOffset="15842">6562 13335,'-53'0,"53"26,0 27,0 26,0-26,53 27,-27 26,54-1,25-25</inkml:trace>
  <inkml:trace contextRef="#ctx0" brushRef="#br0" timeOffset="17032">4948 14684,'53'-26,"-27"26,1 0,-27 0,52 0,-52 53,0-1,0-25,0-1,-52 54,52-54,0 1,26 26,0-53,27 0,0 0,27 0</inkml:trace>
  <inkml:trace contextRef="#ctx0" brushRef="#br0" timeOffset="17293">5503 14711,'0'0,"0"26,0 53,0-52,27-1,-27 27,53-26</inkml:trace>
  <inkml:trace contextRef="#ctx0" brushRef="#br0" timeOffset="17490">5662 14763,'27'27,"25"26,-25 0,52-53</inkml:trace>
  <inkml:trace contextRef="#ctx0" brushRef="#br0" timeOffset="17795">5847 14419,'0'27,"0"-1,-53-26,27 0,-1 27,-25-27,25 0,1 0,-27 0,26 0,1 0,26 53,-80-53,80 26,-26 27,26 0</inkml:trace>
  <inkml:trace contextRef="#ctx0" brushRef="#br0" timeOffset="18263">5001 15134,'26'0,"-26"-27,79 27,-26 0,27 0,26 0,52 0,-25 0,25-53,-52 53,-26 0,-27 0,-1 27,-52 26</inkml:trace>
  <inkml:trace contextRef="#ctx0" brushRef="#br0" timeOffset="18570">5318 15346,'0'-27,"0"54,0 25,0 1,0 27,0-27,0 0,53-1,-53 28,53-80</inkml:trace>
  <inkml:trace contextRef="#ctx0" brushRef="#br0" timeOffset="18756">5662 15398,'0'27,"-53"79,53-27,-26 0,26 1,0-1,0-26</inkml:trace>
  <inkml:trace contextRef="#ctx0" brushRef="#br0" timeOffset="19086">5874 15584,'53'0,"-27"0,27-53,0 53,-53 26,0 1,0-1,0 27,0-27,-26-26,26 53,-53-53,53 27,53-27,-27 0,27 0,0 0,0 53,-53 0,-27-27,-52 27,0 0,-1-53</inkml:trace>
  <inkml:trace contextRef="#ctx0" brushRef="#br0" timeOffset="19595">6324 14949,'26'0,"53"0,-52 0,-27 26</inkml:trace>
  <inkml:trace contextRef="#ctx0" brushRef="#br0" timeOffset="19730">6403 15266,'53'0,"0"0,0 0,-27 0</inkml:trace>
  <inkml:trace contextRef="#ctx0" brushRef="#br0" timeOffset="21164">7091 14605,'-27'0,"1"53,-53 52,26 1,53 27,-53-54,53 0,53 1,26-54,0-26,1 0,-27 0,0 0,-53-26,26-1,-26-26,0 27,-26-27,-27 26,0 27,0-52,26 52,-26 0,1 0,52 26,0 0,26 1,0-27,1 0</inkml:trace>
  <inkml:trace contextRef="#ctx0" brushRef="#br0" timeOffset="21410">7514 14896,'0'26,"0"54,0-28,0 1,0 0,53 0,-53 0,27-26</inkml:trace>
  <inkml:trace contextRef="#ctx0" brushRef="#br0" timeOffset="21604">7726 15054,'26'0,"-26"27,27-27,-27 26,53-26,-53 27,26 26,-26 0</inkml:trace>
  <inkml:trace contextRef="#ctx0" brushRef="#br0" timeOffset="21920">7938 14763,'-27'0,"-26"0,27 0,-1 0,-26 0,27 0,-1 0,-26 0,1 0,25 0,27 80,-26-80</inkml:trace>
  <inkml:trace contextRef="#ctx0" brushRef="#br0" timeOffset="23864">9551 13149,'0'53,"-52"27,52-27,0 0,-27-27</inkml:trace>
  <inkml:trace contextRef="#ctx0" brushRef="#br0" timeOffset="24121">9419 13837,'0'27,"0"26,0 26,0-26,0-26,0-1,0 27,0-27,0 1,0 26,0-27,0 1,0 26</inkml:trace>
  <inkml:trace contextRef="#ctx0" brushRef="#br0" timeOffset="24463">9472 15213</inkml:trace>
  <inkml:trace contextRef="#ctx0" brushRef="#br0" timeOffset="25881">10954 12673,'0'-53,"0"27,0-27,-27 53,-26 0,27-53,-1 53,-25 0,25 0,1 26,-54 1,27 26,0 0,1 0,25-27,27 27,-79-26,79-1,0 27,0 0,0 0,0 0,26 26,1-53,52 27,-26-53,0 27,0-27,26 0</inkml:trace>
  <inkml:trace contextRef="#ctx0" brushRef="#br0" timeOffset="26404">10901 12938,'-27'0,"-52"26,79 27,0-26,26-27,27 0,-26 0,-1 0,-26 0,0-27,0-26,0 27,0 26,0-27,-79 27,26 0,53 0,0 27,0 26,0-53,106 53,0-53,0 0,-27 0,-26 0,0 0,-53-53,0 26,-53 1,0 26,79 0,27 53,0 0,0-27,-53 27,27 0,-27-27,0 27,0-26,-53-27,0 53,-27-53,27 0,1 53</inkml:trace>
  <inkml:trace contextRef="#ctx0" brushRef="#br0" timeOffset="26876">11853 12673,'0'0,"-26"0,26 53,-79 27,79-28,-27 28,27-1,0 27,0-27,53 27,0-53,53 0,0-53,26 53,-53-53,-26 0</inkml:trace>
  <inkml:trace contextRef="#ctx0" brushRef="#br0" timeOffset="27296">12383 12594,'0'26,"-27"54,27 26,0-1,0-25,0-27,0 0,0-1,53 28,-27-54,27-26,27 0,-54 0</inkml:trace>
  <inkml:trace contextRef="#ctx0" brushRef="#br0" timeOffset="27503">12144 13017,'0'-26,"27"26,-27-53,79 53,-52 0,26 0,26 0,0 0,-26 0,0 0</inkml:trace>
  <inkml:trace contextRef="#ctx0" brushRef="#br0" timeOffset="27791">12938 12488,'0'26,"-26"1,26 52,-27 1,27 26,-79 26,79-53,-53 1,53-28,0 28,0-27,0-27,0 1</inkml:trace>
  <inkml:trace contextRef="#ctx0" brushRef="#br0" timeOffset="28227">13044 12858,'0'53,"0"0,0 0,0 0,0 0,0 0,0-27,0 1,53-27,-27 0,27-27,-53 1,27-27,-27 0,26 53,-26-26,0 79,0-27,0 27,0-27,0 1,0-1,0 27,0-26,0-1,0 27</inkml:trace>
  <inkml:trace contextRef="#ctx0" brushRef="#br0" timeOffset="28458">13573 12647,'27'0,"-27"53,0 26,0 27,0-27,0 1,0-1,0-26,-27 26,-26 1,0-27,-53 0,54-53</inkml:trace>
  <inkml:trace contextRef="#ctx0" brushRef="#br0" timeOffset="30207">10451 14102,'27'0,"25"0,-25 0,-1 0,54 26,-80 27,0-26,0 26,0-27,-53-26,53 53,-53-53,53 27,0 25,26-52,1 0,26 0,0 0,0 0,-1 0</inkml:trace>
  <inkml:trace contextRef="#ctx0" brushRef="#br0" timeOffset="30434">10927 14234,'0'0,"0"27,0 52,27-26,26-53</inkml:trace>
  <inkml:trace contextRef="#ctx0" brushRef="#br0" timeOffset="30628">11086 14287,'0'27,"0"26,27-53,-27 79,52-79,-52 26</inkml:trace>
  <inkml:trace contextRef="#ctx0" brushRef="#br0" timeOffset="30957">11192 13996,'0'27,"0"-1,0-26,-53 0,-26 0,26 0,26 0,-26 27,53 25,0 1,0 0</inkml:trace>
  <inkml:trace contextRef="#ctx0" brushRef="#br0" timeOffset="31452">10451 14711,'0'0,"27"0,25 0,81 0,-27 0,26 0,27 0,-27 0,-26 0,-27 0,-52 0,-1 0,-26 0</inkml:trace>
  <inkml:trace contextRef="#ctx0" brushRef="#br0" timeOffset="31806">10610 14896,'0'-27,"26"27,27 27,-26-27,26 79,-27-52,-26 25,79-25,-79-1,0 27,27-53,-27 27</inkml:trace>
  <inkml:trace contextRef="#ctx0" brushRef="#br0" timeOffset="32022">11007 14816,'0'53,"0"0,0 0,0 0,0 0,0 26,0-52,0-1,0 1</inkml:trace>
  <inkml:trace contextRef="#ctx0" brushRef="#br0" timeOffset="32396">11218 15107,'0'53,"0"27,53-27,-53-27,27-26,-27 53,26-53,27 0,-26 0,-27-53,0 27,0-1,0 27,0 27,0 26,26-27,-26 0,0 27,0-26,0-1</inkml:trace>
  <inkml:trace contextRef="#ctx0" brushRef="#br0" timeOffset="33135">11615 14578,'0'-26,"53"26,27 0,-54 0,27 26,-53 1</inkml:trace>
  <inkml:trace contextRef="#ctx0" brushRef="#br0" timeOffset="33275">11748 14816,'0'0,"26"0,27 0,26 0</inkml:trace>
  <inkml:trace contextRef="#ctx0" brushRef="#br0" timeOffset="33881">12330 14525,'0'-79,"-80"52,54-25,-27 25,26-26,-26 0,53 0,0 27,0-27,53 27,-26 26,-1 0,27 0,-53 52,0-25,0 26,0 0,0 26,0 27,-53-27,53-26,0 0,53 0,27-53,-27 27,-1-27,1 0,0-27,-53-26,0 0,-26 53,-27-53,26 53,-25 0</inkml:trace>
  <inkml:trace contextRef="#ctx0" brushRef="#br0" timeOffset="34124">12753 14472,'26'27,"-26"26,0 0,0 0,53-27,-26 27,-1-53</inkml:trace>
  <inkml:trace contextRef="#ctx0" brushRef="#br0" timeOffset="34312">12965 14525,'53'0,"-53"27,26-1,-26 1,0 26,0-27,0 1,26-27</inkml:trace>
  <inkml:trace contextRef="#ctx0" brushRef="#br0" timeOffset="34601">13203 14128,'-53'27,"26"-27,27 26,-79-26,26 0,27 0,-1 0,1 0,-27-26,0 26,0 0,53 53,-53-27,53 1,0 26</inkml:trace>
  <inkml:trace contextRef="#ctx0" brushRef="#br0" timeOffset="36065">15637 14049,'0'53,"0"-27,0 1,0 52,0-26,-53-26</inkml:trace>
  <inkml:trace contextRef="#ctx0" brushRef="#br0" timeOffset="37078">4154 15134,'0'0,"0"0,79 0,-26 0,0 0,0 0,-26 0,-27 53,0-27</inkml:trace>
  <inkml:trace contextRef="#ctx0" brushRef="#br0" timeOffset="37211">4233 15478,'53'-27,"0"27,0-53,0 53,0 0</inkml:trace>
  <inkml:trace contextRef="#ctx0" brushRef="#br0" timeOffset="37645">3149 15054,'0'0,"0"0,0 53,52 0,-52 0,0 27,0-1,0 27,0-27,0-26</inkml:trace>
  <inkml:trace contextRef="#ctx0" brushRef="#br0" timeOffset="37910">2725 15054,'0'-52,"80"52,-27 0,52-27,1 27,26 0,-52 0,-1 0</inkml:trace>
  <inkml:trace contextRef="#ctx0" brushRef="#br0" timeOffset="38188">3704 15346,'0'26,"0"27,0 0,0-27,0 1,0 26,0-27,0 1,0 25,0-25</inkml:trace>
  <inkml:trace contextRef="#ctx0" brushRef="#br0" timeOffset="40123">9657 14578,'0'0,"0"53,0-26,0 26,0-1,0-25,0-1,0 1,0 26,0-27</inkml:trace>
  <inkml:trace contextRef="#ctx0" brushRef="#br0" timeOffset="40405">9472 14525,'0'-26,"27"26,25 0,-25 0,26 0,26 0,-26 0,-26 53</inkml:trace>
  <inkml:trace contextRef="#ctx0" brushRef="#br0" timeOffset="40916">9657 15028,'53'0,"0"0,0 0,-53 0,0 53,0 0,0 0,0-53,0 26,27-26,25 0,-25 0,-1 0</inkml:trace>
  <inkml:trace contextRef="#ctx0" brushRef="#br0" timeOffset="41322">9948 14711,'53'0,"-26"0,-1 0,27 52,-53-25</inkml:trace>
  <inkml:trace contextRef="#ctx0" brushRef="#br0" timeOffset="41455">9922 15002,'79'0,"-26"0,-26 0,-1 0</inkml:trace>
  <inkml:trace contextRef="#ctx0" brushRef="#br0" timeOffset="43283">17568 13996,'0'53,"0"53,0-27,0 1,0-1,0-26,0 0,0 0,0 0</inkml:trace>
  <inkml:trace contextRef="#ctx0" brushRef="#br0" timeOffset="43547">17224 14023,'0'-53,"53"53,-26 0,52 0,-26 0,0 0,26 0,27 0,-26 0,25 0,1 0,-26 0</inkml:trace>
  <inkml:trace contextRef="#ctx0" brushRef="#br0" timeOffset="43801">18362 14128,'27'0,"25"0,1 0,-26 0,-27 53,26-53,-26 53</inkml:trace>
  <inkml:trace contextRef="#ctx0" brushRef="#br0" timeOffset="43935">18415 14525,'53'0,"0"0,0 0,0 0,-27 0</inkml:trace>
  <inkml:trace contextRef="#ctx0" brushRef="#br0" timeOffset="45459">19606 13864,'0'79,"-27"1,27-1,-53 27,53-53,0 0,0 0,0-1,0 1</inkml:trace>
  <inkml:trace contextRef="#ctx0" brushRef="#br0" timeOffset="45715">19262 13811,'0'0,"0"-27,26 27,27 0,26-52,-26 52,0 0,27 0,-1 0,27 0,-27 0,1 26,-27-26,-27 0</inkml:trace>
  <inkml:trace contextRef="#ctx0" brushRef="#br0" timeOffset="45939">20108 14181,'27'53,"-27"-26,0-1,0 27,-27-26,27-1,-26 27,26-27,0 1</inkml:trace>
  <inkml:trace contextRef="#ctx0" brushRef="#br0" timeOffset="46659">20505 13890,'0'53,"0"27,-26-1,26-26,-53 0,53 26,0-26,0-26,0-1,0-52,0-27,0 0,0 0,26-27,-26 28,0 25,0-26,27 53,26 27,0-27,0 26,-1-26,-25 79,-1-79,-26 53,80-53,-80 27,26 26,-26-27,27-26,52-26,-79-27,26 0,-26 0,0 0,53-26,-53 26,0 26,0 1,0 52,0 54</inkml:trace>
  <inkml:trace contextRef="#ctx0" brushRef="#br0" timeOffset="46845">21273 14261,'26'0,"-26"26,53 54,-53-28,0-25,0-1,0 54,0-54</inkml:trace>
  <inkml:trace contextRef="#ctx0" brushRef="#br0" timeOffset="47895">21881 14049,'0'-26,"27"26,-1 0,27 0,0 0,-53 53</inkml:trace>
  <inkml:trace contextRef="#ctx0" brushRef="#br0" timeOffset="48045">21881 14393,'27'0,"-1"-26,53 26,-52 0,-1 0</inkml:trace>
  <inkml:trace contextRef="#ctx0" brushRef="#br0" timeOffset="49188">22860 13890,'0'53,"0"0,0 0,0 0,-26 0,26 26,0-52,0-1,0 27</inkml:trace>
  <inkml:trace contextRef="#ctx0" brushRef="#br0" timeOffset="49691">22543 13758,'0'-53,"26"53,27 0,53 0,79 0,27 0,-1 0,27 0,-105 0,-54 0,-26 0,-79 0</inkml:trace>
  <inkml:trace contextRef="#ctx0" brushRef="#br0" timeOffset="50426">23442 14155,'53'0,"-27"0,1 0,26 0,-53 0,0 53,-27 0,27-27,-79-26,79 53,-26-53,26 53,26-27,27-26,26 0,1 0,-1 0,0 0,27-26</inkml:trace>
  <inkml:trace contextRef="#ctx0" brushRef="#br0" timeOffset="51106">24500 13917,'0'0,"0"53,-26 0,26 0,-53-1,53-25,-26-27,26 53,0 0,0-106,0 0,0 26,0 1,0-27,0 27,0-27,26 53,-26-53,53 53,-27-27,27 27,-53 0,53 0,-53 80,80-27,-80 0,79-1,-26-52,-53 53,53-53,-53 27,26-27,-26-27,0 1,0-27,53 0,-53 27,27 26,-27-53,0 26,0 1,0-27,0 0,0 79,26-26,-26 27</inkml:trace>
  <inkml:trace contextRef="#ctx0" brushRef="#br0" timeOffset="51444">25426 14076,'80'0,"-27"26,-27 27,-26-27,0 1,0-27,0 79,-26-79,26 27,0-1,0-26,53 0,26 0,0 0,1 0,-1 0,-26 0</inkml:trace>
  <inkml:trace contextRef="#ctx0" brushRef="#br0" timeOffset="57980">20294 15002,'0'26,"0"0,0 27,0 0,0 0,0-26,0-1,0 27,0-79,0-27,0 26,0 1,0-27,0 26,0 1,26 26,53 0,-52 0,-27 53,79-53,-79 79,53-79,-53 53,53-53,-53 53,53-53,-53 27,53-27,-53-80,53 27,-53-26,0 26,26 0,-26-26,0 105,0 1,0 25</inkml:trace>
  <inkml:trace contextRef="#ctx0" brushRef="#br0" timeOffset="58167">20981 15028,'27'0,"-27"0,26 0,-26 53,53 26,-53-26,0 27,0-1,0 0,-26-26,26 0</inkml:trace>
  <inkml:trace contextRef="#ctx0" brushRef="#br0" timeOffset="58610">20082 15584,'-53'0,"27"0,26 0,79 0,27 0,52 0,81 0,-28 0,1 53,-27-53,-53 0,-79 79,0-79,0 26,-26 27</inkml:trace>
  <inkml:trace contextRef="#ctx0" brushRef="#br0" timeOffset="60230">20558 15954,'0'0,"0"27,0 25,0-25,0-1,0 27,0-26,0 26,0-27,0-52,0-1,0 1,0-27,0 26,0 1,0-27,0 27,27 26,-27 0,79 52,-79-25,79 26,-52-27,26 27,-27-53,27 53,-26-53,-27 27,26-27,-26 52,53-52,-53 27,26-54,-26 1,0-27,0 27,53-54,-53 54,0-1,0-26,27 53,-27-52</inkml:trace>
  <inkml:trace contextRef="#ctx0" brushRef="#br0" timeOffset="61492">21405 16113,'53'0,"0"0,-27 0,1 26,-27 27,0 0,0 0,-27 26,1-52,26 26,26-53,1 0,25 0,28 0,-27 0,0 0,-27-27</inkml:trace>
  <inkml:trace contextRef="#ctx0" brushRef="#br0" timeOffset="64633">22278 15637,'79'0,"-52"0,-1 0,27 0,0 0,-26 0,-1 0,-26 26,-26-26</inkml:trace>
  <inkml:trace contextRef="#ctx0" brushRef="#br0" timeOffset="64924">22410 15901,'27'0,"26"0,0 0,-27 0,0 0,27 0,-53 53</inkml:trace>
  <inkml:trace contextRef="#ctx0" brushRef="#br0" timeOffset="66273">23733 14975,'53'0,"26"0,-26 0,0 0,-53 27,0 25,0-25,0-1,-53 27,0-26,27 26,-27 0,53 0,53-53,0 52,0-52,0 53,0-53,-53 53,26-53,-26 27,-53-27,-26 53,26-53,0 0,27 26</inkml:trace>
  <inkml:trace contextRef="#ctx0" brushRef="#br0" timeOffset="66589">24633 15002,'0'79,"0"-53,0 27,0 27,0-1,0 0,-80 27,27-26,27 25,26-25,-53-27,53 0</inkml:trace>
  <inkml:trace contextRef="#ctx0" brushRef="#br0" timeOffset="67011">24924 15504,'0'80,"0"-27,0 26,0-26,0-27,0 27,0 0,0-26,53-27,0 0,-53 0,53-53,-1 0,-25-27,-27 54,53 26,-53 0,0 53,-27-27,27 27,0 27,-26-27,26-1,-79 28,79-27</inkml:trace>
  <inkml:trace contextRef="#ctx0" brushRef="#br0" timeOffset="68755">8837 16986,'0'0,"0"53,0 26,0 1,0 25,0-52,0 0,0 0,0-26,0 26,0-27,0 27</inkml:trace>
  <inkml:trace contextRef="#ctx0" brushRef="#br0" timeOffset="69035">8440 16986,'0'-53,"0"53,53-26,0 26,26 0,27 0,0 0,26 0,-26 0,-26 0,-27 0,-27 0</inkml:trace>
  <inkml:trace contextRef="#ctx0" brushRef="#br0" timeOffset="69411">9551 17224,'53'0,"0"0,-26 0,26 0,0 0,0 0,-27 0,27 27,-53-1</inkml:trace>
  <inkml:trace contextRef="#ctx0" brushRef="#br0" timeOffset="69553">9737 17568,'53'0,"26"0,-26-26,-27 26,1 0,26 0</inkml:trace>
  <inkml:trace contextRef="#ctx0" brushRef="#br0" timeOffset="72325">11853 16563,'0'0,"-53"53,53 52,-52 1,52 0,-53 26,53-26,0-26,0-1,79 0,27-26,26-53,-26 0,-27-26,-26-27,0 0,-53-26,0-1,0 27,0 0,-53 0,0 53,27-53,-1 53,-26 0,27 0,0 0,26 53,0-26,0 26</inkml:trace>
  <inkml:trace contextRef="#ctx0" brushRef="#br0" timeOffset="72656">12488 17039,'0'26,"27"-26,-27 80,0-54,53 27,-53-26,26-1,-26 27,80-27,-28 27,-25-53</inkml:trace>
  <inkml:trace contextRef="#ctx0" brushRef="#br0" timeOffset="72859">12859 17092,'0'-27,"0"54,0 26,53 0,-53 0,26 26,-26-53,53 1,-26-27</inkml:trace>
  <inkml:trace contextRef="#ctx0" brushRef="#br0" timeOffset="73183">13070 16642,'-52'0,"52"26,-27-26,27 53,-53-53,-26 0,52 0,-26 0,27 0,-1 0,-25-26,25 26,1 0,-27 0,0 0,53 0,-27 53,27-27,0 27,27-53</inkml:trace>
  <inkml:trace contextRef="#ctx0" brushRef="#br0" timeOffset="73417">13441 16589,'26'0,"27"27,0 78,-53 1,80 0,-80-27,0 1,0 26,-27-27,-52 27,-1-53,-52 26,0 0,-27-26</inkml:trace>
  <inkml:trace contextRef="#ctx0" brushRef="#br0" timeOffset="73969">11192 16616,'0'26,"0"27,-53 26,0 54,53-28,0 28,0-27,27 52,78-25,28-28,25-52</inkml:trace>
  <inkml:trace contextRef="#ctx0" brushRef="#br0" timeOffset="74658">14393 16483,'-26'0,"-53"0,52 80,-26-1,0 53,0-26,53 26,-26-26,26 0,0 0,26-27,54 1,-1-1,53 0,-26-79,26 0</inkml:trace>
  <inkml:trace contextRef="#ctx0" brushRef="#br0" timeOffset="75086">14896 16721,'53'0,"-53"27,0 26,0 26,0 0,0 1,0-27,-26 26,26-52,0-1,26 27,53-53,-52 0,-1-26,27-1,-53-26,53 0,-53 27,53-27,-53 79,0 27,0 0,0 0,0 0,0 26,26-26,-26 0,0 0,27-53</inkml:trace>
  <inkml:trace contextRef="#ctx0" brushRef="#br0" timeOffset="75319">15663 16827,'53'0,"0"27,-53 26,80 26,-80-26,0 0,0 26,0 1,-80 25,54-25,-54 26,1-27,26-26</inkml:trace>
  <inkml:trace contextRef="#ctx0" brushRef="#br0" timeOffset="76167">16563 17251,'0'-27,"26"27,1 0,-27-26,106 26,-53 0,-27 0,27 0,-27 79</inkml:trace>
  <inkml:trace contextRef="#ctx0" brushRef="#br0" timeOffset="76309">16801 17594,'27'0,"-1"0,0 0,27 0,-26 0</inkml:trace>
  <inkml:trace contextRef="#ctx0" brushRef="#br0" timeOffset="77872">18018 17145,'0'-27,"-79"-26,26-53,-27 54,54-1,26-27,-53 54,53-1,0-26,0 27,0-27,0 53,0-53,79 53,-52 0,26 0,0 27,-53 26,53 26,-53 27,0-27,0 0,0 1,0-1,0-26,0 0,0-26,0-1,26 27,54-53,-1 0,0-27,27-25,-79 52,-27-53,0 0,-27 53,-52-53,26 53,0 0,-26 0,26 0,0 0,53 53,0 0,53-53</inkml:trace>
  <inkml:trace contextRef="#ctx0" brushRef="#br0" timeOffset="78115">18653 17092,'27'0,"-27"26,0 1,53 26,-53-27,0 1,0 25,0 28,26-80,-26 79,53-79</inkml:trace>
  <inkml:trace contextRef="#ctx0" brushRef="#br0" timeOffset="78326">18971 17145,'0'-27,"0"54,53 26,-53 0,0-1,0 28,0-27,0 0,26-27</inkml:trace>
  <inkml:trace contextRef="#ctx0" brushRef="#br0" timeOffset="78701">19209 16827,'0'27,"-27"26,27-27,-79 27,52-53,-25 53,25-53,-26 0,0 0,0 0,-26-27,53-26,-27 27,26-27,-52 27,52 26,27 26,-26 27,26-27,0 1,0-1,0 27,0-26</inkml:trace>
  <inkml:trace contextRef="#ctx0" brushRef="#br0" timeOffset="78943">19844 16721,'26'27,"-26"52,53 1,-53-28,0 1,0 0,0 27,-26-1,-54 0,1 27,-53 27,-54-1,81-79</inkml:trace>
  <inkml:trace contextRef="#ctx0" brushRef="#br0" timeOffset="79556">17674 16430,'-26'0,"-27"53,-27 27,1 52,26 0,0-26,53 53,0-53,0 52,53-52,53 0,53-27</inkml:trace>
  <inkml:trace contextRef="#ctx0" brushRef="#br0" timeOffset="80284">20426 16801,'-27'53,"27"-27,-53 27,53 0,-26 0,26 0,0 0,0 26,0 0,53 1,26 26,54-27,-28-79</inkml:trace>
  <inkml:trace contextRef="#ctx0" brushRef="#br0" timeOffset="81260">21193 17065,'0'-53,"53"53,0-53,0 53,26 0,-26 0,0 27,-26 26,-27-27,0 27,0-26,-53 52,53-52,26-27,1 26,25-26,1 79,-26-79,-27 53,26-53,-26 27,-26 26,-27-53,-26 53,-1-53,1 0</inkml:trace>
  <inkml:trace contextRef="#ctx0" brushRef="#br0" timeOffset="81502">22199 16907,'26'0,"-26"26,53 27,0 26,-53 1,79-27,-79 0,0-1,0 28,-26-27,-27 0,0 26,0-53,0 27</inkml:trace>
  <inkml:trace contextRef="#ctx0" brushRef="#br0" timeOffset="81816">23786 17065,'0'0,"27"0,-1 0,27 0,26 0,-26 0,27 53,-80-26</inkml:trace>
  <inkml:trace contextRef="#ctx0" brushRef="#br0" timeOffset="81966">23892 17515,'79'0,"27"0,0 0,-53 0,-27 0,1 0</inkml:trace>
  <inkml:trace contextRef="#ctx0" brushRef="#br0" timeOffset="82920">27120 16536,'53'-26,"0"26,-27 0,27 0,26 0,-52 79,26-52,-53 25,0-25,0 26,-27 0,-26 26,0-52,27-27,26 52,-26-52,26 53,26-53,27 27,26-27,1 0,-1 0,27 0,26 0,-52 0,-28 0,-25 0</inkml:trace>
  <inkml:trace contextRef="#ctx0" brushRef="#br0" timeOffset="83408">28416 16430,'0'27,"-26"26,26 26,-53 27,53-53,0 26,0 1,26-1,1 0,26-79,-27 27,1-27,26 0,-27 0,27-27,26-26,-26 0,27-52,-80 52,26 0,-26 0,0 79,0 1,0-1,0 54,0-27,0-1,53 1,-53 0,0 27,0-27,0-27</inkml:trace>
  <inkml:trace contextRef="#ctx0" brushRef="#br0" timeOffset="83722">29792 16695,'0'26,"0"27,0 0,0 0,0 0,53 26,-53-26,0 0,0 0,0 0,53-53</inkml:trace>
  <inkml:trace contextRef="#ctx0" brushRef="#br0" timeOffset="83946">30136 16801,'53'0,"-53"26,0 27,26 0,-26 0,0 0,0 26,0-52,0-1,53 27</inkml:trace>
  <inkml:trace contextRef="#ctx0" brushRef="#br0" timeOffset="84319">30718 16483,'0'0,"0"27,-26 52,-27-26,26 0,-26 0,27-53,26 26,-53-26,0 0,27-53,-27 0,-27-52,-25-1,25 53,1-27,-1 54,27 26,1-53,-28 53,54 0,-1 0,27 0,-53 53,53-27,0 27,0 0,0 0,0-26</inkml:trace>
  <inkml:trace contextRef="#ctx0" brushRef="#br0" timeOffset="86378">26591 15637,'0'0,"53"0,-1-53,-25 53,-1 0,1 0,26 0,-27 0,27 0,0 0,26 0,-26 0,0 0,27 0,-1 0,0 0,27 0,27 0,-28 0,-25 0,26 0,26-53,0 53,27 0,-53 0,26-53,0 53,-26 0,26 0,-26 0,27 0,25 0,-52 0,0 0,53 0,-53 0,52 0,-52 0,0 0,53 0,-27 0,27 0,-53 0,26-27,-53 27,1 0,-27 0,-1 0,-25 0,26 0,0 0,-27 0,27 0,-26 0,26 0,-27 0,27 0,-27 0,-26 0,27 0,-27 53,0 27,0-54,0 27,0-27,0 1,53 26,-53 0,0 0,26 0,-26 26,0-26,53 26,-53 1,0 25,53 1,-53-26,0-1,0 0,0 1,0-1,26 1,-26-1,0 0,0 1,0-1,0-26,53 0,-53 0,0 0,27 0,-27-27,0 27,0-27,53 1,-53 26,0-27,0 1,26-27,-52 0</inkml:trace>
  <inkml:trace contextRef="#ctx0" brushRef="#br0" timeOffset="89235">26696 15610,'-52'-26,"25"26,1 0,-27 0,-27 0,54 0,-1 0,-25 0,25 0,1 0,-27 0,26 0,1 0,-27 0,26 0,1 0,26 79,0-53,0 1,0-1,0 54,0-54,0 1,0 26,0-27,0 1,0 52,0-26,0 26,0 1,0-1,0 0,0 1,0-1,0 0,0 1,0-1,0 27,0-27,-53 1,53-1,-53 1,53-28,0 28,-26-27,26 0,0 0,0-1,0 28,0-27,-53-27,53 27,0-26,0-1,0 27,0-27,0 1,0 26,0 26,0 1,-27-28,27-25,0-27,27 0,26 0,-27 0,1 0,52 0,-53 0,1 0,26 0,-27-53,27 53,0 0,26 0,27-26,0 26,-27 0,1 0,-1-53,54 53,-28 0,1-53,26 53,-26 0,0 0,0 0,26-53,-26 53,53 0,-27 0,27 0,-53 0,52 0,-25-53,26 53,-1 0,-25 0,25 0,-25 0,25 0,-25 0,52 0,0 0,-26 0,-27 0,53 26,1-26,-1 0,0 0,0 0,-26 53,-27-53,0 0,-26 0,0 0,-53 0,26 0,-52 0,-1 0,1 0,26 0,-27 0,1 0,52 0,-53 0,1 0,-1 0,27 0,-79 0,26 0,-27 0,1 0,-1 0,27-26,-79 26,26-53,27 53,-54-27,54 27,-1-52,-25 52,52-27,-53 27,53-26,-27 26,27-53,0 26,0-26,-53 0,53 27,0-1,-26 27,26-52,0 25,-27 54</inkml:trace>
  <inkml:trace contextRef="#ctx0" brushRef="#br0" timeOffset="89843">31274 16377,'79'0,"106"27,53-27,-26 53,0-53,-53 0,-80 53,0-53,-26 0,-26 53,-27-53</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3T08:19:54.298"/>
    </inkml:context>
    <inkml:brush xml:id="br0">
      <inkml:brushProperty name="width" value="0.05292" units="cm"/>
      <inkml:brushProperty name="height" value="0.05292" units="cm"/>
      <inkml:brushProperty name="color" value="#FF0000"/>
    </inkml:brush>
  </inkml:definitions>
  <inkml:trace contextRef="#ctx0" brushRef="#br0">5874 873,'0'0,"79"0,-52 0,-1 0,27 0,-27 0,1 0,-27 0,53 0,-53-53,0 26,0-25,0 25,-27 27,27-53,-79 53,26 0,27 0,-27 0,0 0,53 53,-53 0,53 26,0 1,0 26,0 26,0-53,0 27,0 0,0-27,0 1,0-1,0 0,53-26,-53-26,0-1,26-26</inkml:trace>
  <inkml:trace contextRef="#ctx0" brushRef="#br0" timeOffset="223">5662 1402,'27'0,"25"0,1 0,0 0,27 0,26 0,105-79,-79 79</inkml:trace>
  <inkml:trace contextRef="#ctx0" brushRef="#br0" timeOffset="501">7461 608,'0'0,"-79"27,0 26,26 26,0-26,-27 53,27-27,27 0,26 1,-53 26,53-53,26 0,27-1,53-52,53 53,-27-53</inkml:trace>
  <inkml:trace contextRef="#ctx0" brushRef="#br0" timeOffset="778">7911 688,'0'26,"0"53,-53 54,53-54,0 0,0 1,0-1,0-26,27 0,52-26,-26-27,-27 0,27 0</inkml:trace>
  <inkml:trace contextRef="#ctx0" brushRef="#br0" timeOffset="999">7673 1164,'0'-27,"26"27,1 0,26 0,26 0,1 0,25 0,-25 0</inkml:trace>
  <inkml:trace contextRef="#ctx0" brushRef="#br0" timeOffset="1264">8678 1217,'53'0,"-26"0,26 0,26 0,27-27,0 27,-27 0,-52-53</inkml:trace>
  <inkml:trace contextRef="#ctx0" brushRef="#br0" timeOffset="1474">8784 979,'0'-53,"27"53,-27 26,0 54,0-28,0 1,0 0,0 0,0 0,0 27,53-28</inkml:trace>
  <inkml:trace contextRef="#ctx0" brushRef="#br0" timeOffset="2216">9472 714,'0'0,"0"-26,0-27,0 53,0 26,53 27,-53 26,0 27,0 0,53 26,-53-26,0 27,0-28,0 1,0-26,53-28,-53 1,0-106,0-26,0-53,0 0,0-27,0 53,0 0,0 53,0 0,0 27,79 26,-52 0,26 26,-53 27,26-26,-26 26,0 26,0-53,-26 1,-27 26,-27-27,27-26,27 80</inkml:trace>
  <inkml:trace contextRef="#ctx0" brushRef="#br0" timeOffset="3051">10160 793,'0'0,"53"0,0 0,-27 0,27 80,-53-27,53 0,-53 0,53-1,-53 28,0-27,0 0,-26 0,-1 52,-26-52,0 0,53-26,-53-27,53 53,-26-53,26-27</inkml:trace>
  <inkml:trace contextRef="#ctx0" brushRef="#br0" timeOffset="3386">10742 1296,'53'0,"-27"0,1 0,52 0,-79 0,0 27</inkml:trace>
  <inkml:trace contextRef="#ctx0" brushRef="#br0" timeOffset="3522">10901 1534,'0'0,"79"0,-52 0</inkml:trace>
  <inkml:trace contextRef="#ctx0" brushRef="#br0" timeOffset="4617">12938 714,'0'-53,"0"27,27-27,-27 0,0 26,-27-26,-52 1,52 52,-26 0,0 26,-26 0,26 54,0-27,0 0,27 0,26 52,-53-25,53-1,0-26,26 0,80 0,0-53,26 79,-26-79,0 0</inkml:trace>
  <inkml:trace contextRef="#ctx0" brushRef="#br0" timeOffset="5120">13176 1058,'0'0,"-53"0,27 0,-1 0,27 26,0 1,0-1,53-26,27 0,-27 0,-27 0,27-26,-53-53,-53 52,27 27,-27 0,0 0,0 0,53 0,0 27,79-27,54 0,-28 0,1 0,0 0,-27 0,-105-53,0 53,-27 0,26 0,27 26,0 1,53-1,26 53,-52-52,26 52,-53-52,0-1,0 27,-27-26,-26-27,1 52,25-52,-26 0</inkml:trace>
  <inkml:trace contextRef="#ctx0" brushRef="#br0" timeOffset="5366">14420 793,'0'27,"-27"52,-26 1,27-1,26 0,-79 1,79-1,0 1,0-28,26 28,53-54,1-26,-1 80,27-80</inkml:trace>
  <inkml:trace contextRef="#ctx0" brushRef="#br0" timeOffset="5914">15716 211,'-26'27,"-1"52,-26 53,53-26,0-26,0 26,0-1,0-25,27-1,26-52,26-27,-26 0,-26 0</inkml:trace>
  <inkml:trace contextRef="#ctx0" brushRef="#br0" timeOffset="6140">15399 714,'26'-53,"54"53,-54 0,53 0,-52 0,26 0,26 27,1-27,-1 0,0 0</inkml:trace>
  <inkml:trace contextRef="#ctx0" brushRef="#br0" timeOffset="6396">16457 820,'27'0,"25"0,-25 0,26 0,26 0,27 0,-27 0,-26 0,0 0,-53-53</inkml:trace>
  <inkml:trace contextRef="#ctx0" brushRef="#br0" timeOffset="6612">16642 635,'0'0,"0"26,0 27,0-26,0-1,0 27,0 26,0-26,80-26,-54-27,1 53</inkml:trace>
  <inkml:trace contextRef="#ctx0" brushRef="#br0" timeOffset="7116">17357 158,'0'-26,"0"26,0 53,0 26,26 1,-26 52,0-26,0-27,0 27,0 0,0-27,53-26,-53-26,0-27,0-80,0-26,53 1,-53-54,0 53,0 0,26 27,-26 52,0 1,27 26,26 0,-53 79,0-26,0 0,0 0,-80 26,1-26,-53 27,26-27</inkml:trace>
  <inkml:trace contextRef="#ctx0" brushRef="#br0" timeOffset="7730">15452 1402,'26'0,"27"0,79 0,54 0,-1 0,79-26,-26 26,27-80,-53 80,-27 0,-79 0,-27 0,-79 27</inkml:trace>
  <inkml:trace contextRef="#ctx0" brushRef="#br0" timeOffset="8097">16642 1561,'53'0,"27"0,-1 0,0 0,-26 0,0 26,-53 1,0 26,0-53,-53 0,53 26,-53-26,53 26,27-26,52 80,-26-80,-26 53,-27-27,0 27,-80-53,-26 0,27 0</inkml:trace>
  <inkml:trace contextRef="#ctx0" brushRef="#br0" timeOffset="8336">17621 793,'0'27,"0"52,0 27,0 26,0-26,0-26,0-1,0 0,0 1,0-1,-26 0,-27-26,0 0,0-53</inkml:trace>
  <inkml:trace contextRef="#ctx0" brushRef="#br0" timeOffset="9004">17780 1455,'132'0,"1"-53,52 53,0-53,-26 53,-53 0,-53 0</inkml:trace>
  <inkml:trace contextRef="#ctx0" brushRef="#br0" timeOffset="9236">18309 1111,'0'-27,"53"27,-53 0,27 53,-27 0,0 0,0 0,0 27,0-28,0 1,0 0,0-53</inkml:trace>
  <inkml:trace contextRef="#ctx0" brushRef="#br0" timeOffset="9750">20505 741,'0'-27,"0"1,-26 26,26-53,-53 53,26 0,-26 0,-26 0,-27 26,0 27,1 26,-28-26,54 53,0 0,-1-27,54 27,26-26,0-27,0-1,53 1,52-53,81 0,-1 0</inkml:trace>
  <inkml:trace contextRef="#ctx0" brushRef="#br0" timeOffset="10234">20346 1428,'106'-52,"-79"25,-27-26,0 27,0-1,0 27,-27 0,-26 0,27 0,26 0,-27 0,27 53,27 0,-1-53,27 0,27 0,-27 0,-27 0,-26 0,27 0,25 0,1 0,27-53,-1 27,-26-27,-53 26,0 1,-26 26,-54 0,54 0,26 26,0 1,0 26,26 26,27-52,-53-1,27 27,-27 0,-27 0,-26-53,0 0,0 0,27 0</inkml:trace>
  <inkml:trace contextRef="#ctx0" brushRef="#br0" timeOffset="10496">22278 688,'-53'0,"0"0,-26 26,-27 27,27 53,-27 0,26-27,54 27,26-27,0 1,0-1,0-26,0 0,53 26,26-26,53-26,-26-27,-26 0</inkml:trace>
  <inkml:trace contextRef="#ctx0" brushRef="#br0" timeOffset="11352">23125 344,'-53'0,"53"0,0 79,-27 0,27 1,-53 26,53 26,0-79,0 0,53-27,0 27,0-53,0 0</inkml:trace>
  <inkml:trace contextRef="#ctx0" brushRef="#br0" timeOffset="11592">22728 635,'0'0,"79"0,0 0,1 0,26 0,-27 0,0 0</inkml:trace>
  <inkml:trace contextRef="#ctx0" brushRef="#br0" timeOffset="11869">23813 820,'52'0,"28"0,-1 0,27 0,0 0,26-53,-52 53,-54 0</inkml:trace>
  <inkml:trace contextRef="#ctx0" brushRef="#br0" timeOffset="12096">24051 555,'0'-26,"26"26,-26 0,0 53,0 53,0-27,-26 0,26-26,0 0,0 0,0 0,26-53</inkml:trace>
  <inkml:trace contextRef="#ctx0" brushRef="#br0" timeOffset="12716">24739 291,'26'-27,"0"54,-26 26,0 52,0-25,0 26,0 26,0-26,0-27,0-26,0 0,0 0,27-53,-27 53,53-53,-53-53,0 0,0-53,0 0,53-26,-53 0,0 52,0 27,26 27,-26-27,27 53,52 0,-79 27,0 25,0-25,0-1,0 27,0-26,-79 52,-1-26,-52 26,0-26</inkml:trace>
  <inkml:trace contextRef="#ctx0" brushRef="#br0" timeOffset="13399">22939 1270,'80'0,"-1"0,27 0,79 0,0 0,27 0,106 0,26 0,-27 0,-26 0,-79 0,-1 0,-25 0,-81 0,-52 0,0 0,-26 53</inkml:trace>
  <inkml:trace contextRef="#ctx0" brushRef="#br0" timeOffset="13849">24580 1508,'0'26,"26"27,-26 0,0-26,27 25,-27-25,53 26,-27-53,27 0,0 0,-27-53,27 26,-26-25,-1 25,27-26,-53 80,0-1,0 1,0 25,0-25,0-1,0 27,27-26,-27-1</inkml:trace>
  <inkml:trace contextRef="#ctx0" brushRef="#br0" timeOffset="14090">26405 502,'0'0,"0"80,0-1,0 27,0 0,0-27,0 1,0 25,-52-25,52-1,-53-26,-27 26,1-52,-1-27</inkml:trace>
  <inkml:trace contextRef="#ctx0" brushRef="#br0" timeOffset="15830">10689 3730,'27'0,"52"0,-26 0,-53 53</inkml:trace>
  <inkml:trace contextRef="#ctx0" brushRef="#br0" timeOffset="15985">10769 4127,'26'0,"0"0,27 0,27 0</inkml:trace>
  <inkml:trace contextRef="#ctx0" brushRef="#br0" timeOffset="16804">12912 3598,'0'-53,"0"27,-53-27,53 0,-27 26,27-26,-79 27,52 26,1-53,-27 53,0 0,0 0,-26 0,0 53,-54 0,27 0,27 0,26 26,-26-26,79 0,-53 26,53-26,0 0,0 0,106 26,-1-26,81-53,-1 53,-26-53</inkml:trace>
  <inkml:trace contextRef="#ctx0" brushRef="#br0" timeOffset="17330">12859 3968,'-27'-52,"1"52,-1 0,-26 0,27 0,0 0,26 26,0 53,0-79,79 27,0-27,1 0,-1 0,-26 0,-27-27,-26 1,0 26,-26-53,-53 53,26 0,26 0,27 0,0 53,0-53,80 26,52-26,-26 0,0 0,-1 0,-78 0,-27-53,-27 27,1 26,-27 0,0 0,0 0,27 0,26 0,26 53,54 0,-28 26,1-52,27 26,-80-27,53-26,-53 53,-27 0,-52-53,26 0,0 0,27 0,26-27</inkml:trace>
  <inkml:trace contextRef="#ctx0" brushRef="#br0" timeOffset="17584">14102 3545,'-26'0,"-27"53,0 0,53 0,-53 26,53-26,0 0,-53 26,53 27,0-26,53-1,0 0,-27 27,54-26,-27-1</inkml:trace>
  <inkml:trace contextRef="#ctx0" brushRef="#br0" timeOffset="18168">15266 2381,'0'53,"0"26,0 27,-26 0,26 26,0 0,0-26,0-26,53-1,-53-52,79-27,-52 0</inkml:trace>
  <inkml:trace contextRef="#ctx0" brushRef="#br0" timeOffset="18385">14975 2804,'0'0,"106"-53,-53 53,27 0,-28 0,1 0,27 27,-27-27,-27 26</inkml:trace>
  <inkml:trace contextRef="#ctx0" brushRef="#br0" timeOffset="18664">14737 3598,'53'0,"-26"0,52-26,0 26,27 0,27-53,52 53,26-80,-25 80,-28-53,-52 53,-26 0,-54 0</inkml:trace>
  <inkml:trace contextRef="#ctx0" brushRef="#br0" timeOffset="19010">15346 3730,'79'0,"1"0,-27 0,-1 0,-25 0,-27 27,0 52,-27-79,-25 53,25-53,27 27,27 25,52-52,0 0,1 27,-54 26,-26-27,-53 27,-26-53,-53 53,26-53</inkml:trace>
  <inkml:trace contextRef="#ctx0" brushRef="#br0" timeOffset="19302">16457 3360,'27'0,"-1"0,27 0,-27 0,1 0,52 0,1 0,-1 0,0 0,1 0,-54 0,-26-27</inkml:trace>
  <inkml:trace contextRef="#ctx0" brushRef="#br0" timeOffset="19487">16695 3201,'0'27,"0"26,0-1,0 1,0 0,0 0,0 27,0-54,0-26</inkml:trace>
  <inkml:trace contextRef="#ctx0" brushRef="#br0" timeOffset="20231">18150 2196,'27'-27,"-27"80,0 53,0 0,0 53,0-1,0-52,79 26,-79-26,0-26,53-27,-53-27,0-52,0-54,0 1,0-1,0 1,0-27,0 27,0 26,0 0,27 27,-1 26,27 0,-53 26,26-26,-26 53,0 0,0-27,-52 27,-54 27,-27 25,1 1</inkml:trace>
  <inkml:trace contextRef="#ctx0" brushRef="#br0" timeOffset="20545">17542 3598,'53'0,"26"0,53-53,1 53,26-53,-1 53,27-53,1 53,-1 0,-79 0,-53 0,-53 0</inkml:trace>
  <inkml:trace contextRef="#ctx0" brushRef="#br0" timeOffset="20892">18230 3836,'26'0,"1"0,-1 0,27 0,-26 53,25 0,-52 0,0-27,0-26,0 0,80 27,-1-27,-26 53,-26-53,-27 26,0 54,-80-80,-79 52,27-52,26 0</inkml:trace>
  <inkml:trace contextRef="#ctx0" brushRef="#br0" timeOffset="21145">19500 2619,'53'27,"26"25,-52 54,25-26,1-1,-53 27,27-27,-27 27,0-27,-27 1,-26 26,1-27,-28 0,27-26,0 0,0-53</inkml:trace>
  <inkml:trace contextRef="#ctx0" brushRef="#br0" timeOffset="21761">20188 3307,'0'-26,"53"26,-27 0,1 0,52 0,-26 0,0 0,0 0,-27 0</inkml:trace>
  <inkml:trace contextRef="#ctx0" brushRef="#br0" timeOffset="21964">20346 3016,'0'0,"0"53,53 26,-53 1,0-1,0 27,-26-27,26 1,0-28</inkml:trace>
  <inkml:trace contextRef="#ctx0" brushRef="#br0" timeOffset="22542">21775 2963,'0'-53,"0"-26,0 52,0 1,-26 26,-1-53,-26 53,27 0,-27 0,0 0,0 0,-26 26,26 1,0 26,-26 0,52 0,-26-1,53 28,-26-1,26 27,0-27,53 1,53-1,-1-26,28-53</inkml:trace>
  <inkml:trace contextRef="#ctx0" brushRef="#br0" timeOffset="23074">21934 3386,'-26'0,"-1"-53,-26 53,0 0,27 0,26 27,53 26,0-53,26 53,-26-53,-27 0,27 0,-53-27,0-26,0 0,-79 53,26 0,0 0,27 0,131 27,1-27,27 0,-28 0,28-53,-80 53,-53-26,-27-54,-26 80,-26 0,-1 0,54 0,26 53,0 53,106-27,0 27,-27 0,27-27,-27 27,-52-53,-27 0,0 0,-27-53,-26 0,-26 0,26 0,0 0,53-53</inkml:trace>
  <inkml:trace contextRef="#ctx0" brushRef="#br0" timeOffset="23321">23707 3016,'-53'0,"0"0,0 26,-26 54,52-1,-26 1,53 25,-53-25,53-1,0 0,53 27,27 0,-1-26,53-28,1 1,-54-53</inkml:trace>
  <inkml:trace contextRef="#ctx0" brushRef="#br0" timeOffset="24241">24474 2275,'0'79,"-26"54,26-27,-27 26,27-53,0 1,0-1,0 0,0-26,27 0,25-53</inkml:trace>
  <inkml:trace contextRef="#ctx0" brushRef="#br0" timeOffset="24519">24183 2725,'79'0,"27"0,0 0,0 0,0 0,-1 0,1 26,-53-26</inkml:trace>
  <inkml:trace contextRef="#ctx0" brushRef="#br0" timeOffset="24871">23998 3413,'26'0,"27"0,53 0,53-27,26 27,0 0,0 0,-52 0,-28 0,1 0,-79 0,-27 27,-27-1,-52-26</inkml:trace>
  <inkml:trace contextRef="#ctx0" brushRef="#br0" timeOffset="25209">24791 3730,'0'80,"0"-54,27 27,-27-26,26 25,27-52,0 0,-26 0,26-52,-27 25,27-52,-27 52,-26 1,0 52,0 27,0 0,0 26,0 27,0-53,0 0,0 0,53 0,-26-53</inkml:trace>
  <inkml:trace contextRef="#ctx0" brushRef="#br0" timeOffset="26117">25718 3386,'52'0,"28"0,52 0,0 0,1-53,-54 53,-26 0,-53-26,0 26</inkml:trace>
  <inkml:trace contextRef="#ctx0" brushRef="#br0" timeOffset="26319">26035 3122,'0'0,"0"-53,0 79,0 27,0 0,0 0,0 0,0 0,0 26,53-26,-53-26,53-27</inkml:trace>
  <inkml:trace contextRef="#ctx0" brushRef="#br0" timeOffset="27032">27173 2249,'0'-27,"0"133,0 0,0 53,0-27,0 27,-27-27,27-53,0 27,0-26,0-54,0 0,0-26,0-26,53-27,-53-53,53 27,-53-53,0 26,27-27,-27 28,0 25,0 27,52 27,-52-27,27 53,-27 26,53 1,-53-1,0 27,0 0,0 0,0 0,-80 26,-52 1,26-27,-26 0</inkml:trace>
  <inkml:trace contextRef="#ctx0" brushRef="#br0" timeOffset="27407">26696 3254,'53'-53,"27"53,26 0,26-53,0 53,27 0,0 0,-27 0,-53 0,1 27,26-27,-54 0,-25 26,-1-26,-26 53</inkml:trace>
  <inkml:trace contextRef="#ctx0" brushRef="#br0" timeOffset="27806">27226 3545,'53'0,"-27"53,27-27,-27 27,27 27,-26-54,-1-26,27 0,0-53,-53 0,79 27,-79-1,53 27,-53 0,0 53,0-26,0 52,0-26,0 0,-26 0,26 0,-27-53</inkml:trace>
  <inkml:trace contextRef="#ctx0" brushRef="#br0" timeOffset="30180">28390 2725,'0'-27,"53"27,0 27,0 26,-27 0,-26 26,79 0,-79 1,27 26,-27-27,0 27,0 26,0 0,0-26,-27 27,-26-54,1 0,-1 27,-27-53,27 26,-52-52,52 26,0-27,26-26,27 53,-79-53</inkml:trace>
  <inkml:trace contextRef="#ctx0" brushRef="#br0" timeOffset="32365">5794 4789,'0'-27,"0"1,0 52,0 54,0 25,0 54,0-53,0 0,0 53,0-54,0-25,53-54,-53 27,0-106,27-53,-27 1,0-54,0 53,53 0,-53-26,53 52,-53 28,26-1,-26 0,53 53,-53-27,26 27,-26 0,0 53,27 0,-27 0,0 26,0 1,-53 26,-26-27,-1 53,-26-26</inkml:trace>
  <inkml:trace contextRef="#ctx0" brushRef="#br0" timeOffset="32670">5292 5953,'53'0,"26"-27,0 27,27-53,53 53,26-105,27 105,-27-53,-26 53,-53 0,-53 0,-53 26</inkml:trace>
  <inkml:trace contextRef="#ctx0" brushRef="#br0" timeOffset="33009">6112 6244,'79'-27,"-52"27,26 0,-53 27,53 79,-53-80,-27 27,1 0,26-53,53 0,26 0,-26 0,-27 0,1 0,-27 53,-53-53,-27 79,-52-26,26-53,-26 53</inkml:trace>
  <inkml:trace contextRef="#ctx0" brushRef="#br0" timeOffset="33286">7250 6032,'79'-53,"-53"53,1 0,52-26,-52 26,-1 0,1 0,-27 26</inkml:trace>
  <inkml:trace contextRef="#ctx0" brushRef="#br0" timeOffset="33414">7329 6270,'79'-26,"-26"26,0-27,0 27,26 0</inkml:trace>
  <inkml:trace contextRef="#ctx0" brushRef="#br0" timeOffset="33961">8520 5503,'53'0,"-1"0,1 0,53 53,-53-27,-53 27,27 0,-27 0,0 0,-27 26,-26-26,27-26,-1 52,27-52,0-27,53 0,0 0,53 0,26 0,-52 0,-1 0,-53 0</inkml:trace>
  <inkml:trace contextRef="#ctx0" brushRef="#br0" timeOffset="34171">9340 5821,'26'0,"-26"26,0 0,0 27,0 0,0-26,27-1,-27 27,79-53,-52 0,-1 0</inkml:trace>
  <inkml:trace contextRef="#ctx0" brushRef="#br0" timeOffset="34350">9631 5873,'0'53,"0"0,0-26,0-27,0 53,26-53,-26 53,53-53</inkml:trace>
  <inkml:trace contextRef="#ctx0" brushRef="#br0" timeOffset="34652">9843 5582,'0'0,"-27"0,-52 53,26-53,-27 0,1 0,0 0,-1 0,1 0,26 0,0 0,0 0,27 53,26-26,0 52,0-52</inkml:trace>
  <inkml:trace contextRef="#ctx0" brushRef="#br0" timeOffset="35768">10213 5715,'0'0,"26"79,-26 0,27 1,-27-1,53 27,-53-53,53-27,-27 27,1-53,52-26,-79-27,53 0,-53 0,53-26,-53 52,26 27,1 27,-27-1,0 1,0-1,53 27,-53-27,26-26,1 0,-27 0,52 0,-52-79,27 26,-27 27,26 26,-26-27,53 27,-26 0,-1 0,27 0,0 80,26-27,-79-1,27-52,-27 53</inkml:trace>
  <inkml:trace contextRef="#ctx0" brushRef="#br0" timeOffset="35926">11959 6456,'27'0,"-27"52,0-25,0-27</inkml:trace>
  <inkml:trace contextRef="#ctx0" brushRef="#br0" timeOffset="37170">11880 6535,'0'-27,"-27"27,27 0,27 0,52 0,-26 0,0 0,0 53,-53 0,-27-26,-25 26,25-53</inkml:trace>
  <inkml:trace contextRef="#ctx0" brushRef="#br0" timeOffset="38146">15372 5027,'27'-53,"-27"79,0 27,0 53,0 0,0 0,0 26,0 0,0-52,0-1,0-26,0 0,0-27,0-79,26 27,-26-27,0-26,0-1,53-26,-53-26,53 0,0 53,-27-1,27 27,-26 27,-1 26,-26-53,53 53,-26 79,-27-26,0 0,0 0,-53 53,-53 26,-26-26,-1-53,54 53,-27-53</inkml:trace>
  <inkml:trace contextRef="#ctx0" brushRef="#br0" timeOffset="38512">14684 6032,'80'0,"-54"0,27 0,27 0,52 0,53 0,0 0,27 0,52 0,-78 0,-54 0,0 0,-79 0,-53 27</inkml:trace>
  <inkml:trace contextRef="#ctx0" brushRef="#br0" timeOffset="38858">15558 6508,'0'53,"0"0,0-53,0 27,26-27,-26 26,53-26,0 0,-27 0,27-106,0 80,-26-1,-27-25,52 52,-52-27,53 80,-53 0,0 26,0-26,0-26,0 26,0-1,0 28,27-54</inkml:trace>
  <inkml:trace contextRef="#ctx0" brushRef="#br0" timeOffset="39180">17251 5873,'53'0,"26"0,-52 0,26 0,-27 27,-26-1,26 27</inkml:trace>
  <inkml:trace contextRef="#ctx0" brushRef="#br0" timeOffset="39316">17277 6270,'53'0,"0"0,27 0,-28 0,-25 0,-1 0</inkml:trace>
  <inkml:trace contextRef="#ctx0" brushRef="#br0" timeOffset="40456">18706 5477,'0'-27,"27"27,25 0,-25 0,26 27,26 25,-52-25,-27-1,26 27,-26-26,0-1,0 27,0-26,-53 26,0-1,53-25,27-27,52 53,-26-53,26 0,1 0,-27 0,0 0,26 0,-26 0,-27 0,1 0</inkml:trace>
  <inkml:trace contextRef="#ctx0" brushRef="#br0" timeOffset="40762">19844 5609,'0'0,"0"26,0 27,0-26,53 26,-53-27,0 27,26-27,-26 27,27-53,-27 27</inkml:trace>
  <inkml:trace contextRef="#ctx0" brushRef="#br0" timeOffset="40988">20135 5609,'26'0,"27"26,-53 1,0 26,0-27,27 27,-27-26,0-1,0 0,26-26,-26 53</inkml:trace>
  <inkml:trace contextRef="#ctx0" brushRef="#br0" timeOffset="41378">20796 4974,'0'0,"-53"79,0-26,27 0,-27 0,27 0,-27-53,26 26,-26-26,27 0,-27 0,0-53,-53 27,27-27,-53 0,52 0,27 53,0 0,0 0,27 0,-1 0,27 27,-52-1,52 27,0 0,0 0,0-27</inkml:trace>
  <inkml:trace contextRef="#ctx0" brushRef="#br0" timeOffset="42105">20108 5291,'53'0,"-26"0,-27 53,53 0,-53 0,0 0,26 26,-26-26,0-26,0 26,27-53,-27 26,79-26,-79-26,53-27,-53 0,53 0,-53 0,53 53,-53-26,53 78,-53 1,0 27,0-54,0 1,0 26,53-53,-1-27,-52 1,80-27,-54 0,-26 26,80 27,-80-53,26 53,1 27,-27-1,52 27,-52-26,27-1,-27 27,53-26,-53-1,0 27,0-27</inkml:trace>
  <inkml:trace contextRef="#ctx0" brushRef="#br0" timeOffset="44566">6985 7329,'53'0,"-27"26,-26 80,53 106,-53-27,0 26,53 1,-53 0,106 52,-106-25,79-81,-79-52,27-53,-1-53,-26-106,0-79,80-80,-80 27,53-26,-53-1,79 80,-79 79,53 0,-53 80,26 26,-26 0,53 79,-53-26,0 26,0 1,0-1,0 1,-79 25,0-25,26-1,-27-52,54-27</inkml:trace>
  <inkml:trace contextRef="#ctx0" brushRef="#br0" timeOffset="44782">8414 7964,'79'0,"-26"-53,26 53,-26 0,0 0,-26 0,26 0,-53 26,0 27</inkml:trace>
  <inkml:trace contextRef="#ctx0" brushRef="#br0" timeOffset="44918">8546 8255,'27'0,"25"0,28 0,26 0,-1 0,-25 0,-1 0,-52 26,-1-26</inkml:trace>
  <inkml:trace contextRef="#ctx0" brushRef="#br0" timeOffset="45479">11192 7487,'-79'27,"-1"105,1 27,-1 0,27 52,53-78,0 25,0-52,106 0,0-80,0-26,0 0,53-52,-27-28,-26-26,-80 1,-26 25,0 1,-79 26,-1 0,-52 53,26 0,0 0,27 0,-27 53,80 0,26-27</inkml:trace>
  <inkml:trace contextRef="#ctx0" brushRef="#br0" timeOffset="45878">12118 8255,'0'26,"0"1,0-1,0 27,0-27,0 1,26 26,27 0,0-53</inkml:trace>
  <inkml:trace contextRef="#ctx0" brushRef="#br0" timeOffset="46050">12383 8281,'0'53,"0"-26,0-1,0 27,52-27,-52 27,27-53,-27 27</inkml:trace>
  <inkml:trace contextRef="#ctx0" brushRef="#br0" timeOffset="46357">12541 7990,'0'0,"0"53,-79 0,26-53,-26 0,-27 0,26 0,1-53,-27 53,53-53,0 53,27 0,-27 0,53 27,0 25,0 1</inkml:trace>
  <inkml:trace contextRef="#ctx0" brushRef="#br0" timeOffset="47018">13653 8413,'-27'0,"27"27,-26 26,26 0,0 0,0-27,0 1,0 25,0-52,0-26,0 0,53-27,-53-27,26 1,-26 26,53 27,-27 26,1 0,-27 52,53 28,-53-1,0-26,0-26,0 25,26-52,27-26,-26-27,25 0,1-79,-26 53,26 26,0 0,-27 53,27 26,-53 27,53 26,-53 1,0-1,26-26,-26 0,0-27,53-26</inkml:trace>
  <inkml:trace contextRef="#ctx0" brushRef="#br0" timeOffset="48173">15372 8361,'53'-53,"-26"53,26 0,-27 0,1 0,25 0,-25 0,-27 0,0 26,0-26</inkml:trace>
  <inkml:trace contextRef="#ctx0" brushRef="#br0" timeOffset="48315">15425 8731,'53'0,"27"0,-28-27,-25 27,-1 0</inkml:trace>
  <inkml:trace contextRef="#ctx0" brushRef="#br0" timeOffset="49161">16351 8308,'0'-27,"0"-52,-53 26,53 0,0-26,-26 26,26-27,0 54,26-1,54 27,-27 0,0 0,-1 0,1 27,0-1,-53 27,0 0,0 26,-106 1,27 26,0 0,-1-27,54 0,26-26,0-26,0-1,26-26,27 0,27 0,-1 0,0-26,-52 26,-27-53,0 26,0-26,-27 27,1-27,-1 53,-52-53,53 53,-1 0</inkml:trace>
  <inkml:trace contextRef="#ctx0" brushRef="#br0" timeOffset="49394">16986 8361,'27'0,"52"0,-52 26,-27 0,52 27,-52-26,53 26,-53-27,0 1,0 26,27-53,-27 26,26-26,54-26</inkml:trace>
  <inkml:trace contextRef="#ctx0" brushRef="#br0" timeOffset="49581">17542 8308,'0'0,"0"53,0-27,0 0,26 27,-26-26,27-27,-27 53,53 26,-53-52,26-27</inkml:trace>
  <inkml:trace contextRef="#ctx0" brushRef="#br0" timeOffset="49958">17754 7964,'0'0,"-80"0,80 26,-53-26,27 79,-27-79,0 27,0-27,0 0,-26 0,26 0,0-27,0 27,0-52,27 52,-1-27,-26 27,-26 0,52 0,27 79,-52 1,52-1,0-52</inkml:trace>
  <inkml:trace contextRef="#ctx0" brushRef="#br0" timeOffset="50348">18441 8546,'53'26,"-53"27,53-26,-53 25,0 1,0-26,0-1,0 27,27-53,-27-53,53 0,-53 0,106-26,-80 26,27 27,0 26,-27-80,27 80,-26 0,-1 0,53 53,-79-26,53 26,-53-27,27 1,-27 25,0 28,53-54,-53 1,0 52,-27-52</inkml:trace>
  <inkml:trace contextRef="#ctx0" brushRef="#br0" timeOffset="56573">21246 8546,'0'0,"53"26,-53 27,0 0,-26-53,-27 79</inkml:trace>
  <inkml:trace contextRef="#ctx0" brushRef="#br0" timeOffset="57909">23151 8228,'0'27,"79"26,-79 0,0 26,27-26,-27 0,0-27,0 27,0 0,26-53,27-26,-53-54,53 27,-53 0,80 0,-80 27,26 26,-26 26,0 1,0 26,0 0,0-27,0 27,26-53,27 0,-53 0,53-26,-53-54,53 27,-53 0,53 1,-53 25,27 27,26 53,-53-27,79 27,-79 0,53 27,-53-27,53-27</inkml:trace>
  <inkml:trace contextRef="#ctx0" brushRef="#br0" timeOffset="58160">24395 8334,'26'0,"27"0,-27 0,-26 0,27 0,26 27,-53 25,-27-52</inkml:trace>
  <inkml:trace contextRef="#ctx0" brushRef="#br0" timeOffset="58305">24368 8652,'0'0,"27"0,26 0,-27 0,0 0,-26-53,53 53,27 0</inkml:trace>
  <inkml:trace contextRef="#ctx0" brushRef="#br0" timeOffset="58681">25426 7911,'0'26,"53"27,-53 26,0 1,0-27,27 26,-27-26,0-26,79 25,-52-52,-27 27,53-27,0-27,-53-25,79 25,-79-26,26 27,-26-1,0 27,0 53,53 0,-53 26,0-26,27 0,-27 0,0 0</inkml:trace>
  <inkml:trace contextRef="#ctx0" brushRef="#br0" timeOffset="58845">26220 8678,'0'53,"0"0,-79 26,52-79</inkml:trace>
  <inkml:trace contextRef="#ctx0" brushRef="#br0" timeOffset="59392">26988 8228,'0'27,"0"-1,-27 27,27-26,0-1,0 27,0 0,27-53,-1 0,27-27,0-26,-27 1,27-28,-53 54,53 26,-53-27,53 27,-53 27,0 26,26-27,-26 27,0 0,27-27,-27 1,0 26</inkml:trace>
  <inkml:trace contextRef="#ctx0" brushRef="#br0" timeOffset="59594">27966 8281,'27'0,"26"0,-27 0,1 0,-1 0,27 0,-26 80</inkml:trace>
  <inkml:trace contextRef="#ctx0" brushRef="#br0" timeOffset="59739">28019 8572,'80'0,"-1"0,1 0,-28 0,1 0</inkml:trace>
  <inkml:trace contextRef="#ctx0" brushRef="#br0" timeOffset="60495">29871 7911,'0'-27,"27"-26,26 27,0 26,-27 0,27 26,-26 27,26-26,-53-1,26 27,-26-26,0 25,0-25,-53-1,-26 27,26-53,0 53,26-53,27 80,0-27,0 26,53-53,0 27,27-26,-54 26,-26-27,0 27,-26-53,-54 26,-52-26,-53 80,52-80</inkml:trace>
  <inkml:trace contextRef="#ctx0" brushRef="#br0" timeOffset="61869">8281 10292,'0'79,"0"27,0-26,0-1,0 27,0-27,0-26,0 0,0 0,0-27,0 1</inkml:trace>
  <inkml:trace contextRef="#ctx0" brushRef="#br0" timeOffset="62139">7726 10186,'0'-26,"26"26,27 0,27 0,52 0,0 0,80 0,26 0,-79 0,-1 0,-78 0</inkml:trace>
  <inkml:trace contextRef="#ctx0" brushRef="#br0" timeOffset="62384">9499 10451,'26'0,"0"0,54 0,-1 0,-26 0,0 0,0 0,-27 0,27 53</inkml:trace>
  <inkml:trace contextRef="#ctx0" brushRef="#br0" timeOffset="62521">9631 10848,'26'0,"27"0,0 0,53 0,-53 0,-27 0,1 0</inkml:trace>
  <inkml:trace contextRef="#ctx0" brushRef="#br0" timeOffset="63578">11800 9948,'0'-26,"-52"105,52 0,-80 54,80-28,0 1,0 27,0-28,106 28,26-54,1-26,-28-53,-25 0,-27 0,-53-53,53 27,-53-1,-53-52,0 26,-27 0,1 53,-53-53,26 53,53 0,27 0,26 26</inkml:trace>
  <inkml:trace contextRef="#ctx0" brushRef="#br0" timeOffset="63849">12515 10477,'53'0,"0"27,-53 26,53-27,-53 27,0 0,26-27,-26 27,0 0,53-53,-53 27,26-27,1 0,26 0,-27 0,27 0</inkml:trace>
  <inkml:trace contextRef="#ctx0" brushRef="#br0" timeOffset="64013">13018 10530,'0'-26,"0"26,0 26,-27 27,27 26,0-26,0-26,0 26,27-53,-27 53,79-53,-53 0</inkml:trace>
  <inkml:trace contextRef="#ctx0" brushRef="#br0" timeOffset="64313">13282 10001,'0'26,"0"-26,-53 53,0-53,-26 0,0 0,-27 0,-27-26,54 26,26-80,0 80,53-52,-26 52,26 79,0-26,0 0,53-53</inkml:trace>
  <inkml:trace contextRef="#ctx0" brushRef="#br0" timeOffset="64575">14393 9816,'-26'53,"-53"52,-1 1,27-26,0 26,53-27,-53 0,53 1,0 25,53 1,27-26,-1-1,53 0,-26-79</inkml:trace>
  <inkml:trace contextRef="#ctx0" brushRef="#br0" timeOffset="65145">14975 10107,'0'26,"0"27,0 0,0 26,0 1,0-1,27 1,-27-54,26 0,27 27,-26-53,26-26,-53-27,53 0,-53 0,52-26,-52 52,0 80,0 27,0-1,0 0,0-26,27 0,-27 27,0-27</inkml:trace>
  <inkml:trace contextRef="#ctx0" brushRef="#br0" timeOffset="65370">15716 10133,'0'53,"0"53,0 53,27-1,-27-52,0-26,0-1,0-26,0-27,-27-26,1 80</inkml:trace>
  <inkml:trace contextRef="#ctx0" brushRef="#br0" timeOffset="65591">16563 10636,'0'-27,"53"27,0 0,26 0,-52 0,-1 0,27 0,26 0,-26 0,-26 0</inkml:trace>
  <inkml:trace contextRef="#ctx0" brushRef="#br0" timeOffset="65738">16669 10953,'79'0,"1"0,-28 0,-25 0,26 53</inkml:trace>
  <inkml:trace contextRef="#ctx0" brushRef="#br0" timeOffset="66547">17648 10266,'0'-27,"0"-26,0-26,0 26,0-27,0 28,0-1,26 0,27 26,0 27,0 0,0 0,0 53,0 0,-53 0,0 26,0 27,-80 27,-26-1,1-26,52-27,0 0,53-52,0-1,26 54,27-80,27 0,-1 0,-26-53,0 26,-53 1,0-27,0 26,0 1,-53-27,26 27,-26 26,1 0,25 0,27 0</inkml:trace>
  <inkml:trace contextRef="#ctx0" brushRef="#br0" timeOffset="66794">18494 10451,'-53'0,"53"26,0 27,0 26,27 1,-27-27,53 26,0-26,-27 0,-26 0,80-53,-80 26,53-26,-1-26,1-27</inkml:trace>
  <inkml:trace contextRef="#ctx0" brushRef="#br0" timeOffset="66960">18997 10662,'0'-26,"0"26,0 53,0-27,53 1,-53 26,0 0,26-53,-26 53,27-1</inkml:trace>
  <inkml:trace contextRef="#ctx0" brushRef="#br0" timeOffset="67246">19209 10239,'-53'0,"26"0,-26 0,-26 0,0 0,26-26,0 26,0-80,0 80,27 0,-1 0,27 27,0 26,-53 26,53-53</inkml:trace>
  <inkml:trace contextRef="#ctx0" brushRef="#br0" timeOffset="67946">19738 9551,'0'0,"0"80,-53 52,53-26,-53 52,53 28,0-54,27 27,52 52,0-52,-26-106,27-53</inkml:trace>
  <inkml:trace contextRef="#ctx0" brushRef="#br0" timeOffset="68320">20320 10054,'79'-53,"-52"53,26 0,-27 0,-26 26,0 27,0-26,0-1,-79 27,26-53,0 53,27-53,-27 0,53 53,26-53,53 26,1-26,-1 53,1 0,-1-53,-53 53,-26-26,0 26,-79-53,-53 26,26-26,27 0</inkml:trace>
  <inkml:trace contextRef="#ctx0" brushRef="#br0" timeOffset="68539">21643 9657,'0'79,"0"1,0 26,0 26,0-26,-79 26,79-26,-106 0,26-27,27 0,-26-52,0-27</inkml:trace>
  <inkml:trace contextRef="#ctx0" brushRef="#br0" timeOffset="68824">22225 10318,'53'0,"26"0,-52 0,-1 0,54 0,-27 0,-27 0,-26 53,53-26,-53 26,-79-27</inkml:trace>
  <inkml:trace contextRef="#ctx0" brushRef="#br0" timeOffset="68958">22304 10742,'53'0,"27"0,26 0,-27 0,-26 0</inkml:trace>
  <inkml:trace contextRef="#ctx0" brushRef="#br0" timeOffset="69640">23230 9974,'80'0,"-54"-52,1 52,52 0,0 0,1 26,-1 27,27-27,-106 27,53-26,-53 26,0-27,-26 1,-54 52,1-53,26 27,0-26,53 26,-27-53,27 53,0-53,80 53,26-53,0 0</inkml:trace>
  <inkml:trace contextRef="#ctx0" brushRef="#br0" timeOffset="70684">24897 9816,'0'26,"27"27,-27 26,0 1,26-1,-26 1,0-27,0-1,0-25,0 26,53-53,0 0,0 0,0 0,0-27,-27 1,27-27,-53 27,27 26,-27-53,0 106,0-27,0 27,0 26,0-26,0 0,0 0,0 0,0 0,0 0</inkml:trace>
  <inkml:trace contextRef="#ctx0" brushRef="#br0" timeOffset="70948">26061 10213,'53'-53,"-53"106,0 0,0-27,0 0,0 80,0-26,0-54,27 1,-27 25,53-52</inkml:trace>
  <inkml:trace contextRef="#ctx0" brushRef="#br0" timeOffset="71158">26644 10371,'0'0,"0"27,0 52,0-52,0 26,0-27,0 27,0-27,26-26</inkml:trace>
  <inkml:trace contextRef="#ctx0" brushRef="#br0" timeOffset="71472">26802 9789,'0'53,"-53"-53,53 53,-53-53,27 27,0-27,-54 0,27 0,0-53,-52 0,52-27,0 27,-27 1,54 52,-1-27,-26 27,27 0,-27 27,53 25,-26 54,26 0,0-27,79-26</inkml:trace>
  <inkml:trace contextRef="#ctx0" brushRef="#br0" timeOffset="71614">27966 10451</inkml:trace>
  <inkml:trace contextRef="#ctx0" brushRef="#br0" timeOffset="73994">1349 926,'-26'53,"26"0,0-1,0 1,0 0,0 27,26-54,27 27,27-53,-1 0,0 0,1 0,-54-26,-26-1,53-26,-53 0,0 0,-79 0,52-26,-26 26,27 27,-27-27,0 0,53 53,0 26,0 27</inkml:trace>
  <inkml:trace contextRef="#ctx0" brushRef="#br0" timeOffset="74532">2037 899,'0'53,"0"-26,0 26,0-1,0 1,53 27,-53-54,0 27,53 0,-53-106,0 0,-26-53,26 1,-53-28,53 27,0 1,0-1,0 26,0 1,0 0,26 52,1 27,26 0,-27 0,1 0,25 0,-25 80,-27-1,0 0,0 27,0-26,0-1,0 0,0-26,0 0,0-26,0-27,53 0,26 0,1 52,52-52,-79 0</inkml:trace>
  <inkml:trace contextRef="#ctx0" brushRef="#br0" timeOffset="74720">3016 1137,'53'0,"-53"0,0 53</inkml:trace>
  <inkml:trace contextRef="#ctx0" brushRef="#br0" timeOffset="75312">1667 1667,'106'0,"26"0,106-53,80 0,-27 0,79 53,-105-106,-54 106,-25 0,-81 0,-52 0,-53-26</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5T07:56:15.763"/>
    </inkml:context>
    <inkml:brush xml:id="br0">
      <inkml:brushProperty name="width" value="0.05292" units="cm"/>
      <inkml:brushProperty name="height" value="0.05292" units="cm"/>
      <inkml:brushProperty name="color" value="#FF0000"/>
    </inkml:brush>
  </inkml:definitions>
  <inkml:trace contextRef="#ctx0" brushRef="#br0">28099 3677,'0'-26,"0"-1,0-25,0 52,-53 0,0 0,26 0,-25 0,52 26,0 0,26 27,27-53,-27 80,27-54,-53 1,27 26,-27 0,0 26,0-26,0 26,-53-52,26 26,-26-53,27 26,0-26,-27 0,0 0,53-26,0-27,0 0,26 26</inkml:trace>
  <inkml:trace contextRef="#ctx0" brushRef="#br0" timeOffset="390.0222">28416 3519,'0'0,"0"26,0 53,0-26,0 0,0 0,0 0,0 27,0-28,53-25,-53 26,27 0</inkml:trace>
  <inkml:trace contextRef="#ctx0" brushRef="#br0" timeOffset="668.0382">28284 3889,'0'-26,"0"-1,0 27,53 0,-27 0,27 0,-26 0,-1 0,27 0,-26 0,-1 0,27 0</inkml:trace>
  <inkml:trace contextRef="#ctx0" brushRef="#br0" timeOffset="1035.0592">28681 3942,'26'-26,"27"26,27 0,-27-53,-1 53,1-80,-26 27,-27 27,0-1,0-26,-27 53,-26 0,1 0,-1 0,-27 27,54-1,26 27,-80-26,80 26,0-27,27 1,-1-27,27 53,27-53,-1 0,-26 0,0 26,0-26</inkml:trace>
  <inkml:trace contextRef="#ctx0" brushRef="#br0" timeOffset="1734.0991">29263 3333,'-27'0,"27"-26,0 79,0 26,0 27,0 0,27 26,-27 27,0-27,53-26,-53-27,0 1,26-54,-26 1,0 26,0-80,0-26,0 27,0-1,0-26,0-26,0 0,0-1,0 1,0 26,0 0,0-26,0 26,0 26,0 1,0-53,53 79,-26 0,-1 0,1 0,52 52,-79-25,0 26,0 0,-53 26,0-26,0 0,-26 26,52-52,27 26,-53-53,53 53</inkml:trace>
  <inkml:trace contextRef="#ctx0" brushRef="#br0" timeOffset="2198.1257">29845 3836,'0'0,"106"-53,-80 27,54-27,-54 0,27 0,-26-26,-27 52,52 27,-52-26,-26 26,0 0,-27 26,-27 27,54-26,-27 25,53-25,0-1,0 1,0 26,106 0,-27-27,0-26,-26 53,0-53,-26 53,-27 0,0 0,-80-53,27 53,1-53,-1 26,26-26</inkml:trace>
  <inkml:trace contextRef="#ctx0" brushRef="#br0" timeOffset="2445.1398">30850 3386,'0'-26,"0"52,0 27,0 27,0-1</inkml:trace>
  <inkml:trace contextRef="#ctx0" brushRef="#br0" timeOffset="2588.1479">30877 4048,'0'53,"-27"-53</inkml:trace>
  <inkml:trace contextRef="#ctx0" brushRef="#br0" timeOffset="3608.2063">27966 4709,'-26'0,"52"0,27 0,0 0,27-26,26 26,79 0,79 0,27-106,0 106,0-79,0 79,1-80,-28 80,-52-79,-27 79,-79 0,-27 0,-26 0,-53 26</inkml:trace>
  <inkml:trace contextRef="#ctx0" brushRef="#br0" timeOffset="4678.2675">26855 5582,'0'-53,"0"106,0-26,0 26,0 0,0 0,53 0,-53-27,53-26</inkml:trace>
  <inkml:trace contextRef="#ctx0" brushRef="#br0" timeOffset="4906.2806">27252 5556,'0'-27,"0"54,0-1,27 27,-27 0,0 0,0 0,0 0,0-27,-27 27,1-26,-27-27</inkml:trace>
  <inkml:trace contextRef="#ctx0" brushRef="#br0" timeOffset="5162.2952">26935 5450,'0'-26,"0"26,0 26</inkml:trace>
  <inkml:trace contextRef="#ctx0" brushRef="#br0" timeOffset="6308.3608">28337 5397,'0'0,"-27"0,27 0,-79 0,53 0,-1 0,-26 0,53-53,0 27,0-1,27 27,26 0,-27-53,27 53,0 0,-53 27,26-27,-26 79,0-26,0-26,0-1,0 27,0-27,-53 27,1 27,-28-54,54-26,-1 0</inkml:trace>
  <inkml:trace contextRef="#ctx0" brushRef="#br0" timeOffset="7006.4006">28866 5477,'0'-27,"0"-26,0 27,0 26,-53-27,27 27,-27 0,26 0,27 27,-79-1,79 27,-27-26,27-1,0 53,0-79,80 0,-54 0,27-26,-26-1,26-25,-53-1,53 0,-53-27,0 1,0 0,0 26,0 0,0 0,0 0,-53 0,26 53,27-26,0 105,0 0,0 27,0 0,0 0,0-27,0 1,0 25,0-52,0-26,0-1,80 27,-54-53,0 0,27 0</inkml:trace>
  <inkml:trace contextRef="#ctx0" brushRef="#br0" timeOffset="8370.4787">29025 5503,'0'0,"79"0,-52 0,-1 0,27-53,-27 27,-26-1,53 27,-53-53,0 27,0-1,-26 27,26-53,-27 53,1 0,-27 0,27 27,26-1,-27-26,27 27,0 52,0-52,0-1,0 27,0 0,0-27,27-26,-27 27,53-27,-1 0,1 0,0 0,-53-27,53 27,-53-53,0 80,0 26,27 0,-1-53,54-27,-80-26,26 27,-26-1,0-25,26 52,27 52,-26-25,52-1,-26-26,-53 53,27-53</inkml:trace>
  <inkml:trace contextRef="#ctx0" brushRef="#br0" timeOffset="8691.497">29898 4921,'-27'0,"27"-27,0 54,-52 26,52 0,0 26,0-26,0 0,26 0,-26 0,0 0,26-27,-26 27,27-53,-27 27,53-27</inkml:trace>
  <inkml:trace contextRef="#ctx0" brushRef="#br0" timeOffset="8910.5096">29739 5344,'-26'-53,"26"53,53 0,-27 0,1-26,25 26,28 0,-27 0,-27-53</inkml:trace>
  <inkml:trace contextRef="#ctx0" brushRef="#br0" timeOffset="9105.5208">30110 5212,'0'0,"0"53,0 0,0 0,0 0,26-53,-26 53,27-53</inkml:trace>
  <inkml:trace contextRef="#ctx0" brushRef="#br0" timeOffset="9261.5297">30110 4947</inkml:trace>
  <inkml:trace contextRef="#ctx0" brushRef="#br0" timeOffset="9681.5537">30559 4868,'0'-26,"0"26,0-53,-53 53,1 0,-1 26,0 53,53-26,0 27,0-27,0 26,0-26,0 0,0 0,0 26,26-52,-26-1,0 27,0-27,27-26</inkml:trace>
  <inkml:trace contextRef="#ctx0" brushRef="#br0" timeOffset="9954.5692">30215 5318,'27'-27,"-1"27,27-53,-26 53,-1 0,27-26,-26 26,-1 0,27 0,-27 0</inkml:trace>
  <inkml:trace contextRef="#ctx0" brushRef="#br0" timeOffset="10612.607">30692 5053,'0'27,"0"26,26-53,-26 26,27-26,-27 27,53-27,-1 0,1 0,27-53,-54-53,-26 79,0 1,0-27,0 79,0 1,0-1,53 54,-53-27,27 0,-27 26,0-26,0 0,0 26,0-52,0-1,-27-26,-52 0,52 0,27 0,-53-53</inkml:trace>
  <inkml:trace contextRef="#ctx0" brushRef="#br0" timeOffset="11385.6512">31671 4842,'0'-27,"0"80,0 26,0 1,0-27,0 26,0-52,0-1,53 27,-27 0</inkml:trace>
  <inkml:trace contextRef="#ctx0" brushRef="#br0" timeOffset="11631.6652">31406 4842,'0'-27,"0"27,53-53,26 53,-26 0,0 0,0 0,0 0,0 0,0 0</inkml:trace>
  <inkml:trace contextRef="#ctx0" brushRef="#br0" timeOffset="13341.7631">28734 6006,'-27'0,"1"0,-27 0,0 0,53 26,-53 1,53-1,0 53,-53-26,53-26,27 26,26-53,-27 0,27-27,-27 27,1 0,26 0,-53 0,0 53,0-26,26-27,27-27,-53 1,27-27,-27 53,-53 0,53 0,0 53,0-27,0 1,0 26,0 26,0-26,0 0,0 26,0-26,0 0,0 26,0-52,0-1,0 27</inkml:trace>
  <inkml:trace contextRef="#ctx0" brushRef="#br0" timeOffset="14107.8067">29369 6191,'0'53,"0"0,0 0,0-27,0 27,0-26,53-27,-53 26,53-26,0 0,-1 0,-52-26,53-54,-53 54,0 26,0 26,53-26,-26 0,26 0,-27 0,-26 0,0-79,0 26,0 26,0 27,0-53,-53 53,53-52,-26 52,26-53,26 26</inkml:trace>
  <inkml:trace contextRef="#ctx0" brushRef="#br0" timeOffset="14356.8211">30083 6112,'0'-27,"53"27,-26 0,25 0,-52 0,0 27</inkml:trace>
  <inkml:trace contextRef="#ctx0" brushRef="#br0" timeOffset="14490.8288">30215 6323,'0'0,"0"0,53 0,0-26,-26 26</inkml:trace>
  <inkml:trace contextRef="#ctx0" brushRef="#br0" timeOffset="15591.8918">30506 5926,'0'-26,"27"26,26 0,-27 0,1 0,26 0,-53 53,0 0,0-27,0 27,0-26,-53 25,53-25,0 26,26-53,1 0,-1 0,27-27,-26 27,25-26,-25 26,-27-53</inkml:trace>
  <inkml:trace contextRef="#ctx0" brushRef="#br0" timeOffset="15877.9081">30956 5953,'0'26,"27"1,-27 26,53-53,-53 26,26 1</inkml:trace>
  <inkml:trace contextRef="#ctx0" brushRef="#br0" timeOffset="16107.9213">31089 5979,'0'-26,"0"52,52 27,-52 27,27-80,-27 26,26-26,27 0</inkml:trace>
  <inkml:trace contextRef="#ctx0" brushRef="#br0" timeOffset="16457.9413">31194 5768,'-26'0,"26"53,-27-53,-25 0,-1 0,0 0,26 0,-26 26,53 0,0 27,27-26,-1-27</inkml:trace>
  <inkml:trace contextRef="#ctx0" brushRef="#br0" timeOffset="16799.9609">31644 5715,'0'26,"0"27,0 0,0 0,0 0,0 0,0 26,0-52,0-1,0 27,0-27,0 1,0-27</inkml:trace>
  <inkml:trace contextRef="#ctx0" brushRef="#br0" timeOffset="17062.9759">31962 5847,'0'53,"0"0,0 26,0-26,0-26,0-1,0 27,0 0,26-53</inkml:trace>
  <inkml:trace contextRef="#ctx0" brushRef="#br0" timeOffset="17361.993">31776 5900,'-26'0,"52"-53,27 53,27-26,-27 26,26-80,0 80,1-26,-54 26,1 0</inkml:trace>
  <inkml:trace contextRef="#ctx0" brushRef="#br0" timeOffset="19276.1024">29607 6297,'0'0,"0"26,0 27,0 0,0-26</inkml:trace>
  <inkml:trace contextRef="#ctx0" brushRef="#br0" timeOffset="21157.2101">27331 7699,'0'27,"0"-1,0 27,0-27,0 27,0 0,0-26</inkml:trace>
  <inkml:trace contextRef="#ctx0" brushRef="#br0" timeOffset="21398.2239">27490 7778,'0'-52,"0"104,0-25,0-1,0 27,0-26,0-1,27-26,-27 53</inkml:trace>
  <inkml:trace contextRef="#ctx0" brushRef="#br0" timeOffset="21771.2452">27226 7593,'53'0,"-53"0</inkml:trace>
  <inkml:trace contextRef="#ctx0" brushRef="#br0" timeOffset="21976.2569">27411 7620,'0'53</inkml:trace>
  <inkml:trace contextRef="#ctx0" brushRef="#br0" timeOffset="22186.2689">27517 7514,'53'79,"-27"-79,27 53,-27-53,27 80,-53-28,53-25,-53 26,0 0,0-27,0 1,-26 26,-27-53</inkml:trace>
  <inkml:trace contextRef="#ctx0" brushRef="#br0" timeOffset="23820.3624">28496 7461,'0'-53,"0"27,0-27,0 26,-27-26,-26 53,0 53,0 0,27 26,-27 54,0-1,0-26,53 0,-53 0,53-54,0-25,0 52,27-79,-1 0,27 0,0 0,26 0,-26-26,0 26,0-53,27 53,-54-53,27 53,0-26</inkml:trace>
  <inkml:trace contextRef="#ctx0" brushRef="#br0" timeOffset="24480.4002">28734 7778,'0'-52,"-27"52,-52 0,26 0,27 0,26 52,-53-52,53 53,0-26,26-27,1 0,25 0,-25 0,26 0,-53-53,53 53,-27 26,27-26,0-26,-26-1,25-25,-25-1,-27 0,53 0,-53-27,0 1,0 0,0 26,0 26,-53 27,53-53,-53 53,0-26,27 26,26 0,0 53,26 79,-26-26,53-27,-53 27,0-26,0-1,53-26,-53 0,26 0,-26-27,53-26,0 27,-26-27</inkml:trace>
  <inkml:trace contextRef="#ctx0" brushRef="#br0" timeOffset="25868.4796">29475 7487,'0'-26,"-27"26,27-27,-26-25,-27 25,26 27,1 0,-27 0,53 53,-53 0,53 0,-79 26,79 27,0-27,0 1,0-27,0-27,26-26,1 53,25-53,28 0,-54 0,27 0,-26 0,26-79,-53 26,53 26,-53 1,0-27,-27 53,27 26,0 1,27-27,52 0,-26 0,-53 0,0-79,0 26,0 79,26-26,1 0,26 0,-27 0,1 0,52 0,-53-53,-26 27,53-27,-53-27,0-52,0 0,0-27,-53 80,53 26,-53 26,1 27,-1-53,53 80,0 26,0 0,0 26,26 27,-26 26,53-52,-53-1,53 0,-53-26,26-26,-26 26,53-27,27-26,-54 0</inkml:trace>
  <inkml:trace contextRef="#ctx0" brushRef="#br0" timeOffset="26310.5048">30480 7408,'-26'-53,"-27"-26,0 79,0 0,26 26,27 1,-79 26,79-27,0 0,0 27,53-53,-27 0,1 0,26 0,-27 0,1-53,26 27,-27 26,27 0,26 53,-52-53,52 0,-52 0,-27 0</inkml:trace>
  <inkml:trace contextRef="#ctx0" brushRef="#br0" timeOffset="26721.5283">30850 6667,'-26'-106,"-27"53,27 1,-27 52,26 0,1 0,26 26,0 27,0 26,0 27,26 26,1-52,26 26,26-27,-53-26,27 0,-26-53,26 26,0-26,-27 0,1-26,25-1,-52-52,27 26,-27 0,0 0,0 0,-53 53,0 0,53 53,-53 0,53 0,0 0,27 0,52-27,0-26,1 53,-1-53,1 0,-28 0,1 0,-53 0</inkml:trace>
  <inkml:trace contextRef="#ctx0" brushRef="#br0" timeOffset="26970.5426">30586 7011,'53'-53,"0"53,53-53,-27 53,0-26,1 26,-27 0,26-53</inkml:trace>
  <inkml:trace contextRef="#ctx0" brushRef="#br0" timeOffset="28252.6159">31962 6694,'-27'0,"27"26,0 27,0 26,0-26,0 0,53-53,0 53,0-53,26 0,-52-79,26 26,-53 0,26 0,-26 27,0-1,0-26,-79 27,52 26,1 0,-1 0,-25 0,25 0,27 0,-26 0,-27 0,53 53,-27 0,27-27,0 27,-53 0,53 26,0-26,0-26,53 52,-26-79,26 0,26 0,0-26,27-27,-26 26,-1-26,-53 27,-26-54,0 1,0 53,0-1,-53 27,27 0,26 27,0-1,0 0,0 27,0-26,53-27,-53 53,26-53,-26 53,80-53,-54 0,27 0,-26 0</inkml:trace>
  <inkml:trace contextRef="#ctx0" brushRef="#br0" timeOffset="28553.6331">32808 6799,'53'0,"-53"27,27 26,52 0,-52-53,52 53,-53-53,-26-27,53 27,-53-53,0 27,0-27,-26 53,-1-53,1 53,-27 0,27 0,-27 0,53 0</inkml:trace>
  <inkml:trace contextRef="#ctx0" brushRef="#br0" timeOffset="29228.6717">33470 6826,'26'0,"-26"26,0 1,0 26,-53 26,27-26,-1-53</inkml:trace>
  <inkml:trace contextRef="#ctx0" brushRef="#br0" timeOffset="30520.7456">27702 8890,'-27'-53,"-25"-27,-1 80,26-26,-26 26,0 0,0 0,53 53,-53 53,53-27,0 0,0-26,0-26,0-27,27 79,26-79,-27 0,27-26,0-27,-53 26,0-26,0 27,0 0,0-27,27 53,-27 26,53 53,-53-52,26 26,-26-27,53 1,-53 26,26-53,-26 53</inkml:trace>
  <inkml:trace contextRef="#ctx0" brushRef="#br0" timeOffset="30772.7601">27861 9022,'0'53,"0"-27,0 27,0 0,0 27,0-54,53 0,-53 27,26-53,-26 53,53-53</inkml:trace>
  <inkml:trace contextRef="#ctx0" brushRef="#br0" timeOffset="31111.7794">28099 9075,'0'26,"0"1,0-1,0 27,0-26,-27-27,27 26,0-26,27 0,26 0,0 0,-27 0,27 0,26 0</inkml:trace>
  <inkml:trace contextRef="#ctx0" brushRef="#br0" timeOffset="32241.8441">28707 8466,'-26'0,"-27"0,26 53,-25 0,52 0,-53 0,53 26,0-52,0 26,26-53,27 0,-27 0,1-53,-27 26,53-26,-53 27,0 26,0 53,0-27,0 1,26-27,27 0,-53 0,53 0,-53-53,0 26,27 27,-27 0,0 27,0 26,53 53,-53 0,52-1,-52 1,0-26,27-28,-27 1,0-26,0 26,0-80,0-26,0 0,53 1,-53-28</inkml:trace>
  <inkml:trace contextRef="#ctx0" brushRef="#br0" timeOffset="33073.8915">29422 8281,'0'27,"0"52,0 27,0-27,26 1,-26-28,27 28,-27-54,53-26,-53 27,26-27,27 0,-53-27,53 1,-53-27,0 26,26 1,-26-27,27 53,26 27,-27 25,-26-25,0 26,0-27,0 27,-26-53,26 53,-53-53,26 0,-26 0,0 0,53 0,0-53,27 53,-27-53</inkml:trace>
  <inkml:trace contextRef="#ctx0" brushRef="#br0" timeOffset="33501.9162">29845 8625,'0'27,"0"25,26-25,-26-1,0 27,0-26,27-1,-27 27,53-26,-27-27</inkml:trace>
  <inkml:trace contextRef="#ctx0" brushRef="#br0" timeOffset="33817.9342">30083 8625,'0'0,"-53"79,53-52,-53-1,53 27,-26-53,26 27,26-27,27 0,0-27,27 27,-28 0,1-26,0 26,0 0</inkml:trace>
  <inkml:trace contextRef="#ctx0" brushRef="#br0" timeOffset="35204.0135">30745 7831,'0'-26,"0"-27,0 159,0-27,53 1,-53-1,52 0,-52 1,53 26,-53-27,0-26,0-27,27-26,-27 53,53-53,-27-26,-26-1,53-26,-53 0,27 27,-27-27,26 53,-26-26,53 26,-27 0,-26 0,0 79,0 0,0-26,0-53,0 27,-53-27,1 0,25 0,1 0,-54 0,80 0,-26 0,-1 0,27-27,0 27,27 0,52 0,-26 0,0-53,-27 53</inkml:trace>
  <inkml:trace contextRef="#ctx0" brushRef="#br0" timeOffset="35618.0372">31671 8228,'53'-26,"-53"-1,0-26,-27 27,1 26,-27 0,26 0,-26 26,27 27,26-26,-53-1,53 27,26-26,54-27,-54 0,1 0,26 0,-27 0,-26-80,27 80,-27-26,52 26,-52 0,27 0,-27 79,26-79,-26 53</inkml:trace>
  <inkml:trace contextRef="#ctx0" brushRef="#br0" timeOffset="36278.0749">32226 7831,'0'-53,"0"53,-26 0,26 27,-80-1,80 27,-52-26,52-1,-27 27,27-26,0 25,27-52,-27 53,79-53,-53 27,27-27,-26 53,-27 0,-27-27,1-26,-27 0,26 53,-25-53,25 0,1 0,26-26,0 26,26 0,53 0,-26-27,27 27,26-79,26 26,0 26,-52-52,-1 0,-26-1,0 27,-53 0,0 27,-27 26,-52 0,52 0,1 53,-53 0,52 26,27-26,0-26,0-1,0 53,27-79,26 0,26 0,27 0,0 0,-27 0</inkml:trace>
  <inkml:trace contextRef="#ctx0" brushRef="#br0" timeOffset="38212.1856">33338 7805,'0'-27,"0"27,0-26,-53 26,0 26,0 1,53 52,0-52,53-27,0-27,-53 1,26 26,-26-80,0 54,0-27,53 27,-53-27,0 0,0 0,-26 26,26-26,0 27,0 52,0 27,0 0,-27-26,27 26,0-27,0 1,0 26,0-27,53 0,-53 27,26-53</inkml:trace>
  <inkml:trace contextRef="#ctx0" brushRef="#br0" timeOffset="40364.3087">27675 10292,'0'0,"-26"0,-27 0,-26 26,79 27,-53 53,0-26,53-28,-27 28,27-54,0 27,0-53,53 0,-53 0,80-53,-27 27,-27-27,27 26,-27 27,27 53,-53 0,0 0,0 0,27-26,-27 26,26-53,27-27,-53 1,53-54,-53 27,27 0,-27 0,52 1,-25 25,26 27,0 27,-27 25,27-25,-26 26,-27 26,53-26,-53-26</inkml:trace>
  <inkml:trace contextRef="#ctx0" brushRef="#br0" timeOffset="41369.3662">27755 10371,'0'27,"-27"-1,27 27,-26 0,26-26,0 25</inkml:trace>
  <inkml:trace contextRef="#ctx0" brushRef="#br0" timeOffset="42193.4133">29104 10107,'0'-53,"0"53,0 26,0 27,0-26,0-1,0 1,0 52,0-53,27-26</inkml:trace>
  <inkml:trace contextRef="#ctx0" brushRef="#br0" timeOffset="42772.4464">29131 10133,'-53'-26,"53"-1,53 27,-53-53,79 53,-53-26,1 26,26 0,0 0,-53 0,0 53,0 26,-27-26,27-26,-53 26,53-27,0 0,0-26,80 0,-27 0,-27 0,27-52,-26 52,25-27,1 27</inkml:trace>
  <inkml:trace contextRef="#ctx0" brushRef="#br0" timeOffset="42995.4592">29739 9869,'53'53,"-53"-27,27 27,-27 0,0 53,0-27,0 0,-27 1,-26-1,0 27,0-80</inkml:trace>
  <inkml:trace contextRef="#ctx0" brushRef="#br0" timeOffset="43386.4815">28919 10054,'0'0,"0"53,-53 0,53 26,0 0,0 1,0-27,0 26,53 0,0-26,26 0,1-53,25 27,1-27</inkml:trace>
  <inkml:trace contextRef="#ctx0" brushRef="#br0" timeOffset="44083.5211">30321 10186,'80'-26,"-27"26,26-53,27 0,26 26,-26-26,-27 53,-26-52,-26 52,-1 0,27 0</inkml:trace>
  <inkml:trace contextRef="#ctx0" brushRef="#br0" timeOffset="44526.5467">31380 9366,'0'-27,"0"27,0 53,53 27,-53-27,0 0,26-27,-26 27,53-53,-53 26,26-26,1 0,26 0,-53-79,26 26,-26 27,0-27,0 0,0 26,0 54,0-1,0 27,0-26,27-27,-27 79,53-26,-27 0,27-27</inkml:trace>
  <inkml:trace contextRef="#ctx0" brushRef="#br0" timeOffset="44747.5594">31909 9445,'26'0,"-26"27,53-1,-53 27,0 0,0 0,0 0,0 0,-53 26,-26-26,26 26,-53-52</inkml:trace>
  <inkml:trace contextRef="#ctx0" brushRef="#br0" timeOffset="45031.5755">31115 9578,'0'0,"26"79,-26-26,27 0,-27 0,53 0,-53-27,53 27,0-53,-27 53,1-53</inkml:trace>
  <inkml:trace contextRef="#ctx0" brushRef="#br0" timeOffset="47761.7315">27702 10345,'0'-53,"0"53,53 0,-27 53,-26-27,0 27,0 0,0-53</inkml:trace>
  <inkml:trace contextRef="#ctx0" brushRef="#br0" timeOffset="50071.8638">27331 12012,'0'-27,"-26"27,26 27,0-1,0 1,0 26,0 0,0-27</inkml:trace>
  <inkml:trace contextRef="#ctx0" brushRef="#br0" timeOffset="50333.8789">27490 11985,'0'-26,"0"26,0 53,0 0,0 26,27-79,-27 27,53-27</inkml:trace>
  <inkml:trace contextRef="#ctx0" brushRef="#br0" timeOffset="50586.8932">27675 11853,'0'26,"0"1,0-1,0 27,0-26,0-1,0 27,27 0</inkml:trace>
  <inkml:trace contextRef="#ctx0" brushRef="#br0" timeOffset="50993.9166">27358 11774,'26'0,"-26"0,27 0</inkml:trace>
  <inkml:trace contextRef="#ctx0" brushRef="#br0" timeOffset="51246.9309">27517 11694,'0'0,"0"53,26-53</inkml:trace>
  <inkml:trace contextRef="#ctx0" brushRef="#br0" timeOffset="51456.943">27596 11668,'0'0,"0"53</inkml:trace>
  <inkml:trace contextRef="#ctx0" brushRef="#br0" timeOffset="51662.9549">27755 11641,'53'53,"-53"0,53-26,-53 26,0-1,0 28,0-1,0 1,-27-1,1-26,26 26,-53-79</inkml:trace>
  <inkml:trace contextRef="#ctx0" brushRef="#br0" timeOffset="52104.9802">27146 11774,'0'-27,"0"107,0-28,0 28,-53 26,53-27,-53 0,53-26,0 27,27-1,-1-26,27-27,0-26,27 0</inkml:trace>
  <inkml:trace contextRef="#ctx0" brushRef="#br0" timeOffset="52958.0289">28628 11562,'0'-26,"0"-27,0 26,-27 27,-25 0,25 0,-26 53,27 0,26-27,-53 27,53 0,0 0,26-53,1 80,26-28,-53-25,53 26,-53-27,0 1,0 26,0 0,-80-27,80-79,53 0,-26 0,52-53</inkml:trace>
  <inkml:trace contextRef="#ctx0" brushRef="#br0" timeOffset="53295.0483">28734 11747,'53'-26,"-53"52,0 54,0-28,26 1,27-53,0 0,-27-53,-26 27,0 0,0-27,0 0,0 26,0 27,0 53,53 27,0-28,0-25</inkml:trace>
  <inkml:trace contextRef="#ctx0" brushRef="#br0" timeOffset="53784.0762">29104 11562,'0'-53,"0"80,0-1,0 27,0 26,0-26,0 0,53 0,-53 0,0-27,27-26,-27 27,26-27,-26-27,0 1,53-27,-53 27,0-1,26 27,1 0,-27 0,0 27,0 52,0-26,-53-27,53-26</inkml:trace>
  <inkml:trace contextRef="#ctx0" brushRef="#br0" timeOffset="54242.1024">29448 11853,'0'-26,"0"26,0-27,53 27,-53-26,53-27,-27 26,-26-26,80 27,-80-1,0-25,26 52,-26-27,0 27,-79 0,26 0,27 27,-27-27,53 52,0 28,0-27,53-53,-1 53,-25-53,26 53,-27-53,27 52,-26-52,-27 27,-27-27,-26 0,27 0,26 0</inkml:trace>
  <inkml:trace contextRef="#ctx0" brushRef="#br0" timeOffset="54496.117">29871 11615,'0'-27,"27"54,-27-1,26 27,-26-26,53 26,-53-27,27-26,-27 53,53-53,-53 26,26-26,1 0</inkml:trace>
  <inkml:trace contextRef="#ctx0" brushRef="#br0" timeOffset="55049.1486">29739 11244,'27'-79,"-27"53,-27 26,27 26,0 27,0 26,27 1,-27 26,53-27,-1-26,-52 0,53 26,-53-52,53-27</inkml:trace>
  <inkml:trace contextRef="#ctx0" brushRef="#br0" timeOffset="55410.1692">29766 11615,'-53'0,"79"0,1 0,26 0,52-53,-25 53,-27 0,0-53</inkml:trace>
  <inkml:trace contextRef="#ctx0" brushRef="#br0" timeOffset="55635.1821">30215 11456,'0'80,"0"-54,53 27,-53-27,0 1,0 26,27-53,-27 53,53-27</inkml:trace>
  <inkml:trace contextRef="#ctx0" brushRef="#br0" timeOffset="55807.192">30268 11297,'0'-53,"0"27,0 52</inkml:trace>
  <inkml:trace contextRef="#ctx0" brushRef="#br0" timeOffset="56446.2285">30427 11112,'0'-26,"-26"-1,26-26,0 27,-53-1,53-25,0 78,0 53,53-26,-53 27,26-1,-26 0,53 27,-53-26,53-27,0-1,-27 28,27-54,-26-26</inkml:trace>
  <inkml:trace contextRef="#ctx0" brushRef="#br0" timeOffset="56835.2508">30824 11430,'53'0,"-27"26,-26 1,53-1,-53 27,27-53,-27 53,53-53,-53 26,53-26,-1 0,-52 0,0-26,0-27,0 0,0 0,0 27,0-27,0 79,27 1,-27-1,26 27,-26-26,80 25,-80-25,53 26</inkml:trace>
  <inkml:trace contextRef="#ctx0" brushRef="#br0" timeOffset="57135.2678">30295 11456,'0'-26,"0"-27,0 53,53 0,-27 0,54 0,-28 0,28 0,-27 0,0 0</inkml:trace>
  <inkml:trace contextRef="#ctx0" brushRef="#br0" timeOffset="57653.2972">31036 10848,'26'-53,"-26"26,53 27,-53 0,0 53,0 0,0 26,53 27,-53-26,79-1,-79 0,53 27,0-53,-26 0,26 0,-27-53,0 0,27 0,-26 0,-1-53,27 0,-53-26,27 26,-27 0,0 0,0 27,0 26,-27 0,-26 0,0 105,53-78,0-1,0 27,0-26,27-27,26 53,26-53,0 0,1 0,-27-27,0 27,-53-53</inkml:trace>
  <inkml:trace contextRef="#ctx0" brushRef="#br0" timeOffset="57896.3114">30930 11244,'26'-52,"54"52,-54-27,53 27,-26 0,0 0,0 0,27-53</inkml:trace>
  <inkml:trace contextRef="#ctx0" brushRef="#br0" timeOffset="58650.3546">32279 10715,'0'-53,"-26"53,26-26,-27-27,-26 27,53 78,0 28,0-1,0 1,0-1,27 27,-27 26,0-79,53 0,-53-27,26 27,1-53,26 0</inkml:trace>
  <inkml:trace contextRef="#ctx0" brushRef="#br0" timeOffset="59190.3855">32597 10689,'0'0,"0"79,0-26,0 0,0 26,0 1,0-1,0-26,0 0,26-53,-26 26,53-26,0 0,0-26,-53-27,53 0,-27 80,1-27,26 53,0-53,-1 0,1 0,27 0,-54-27,1 27,-27-53,0 0,0 0,0 53,-27 0,-26 0,27 0,-1 0,27 53,0 0,53-53,-26 27,26-27,0 0,26 0,0 0,-26 0,-26 0,-27 0</inkml:trace>
  <inkml:trace contextRef="#ctx0" brushRef="#br0" timeOffset="59468.4014">32015 10980,'0'-27,"53"27,-27 0,27-26,26 26,1 0,52-53,-26 53,0 0,-27 0,-26-26</inkml:trace>
  <inkml:trace contextRef="#ctx0" brushRef="#br0" timeOffset="61223.5016">27331 12991,'0'0,"53"0,0 26,-53 1,53 52,-53-26,27 0,-27 0,0 0,0-27,0 1,0-54,0 1,0-27,0 26,0 1,0-27,0 26,0 1,0-27,0 53,53 0,-53 0</inkml:trace>
  <inkml:trace contextRef="#ctx0" brushRef="#br0" timeOffset="61825.5362">27728 13176,'0'-27,"0"-25,53 25,-26-26,-27-26,53 52,-53 1,0-27,-27 106,1 0,26 0,-53 0,53 26,0 0,0-52,26-1,1-26,26 0,26 0,-26-53,0 27,0-53,-53 26,26 26,-26 1,0-27,0 53,-53 0,53 26,-53-26,53 53,0-26,53-27,-26 26,-1-26,27 0,-26 53,-1-53,-26 53,0-27,-26 54,-1-80,-26 0,53-53,53-27</inkml:trace>
  <inkml:trace contextRef="#ctx0" brushRef="#br0" timeOffset="62363.567">28469 12911,'0'0,"0"53,0 0,0-26,0 26,0-27,0 0,27-26,26 0,-1-26,-52 0,53-54,-53 27,0 0,0 27,0 52,0 27,0-26,53 26,0-53,-26 0,-1 0,27-27,-26-26,-27 27,79-54,-79 28,0-1,0 0,-27 0,-52 53,53-27,-27 27,26 0,27 27,-53 26,53-27,0 27,0 26,0 27,53-26,0-27,-26 26,26-53,-27-26,-26 53,26-53,1 0</inkml:trace>
  <inkml:trace contextRef="#ctx0" brushRef="#br0" timeOffset="62609.581">29236 12567,'0'-53,"-79"27,79 79,0 0,27 0,-27 0,26 53,-26-54,53 1,-53 0,0 27,26-54</inkml:trace>
  <inkml:trace contextRef="#ctx0" brushRef="#br0" timeOffset="62805.5922">29184 12885,'0'-27,"0"1,0 26,52 0,-25-53,-1 53,27 0,-26 0,-1 0</inkml:trace>
  <inkml:trace contextRef="#ctx0" brushRef="#br0" timeOffset="63141.6115">29580 12647,'0'0,"-79"26,53 27,26-26,0-1,26-26,27 53,-27-53,1 0,26 26,-53 27,-27 0,1-26,-27 26,27-53</inkml:trace>
  <inkml:trace contextRef="#ctx0" brushRef="#br0" timeOffset="63847.6518">29924 12435,'-26'0,"26"-53,-27 27,27-1,-52 27,52 0,0 53,0 27,0 25,0 54,0-53,26 26,-26-52,0-1,0 0,0-26,53 0,-53 0,26-53,27 0,0-26,-53-1</inkml:trace>
  <inkml:trace contextRef="#ctx0" brushRef="#br0" timeOffset="64208.6725">30215 12779,'0'27,"0"25,0-25,27 26,26-53,-27 0,1 0,26 0,0-27,-53-52,0 53,-27-27,1 26,-1 27,-26-79,0 79,27 0,26 26</inkml:trace>
  <inkml:trace contextRef="#ctx0" brushRef="#br0" timeOffset="64537.691">30480 12594,'0'26,"0"1,26-1,-26 27,53 0,-26-26,26-27,0 0,-27 0,-26-27,0 1,0-1,0-26,0 27,0-1,0 27,0 27,0-1,0 1,27 26,52 0,-53-53,27 0,0 0</inkml:trace>
  <inkml:trace contextRef="#ctx0" brushRef="#br0" timeOffset="64800.7064">30877 12276,'0'0,"0"80,0-27,53 26,-53 0,53 1,-53-27,79 0,-79-27,53 27,0-53,-27 0,-26 0</inkml:trace>
  <inkml:trace contextRef="#ctx0" brushRef="#br0" timeOffset="64973.7162">30903 12514,'0'-26,"27"26,-1-53,54 53,-54 0,1 0,-1 0,27 0</inkml:trace>
  <inkml:trace contextRef="#ctx0" brushRef="#br0" timeOffset="65580.751">31221 11879,'0'-26,"0"-27,0 132,0 27,53 0,-53 26,53-26,-53 27,53-28,-53 1,26 0,-26-53,79 0,-79 26,53-52,-26-1,26-26</inkml:trace>
  <inkml:trace contextRef="#ctx0" brushRef="#br0" timeOffset="65857.7665">31433 12091,'0'-26,"0"52,0 1,0 26,79-27,-79 27,26-27,-26 1,0 26,0-27,-26 27,-53 0,52-53</inkml:trace>
  <inkml:trace contextRef="#ctx0" brushRef="#br0" timeOffset="66194.7861">31591 12303,'0'0,"0"53,27-53,-27 53,53-53,-53 26,26-26,27 0,-27 0,27-26,-53-1,0-52,0 52,0 1,0 26,27 0,-27 53,53-53,-27 79</inkml:trace>
  <inkml:trace contextRef="#ctx0" brushRef="#br0" timeOffset="66464.8015">31988 11668,'-26'0,"26"-53,0 132,0 1,26-1,-26 0,27 27,-27 0,79 0,-79-27,53-26,-53 27,79-54,-79 0,27-26,-27 53</inkml:trace>
  <inkml:trace contextRef="#ctx0" brushRef="#br0" timeOffset="66667.8131">31935 12250,'0'-27,"0"27,0-52,80 52,-54 0,53 0,-26 0,0 0,-26 0</inkml:trace>
  <inkml:trace contextRef="#ctx0" brushRef="#br0" timeOffset="67476.8594">32729 11879,'-79'0,"52"0,-26 53,27-26,26-1,0 27,0 0,26-53,27 0,27 0,-54 0,0 0,27 0,-53-79,0 26,-26 0,-1 53,-25 0,-28 0,80 0,0 26,53 27,0-53,26 0,1 0,-1 0,0-53,1 27,-27-27,0 0,-53 0,0 0,0 0,0-26,-27 53,1-27,-27 53,53-27,-53 27,26 0,27 27,0 52,0 0,0 27,0 0,0 0,53 26,-53-26,53 26,-53-26,0-27,27 1,-27-27,0 26,0-52</inkml:trace>
  <inkml:trace contextRef="#ctx0" brushRef="#br0" timeOffset="67679.871">32994 12620,'0'-53,"26"0,0 27,27 26,27-53,-54 53,1 0,-1 0,54 0,-28 0,-25 0</inkml:trace>
  <inkml:trace contextRef="#ctx0" brushRef="#br0" timeOffset="69839.9944">27146 14155,'0'-53,"0"27,27 26,26 0,-27-27,1 27,25 0,-52 0,0 27,0 52,0-26,-26 0,26 0,-53 0,53-27,0 0,0-26,53 0,0 0,0 0,0-79,26 79,-52-26,-1 26,-26-27</inkml:trace>
  <inkml:trace contextRef="#ctx0" brushRef="#br0" timeOffset="72111.1245">27781 14234,'0'-26,"27"26,52 0,0 0,-52-53</inkml:trace>
  <inkml:trace contextRef="#ctx0" brushRef="#br0" timeOffset="72561.1502">28125 13837,'0'80,"0"-27,0 26,27-26,-27-27,0 27,26-53,-26 27,53-27,-26 0,-27 0,26-53,-26-26,0 52,53-26,-53 27,0-1,0 27,0 27,0 26,26-27,-26 1,0 25,0-25,53-27,-53 53,27-53,-27 53</inkml:trace>
  <inkml:trace contextRef="#ctx0" brushRef="#br0" timeOffset="73215.1876">29131 13917,'-53'0,"53"53,0-27,0 27,0 0,0-27,0 1,26 26,1-27,52-26</inkml:trace>
  <inkml:trace contextRef="#ctx0" brushRef="#br0" timeOffset="73406.1986">29263 13732,'0'-27,"0"27,0 27,0-1</inkml:trace>
  <inkml:trace contextRef="#ctx0" brushRef="#br0" timeOffset="73710.2159">29422 14155,'26'26,"27"-26,-53 27,27-27,-1 0,-26 53,53-53,-53-53,26 26,-26 1,53-27,-53 27,0-1,27 27,-1 0,-26 53,80 0,-80 0</inkml:trace>
  <inkml:trace contextRef="#ctx0" brushRef="#br0" timeOffset="75712.3305">30163 14076,'52'0,"-25"0,26-27,-53 1,26-27,-26 26,0 1,0-27,0 53,-26 0,-27 0,26 0,1 0,-27 53,27 0,-27 0,53 0,-27-1,27-25,0 26,0 0,0-27,0-26,53 0,0 0,0 0,53 0,-27 0,1 0,-1-26,-26-1</inkml:trace>
  <inkml:trace contextRef="#ctx0" brushRef="#br0" timeOffset="76372.3682">30692 13811,'-53'-53,"53"27,-27 26,-26 26,53 27,-79-27,79 27,-26-26,26 26,0 0,52-53,-25 0,-1 0,27 0,-26 0,-27 26,0 27,0-27,0 27,0-26,0 26,0-53,26 0,1 0,26-53,0 0,-27 0,27-26,-53 52,26 27,-26 0,-53 53,53 0,-26 26,26-26,0-26,0 26,0-27,26-26,1 0,26-26,-53-1,79-26,-79-26,53 26,-53 27,53 26,-53-53,0 79,0 1,26-1,1 27,26-27,0-26,0 0</inkml:trace>
  <inkml:trace contextRef="#ctx0" brushRef="#br0" timeOffset="76868.3964">31697 13890,'-26'-79,"-27"79,-27 0,27 53,27-27,26 1,0 26,0 0,26-53,1 0,26 0,0-27,0 27,0-53,-27 53,0 0,27 0,-53 0,27 80,26-54,0-26</inkml:trace>
  <inkml:trace contextRef="#ctx0" brushRef="#br0" timeOffset="77129.4114">32068 13176,'0'-27,"-53"-25,53 78,0 80,0-27,26 1,-26 25,0 54,53 0,-53-80,0 1,26-27,-26 0,0-27,53-26</inkml:trace>
  <inkml:trace contextRef="#ctx0" brushRef="#br0" timeOffset="77489.4319">32120 13864,'-52'0,"-28"0,54 0,26 0,0 26,26-26,27 0,0 0,0 0,26-53,27 27,-53-53,0 52,-53-26,26 53,-26-26,-26 52,26 1,0 26,0-1,0 28,0-27,0 0,0-27,0 27,53-26,-27 25</inkml:trace>
  <inkml:trace contextRef="#ctx0" brushRef="#br0" timeOffset="77648.4411">32517 13467,'0'-53,"-26"53,26 53</inkml:trace>
  <inkml:trace contextRef="#ctx0" brushRef="#br0" timeOffset="78329.4801">33205 13811,'0'-27,"0"-25,0 25,-79 27,26 0,0 0,27 0,-27 27,53 25,-53-25,53 26,0-53,0 53,53-53,26 0,-79-27,53 27,-53-53,26 53,27 27,-26 26,-1-53,27 0,0 0,-53-27,53 27,-53-53,26 53,-26-53,0 80,53-27,-53 26,27-26,-27 27,26-27,27 53,-26-53</inkml:trace>
  <inkml:trace contextRef="#ctx0" brushRef="#br0" timeOffset="78989.5177">29580 14816,'0'0,"-52"27,52 26,0 0,26 0,-26 26,26 0,-26-26,53 27,-53-27,53-1</inkml:trace>
  <inkml:trace contextRef="#ctx0" brushRef="#br0" timeOffset="79186.5292">30083 14975,'0'0,"0"53,0 0,0 26,0 1,0-1,-26-26,-54 0</inkml:trace>
  <inkml:trace contextRef="#ctx0" brushRef="#br0" timeOffset="79439.5434">29236 15081,'-26'0,"26"26,0 54,-53-27,53 0,0 26,0-26,0 0,0 0,27 0,-1 0,53-27,1-26</inkml:trace>
  <inkml:trace contextRef="#ctx0" brushRef="#br0" timeOffset="79619.5539">30850 15054,'0'27,"-26"-27</inkml:trace>
  <inkml:trace contextRef="#ctx0" brushRef="#br0" timeOffset="80069.5797">29448 16298,'27'-26,"26"-27,79 0,27-27,79-25,0 52,26 0,27 0,53 0,-105-27,-1 28,-53-1,-79 53,-27-53,-52 53,-80 26</inkml:trace>
  <inkml:trace contextRef="#ctx0" brushRef="#br0" timeOffset="831951.5848">10874 4259,'0'-52,"0"25,0 1,0-27,0 26,0 1,-53-27,53 26,-26 27,26-26,-26 26,26-53,-53 53,53-26,-27 26,27-27,-26 27,26-53,-53 53,53-26,-27 26,1 0,26-27,-53 27,0 0,0 0,27 0,-27 0,0 0,26 0,1 0,-27 0,27 0,-1 0,-26 0,53 27,-53-27,0 0,53 53,-26-53,-27 0,27 26,-27-26,26 53,1-53,26 27,-53-27,26 26,-26 27,53-27,0 27,0 0,-26-53,26 53,0 0,0 0,-27-53,27 79,0-26,0-26,0 26,0 0,0-1,0 1,0-53,0 53,0-26,0 52,0-52,27-27,-27 52,0-25,53 26,-53-27,26 27,-26 0,53-53,-53 53,0-26,27-27,-27 52,0-25,26-1,-26 27,0-26,53-1,-53 54,27-80,-27 26,52-26,-52 26,27-26,-1 0,27 53,-26-53,-1 0,27 0,-26 27,-1-27,53 0,-52 0,-1 0,27 0,0 0,-53 0,27 0,-1-53,27 53,-53-27,26 27,-26-26,27 26,-27-53,0 27,53 26,-53-27,26-26,27 27,-26-27,-27 26,26 27,-26-26,0 0,0-27,53 26,-53-26,0 27,0-1,0 1,0-27,0 26,0 1,0-27,0 27,0-1,0-26,0 27,0-1,0-26,0 27,0 0,0-27,26 26,-26 1,0-27,0 26,0 1,0-27,53 53,-53-27,0 1,27 26</inkml:trace>
  <inkml:trace contextRef="#ctx0" brushRef="#br0" timeOffset="834119.7089">9763 3281,'0'-27,"0"1,0 26,0-53,-53 53,27-27,-1 27,-26 0,53 0,-26 0,-27 80,-26-27,52-1,27 1,0 27,0-54,0-26,0 27,27-27,52 0,-79 53,26-53,1 0,-27-27,0-26,53 53,-53-53,0 0,26 0,1 80,-27-1,53 1,-53 26,26-27,27-26,-26 0,25 0</inkml:trace>
  <inkml:trace contextRef="#ctx0" brushRef="#br0" timeOffset="834621.7376">10266 3360,'-27'0,"27"26,-105 27,105-26,-27 26,27 26,27-26,25-53,28 0,-27 0,-27-27,27-25,-53 25,27-26,-27 27,0-1,0-26,-53 27,26 26,27 0,0 53,0-27</inkml:trace>
  <inkml:trace contextRef="#ctx0" brushRef="#br0" timeOffset="837651.9109">10345 3413,'0'-27,"-53"27,27 0,26 0,-27 0,27 53</inkml:trace>
  <inkml:trace contextRef="#ctx0" brushRef="#br0" timeOffset="838350.9509">9790 3281,'0'-27,"0"1,-27 26,27 0,0 26,0 27,0-27,0 1</inkml:trace>
  <inkml:trace contextRef="#ctx0" brushRef="#br0" timeOffset="838949.9852">9763 3254,'0'-53,"-26"53,26 27,0-1,0 1,0 25,-27-52</inkml:trace>
  <inkml:trace contextRef="#ctx0" brushRef="#br0" timeOffset="840832.0928">9737 3307,'0'-53,"0"80,0 25</inkml:trace>
  <inkml:trace contextRef="#ctx0" brushRef="#br0" timeOffset="846578.4215">8996 8281,'0'0,"79"53,-52-53,-1 0,27 0,-26 0,-1 0,0 0,27 0,0 0,-53-26,27 26,26 0,-27-27,1 27,25 0,-52-26,27 26,26 0,-53-53,26 53,-26-27,0 1,0-27,0 26,0 1,0-27,0 27,0-27,0 26,0-26,0 27,0-1,-26 27,26-52,-53 25,53 1,-27 26,27-53,0 26,-26 27,26-26,-53 26,27-53,-27 53,53-27,-27 27,1 0,-1 0,-26 0,1 0,25 0,-26 0,27 0,26 53,-27-53,27 27,0-1,-53-26,53 53,-26-53,26 27,-27-27,27 26,-53-26,53 27,-52-27,52 52,0-25,0-1,0 27,0-26,0-1,0 27,26-53,-26 27,0-1,26 27,-26-27,53-26,0 27,-26-27,-27 53,26-53,-26 26,53 27,-26-53,-1 0,27 0,-27 0,-26-53</inkml:trace>
  <inkml:trace contextRef="#ctx0" brushRef="#br0" timeOffset="847627.4815">8440 7567,'0'-53,"0"26,0 1,27 79,-27 0,0 0,53 53,-53-27,0 0,0-26,0 0,0 0,0 0,0-27,26-26,-26 27</inkml:trace>
  <inkml:trace contextRef="#ctx0" brushRef="#br0" timeOffset="848323.5213">8969 8255,'0'-27,"0"27,53 53,27 0</inkml:trace>
  <inkml:trace contextRef="#ctx0" brushRef="#br0" timeOffset="893198.088">12435 529,'0'-53,"0"26,0 1,0 26,0-53,-52-26,25 26,-26 0,27 53,26-27,-27 27,-26 27,0 26,53 53,-79 26,79-26,0-27,-26-26,26 0,0-27,26 27,0-53,27 0,-26-53,26 27,-27-27,-26 0,53 0,-53 27,53-27,-53 53,27 53,-27-27,52 27,-52-26,27-27,-27 53,79-53,-26 52,0-52,0 0,-27 0</inkml:trace>
  <inkml:trace contextRef="#ctx0" brushRef="#br0" timeOffset="893459.1029">12912 688,'0'26,"0"27,0-27,-53 1,53 26,0 0,26-53,27 26,-26-26,26 0,-53 0,0-53,0 0,0 27,0-1,-53 27,53-26,-27 26,1 0,26 26</inkml:trace>
  <inkml:trace contextRef="#ctx0" brushRef="#br0" timeOffset="894668.1719">13758 820,'0'0,"27"0,26 0,26 0,53 0,-26 0,79-27,1 27,25 0,-25-52,-28 52,-52 0,-27 0,-26-53,27 53,-54 0,1 0,-27 0,-53 0</inkml:trace>
  <inkml:trace contextRef="#ctx0" brushRef="#br0" timeOffset="894848.1824">15399 529,'0'0,"26"0,-26 0,53 0,-53 79,0-52,0 26,0 0,0 26,0 0,-53-26,53-26</inkml:trace>
  <inkml:trace contextRef="#ctx0" brushRef="#br0" timeOffset="895363.2118">16536 423,'27'79,"-27"27,53 0,-53 26,26-52,-26-27,53 26,-53-26,27-27,26 27</inkml:trace>
  <inkml:trace contextRef="#ctx0" brushRef="#br0" timeOffset="895740.2334">16563 502,'26'-53,"27"53,53 0,-26 27,-1-1,27 54,-27-1,-26-26,-27 0,-26 0,0 26,0-26,0 0,-79 0,0 26,-1-26,-25 0,25-53,1 53,26-53,0 0,26 0,27 0,0-53,53 53,0 0,0-26,-26 26</inkml:trace>
  <inkml:trace contextRef="#ctx0" brushRef="#br0" timeOffset="896228.2613">18283 555,'0'-26,"0"-27,0 26,-27 27,1 0,-54 0,-78 106,25 0,28 26,52-26,-27 0,27-27,53-26,0 0,27-26,-1-27,54 79,52-79,27 0,26 0,-26-53,26 53,-26-53,-106 53</inkml:trace>
  <inkml:trace contextRef="#ctx0" brushRef="#br0" timeOffset="897003.3056">20479 291,'-27'0,"27"26,0 54,0 25,0 1,0 53,53 0,27-1,-27-78,52-1,-52-79,0 27,0-27,26 0,-79-27,53-52,-53-1,0-25,0 25,0 54,0 26,-26 0,26 26,0 54,0-27,0-1,0 1,0 0,0-26,79-27,-26 0,27 0,-1 0,0 0,-26-27,-26 1,-27-27</inkml:trace>
  <inkml:trace contextRef="#ctx0" brushRef="#br0" timeOffset="897292.3221">20267 714,'0'0,"53"0,0 27,26-27,1 0,-1 0,0 0,1 0,-1 0,1 0</inkml:trace>
  <inkml:trace contextRef="#ctx0" brushRef="#br0" timeOffset="898087.3676">21061 1005,'0'27,"0"25,53-52,-27 0,27 0,0-26,-26 0,25-54,-52 1,0-1,0 28,0-1,-52 0,-1 53,0 0,0 0,-27 0,54 0,26 26,-53 27,53 0,0 0,0 0,0 26,26-26,1-53,52 53,1-53,-1 53,-26-53</inkml:trace>
  <inkml:trace contextRef="#ctx0" brushRef="#br0" timeOffset="898432.3874">21537 820,'53'0,"-27"0,27 79,0-26,-26 0,-27 26,53-26,-53-26,0 26,-27-133,27 27,0-26,-53-27,53 27,0 0,0 52,27 27,-27-53,53 53,-27 0,1 0,52 0,-26 0,0 0</inkml:trace>
  <inkml:trace contextRef="#ctx0" brushRef="#br0" timeOffset="898974.4184">22199 873,'0'26,"0"1,0 26,0-27,0 1,26-27,0 0,54 0,-54 0,-26-27,27-26,26 53,-53 0,53 0,-53 80,53-80,-53 26,26-26,-26 0,79 0,-79-53,27 27,-27-27,26 53,54 0,-27 26,-1-26,-25 0,26 0,-27-26,27 26,-53-53,27 53,-27 26,0 1</inkml:trace>
  <inkml:trace contextRef="#ctx0" brushRef="#br0" timeOffset="899151.4285">24448 1005,'0'-53</inkml:trace>
  <inkml:trace contextRef="#ctx0" brushRef="#br0" timeOffset="900269.4924">17674 1852,'0'-27,"27"27,26 0,-53-53,26 53,53 0,-52 0,52 0,1 0,-1 0,27 0,26 0,27 0,26-53,0 53,27 0,26-52,-26 52,26 0,26 0,1 0,26-53,-53 53,27 0,-27 0,-26 0,26 0,-27 0,1 0,-53 0,26 0,-53 0,-52 0,-1 0,0 0,-52 0,-1 0,1 0,-27 53,0-27,0-26</inkml:trace>
  <inkml:trace contextRef="#ctx0" brushRef="#br0" timeOffset="908398.9574">15319 476,'0'-27,"0"1,-53 26,80 0,-1 0,27 53,0 26,-26-79,26 53,-27-53,27 27,0-27,-53 53,26-53,-26 26,0 1,0-27,0 52,-26-52,26 27,-53-1,27 54,26-54,-53 27,26 0,27-27,-53-26,27 0</inkml:trace>
  <inkml:trace contextRef="#ctx0" brushRef="#br0" timeOffset="909719.0329">15610 635,'0'26,"0"1,0 26,-52-1,52-25,-27-27,27 53,0-27,0 1,-53-27,53 53,-26-53,26 26,0-52,0-27,0 26,0 27,0-26,0-27,0 26,53 1,-53-27,0 80,0-1,0 0,26-52,-26 0,0-27,0 79,0 1,0-1,53-26,-53 0,26 0,-52 53,26 0,-26-27</inkml:trace>
  <inkml:trace contextRef="#ctx0" brushRef="#br0" timeOffset="911422.1303">15558 741,'0'-53,"0"26,0 27,-27 0,27-53,-53 53,53-53,0 0,0 27,-26 26,26-27,-27 27,1 0,26-52,-53 52,53-27,0 27,26 53,1 0,26-53,-27 53,27 26,0-52,-27-27,-26 53,27-53,26 0,-53 26,-27-26,27 27,0 25,-26-25,26-1,-27-26,27 53,-52-53,52 27,-53-27,26 26,-26-26</inkml:trace>
  <inkml:trace contextRef="#ctx0" brushRef="#br0" timeOffset="912044.1659">15425 476,'-26'0,"26"-53,-53 53,53-26,-27 26,1 0,26 0</inkml:trace>
  <inkml:trace contextRef="#ctx0" brushRef="#br0" timeOffset="913274.2363">15531 1032,'-53'0,"53"52,-26-52,26 27,0-27,0-53,-53 53,0 26</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5T04:51:01.917"/>
    </inkml:context>
    <inkml:brush xml:id="br0">
      <inkml:brushProperty name="width" value="0.05292" units="cm"/>
      <inkml:brushProperty name="height" value="0.05292" units="cm"/>
      <inkml:brushProperty name="color" value="#FF0000"/>
    </inkml:brush>
  </inkml:definitions>
  <inkml:trace contextRef="#ctx0" brushRef="#br0">17277 3863,'-26'0,"26"26,-53 27,26 0,-25 0,25 26,-26-52,27 26,-27-27,26 27,-52 0,53-27,-1 27,-26 0,0 0,27 26,26-52,-27-27,27 26,0 27,27-53,-27 27,53-27,-27 0,1 0,52 0,-53 0,1 0,-1 0,27 0,-26 0,-1 0,27 0,-26 0,-1 0,27 0,-27 0,1 0,26 0,-53 26</inkml:trace>
  <inkml:trace contextRef="#ctx0" brushRef="#br0" timeOffset="900.0515">18177 3836,'0'-26,"0"-27,0 53,-53 53,0-27,27 27,-27 0,53 26,-53 1,53 52,0-26,0-27,0 1,0-27,0-1,0 28,79-54,-79 1,53 26</inkml:trace>
  <inkml:trace contextRef="#ctx0" brushRef="#br0" timeOffset="1141.0653">17780 4445,'0'0,"53"0,0-27,26 27,-26 0,0 0,0 0,0 0</inkml:trace>
  <inkml:trace contextRef="#ctx0" brushRef="#br0" timeOffset="1320.0756">18468 4418,'0'53,"0"0,-27 0</inkml:trace>
  <inkml:trace contextRef="#ctx0" brushRef="#br0" timeOffset="2026.1159">18918 3916,'0'-27,"-27"27,-26 0,27 27,-27 25,53-25,-26 26,26-27,0 27,0-53,26 0,27 0,-27 0,1 0,-27-26,79 26,-79-53,27 53,-1 26,-26 1,53 52,-53-26,53 0,-53 0,0 26,0-52,0 26,-27 0,27-27,-52 0,-1-26,53 53,-53-53,26 0,27-53,0 27,0 0,0-1,0 27,0-79,53 79,-53-27,27 1</inkml:trace>
  <inkml:trace contextRef="#ctx0" brushRef="#br0" timeOffset="2446.14">19341 4101,'53'0,"-27"0,27 0,0 0,-26 0,26 0,0 0,26 0,-26 0,0 53,-27-53,27 53,-53-1,-26 1,-1-26,1 26,-27-27,26 27,-26-53,27 53,0-53,26 27,-80-27,80 52,-26-52</inkml:trace>
  <inkml:trace contextRef="#ctx0" brushRef="#br0" timeOffset="2784.1593">20373 4154,'53'0,"-27"0,1 0,26 0,-27 0,1 0,26 26</inkml:trace>
  <inkml:trace contextRef="#ctx0" brushRef="#br0" timeOffset="2942.1683">20505 4471,'80'0,"-27"-26,-27 26,27 0</inkml:trace>
  <inkml:trace contextRef="#ctx0" brushRef="#br0" timeOffset="4637.2653">22754 3810,'0'-27,"0"27,-26 0,26 53,-106 27,53 52,53 0,-53 80,53-53,0 26,0-27,0-25,0 26,27-27,-27-26,0-27,0-26,0 0,-27-53,1 0</inkml:trace>
  <inkml:trace contextRef="#ctx0" brushRef="#br0" timeOffset="5341.3056">22040 5688,'26'27,"-26"-1,80 54,-80-1,0 0,26-26,-26 0,0 0,0-27,0 1,0-54,0 1,0-27,0-26,0 52,0 1,0-27,0 106,53-27,-53 1,53 52,53-26,-80-53,1 0</inkml:trace>
  <inkml:trace contextRef="#ctx0" brushRef="#br0" timeOffset="5618.3214">22701 6138,'0'26,"53"27,0-53,-53 27,27-27,-27-27,0-26,-27 53,27-26,-26 26</inkml:trace>
  <inkml:trace contextRef="#ctx0" brushRef="#br0" timeOffset="6180.3535">22357 5821,'-26'0,"-1"0,-26 0,53 26,-26-26,26 26,-26-26</inkml:trace>
  <inkml:trace contextRef="#ctx0" brushRef="#br0" timeOffset="7846.4486">21643 3281,'0'0,"0"52,53 1,-53 27,0-54,0 27,0-26,-27-1,1 53,26-132,0 27,79-27,-79 27,53-1,-53-26,53 27,-53-27,27 53,-27-53,0 106,0-27,0 1,0 26,0-27,-27 1,27 26,0-27,0 0,27 27</inkml:trace>
  <inkml:trace contextRef="#ctx0" brushRef="#br0" timeOffset="8146.466">22013 3519,'0'-53,"-53"106,53 26,0-53,0 1,0 26,27-53,26 0,-27 0,1 0,26 0,-53-27,0-26,0 1,0 25,-27-26,1 53,-1 0,-26 53,53-26</inkml:trace>
  <inkml:trace contextRef="#ctx0" brushRef="#br0" timeOffset="8580.4908">22304 3598,'27'0,"-1"0,1 0,26 0,0 0,0-53,-1 53,1 0,0 0</inkml:trace>
  <inkml:trace contextRef="#ctx0" brushRef="#br0" timeOffset="8821.5046">22490 3439,'0'0,"0"53,-27-26,27 26,0-27,0 0,0 1,0-27,0 79</inkml:trace>
  <inkml:trace contextRef="#ctx0" brushRef="#br0" timeOffset="9090.52">22913 3254,'0'0,"0"53,0-27,0 27,0 0,0 0,0 27,0-28,0 1</inkml:trace>
  <inkml:trace contextRef="#ctx0" brushRef="#br0" timeOffset="9346.5346">22675 3281,'26'0,"1"0,-1 0,27 0,0 0,0 0,0 0</inkml:trace>
  <inkml:trace contextRef="#ctx0" brushRef="#br0" timeOffset="10590.6058">22939 3360,'27'0,"26"0,0 0,-27 0,27 0,-26 0</inkml:trace>
  <inkml:trace contextRef="#ctx0" brushRef="#br0" timeOffset="11738.6715">23680 4180,'27'0,"-27"-53,53 53,-53-53,53 53,-53-53,26 53,-26-53,0 1,0-1,0 26,0 27,-53 0,53-26,-26 26,-1 26,27 27,0 0,0 26,0 27,0 26,0-52,0-1,0 1,0-1,0 0,0-26,0-26,0 52</inkml:trace>
  <inkml:trace contextRef="#ctx0" brushRef="#br0" timeOffset="11962.6843">23548 4498,'53'-53,"0"53,-27 0,54 0,-27 0,-1 0,-25 0,26 0</inkml:trace>
  <inkml:trace contextRef="#ctx0" brushRef="#br0" timeOffset="12368.7075">24262 4074,'0'-26,"0"52,-53 27,53 0,-26 79,26-52,0-1,0-26,0 0,0-27,0 27,26-53,27 53,0-53</inkml:trace>
  <inkml:trace contextRef="#ctx0" brushRef="#br0" timeOffset="12765.7302">24659 4048,'0'0,"0"79,0-26,53 0,-53 26,0-26,53 27,-53-27,0-27,26 27</inkml:trace>
  <inkml:trace contextRef="#ctx0" brushRef="#br0" timeOffset="12968.7418">24553 4286,'53'0,"-26"-27,26 27,-27 0,1 0,25 0,-25 0,-1 0</inkml:trace>
  <inkml:trace contextRef="#ctx0" brushRef="#br0" timeOffset="13178.7538">25056 4154,'27'0,"-1"0,-26 0,53 53,-53-1,0 28,0-1,0-26,0 27,-27-1,27-53</inkml:trace>
  <inkml:trace contextRef="#ctx0" brushRef="#br0" timeOffset="14437.8258">25797 4074,'0'-53,"0"-26,-27 79,1-26,-53 26,52 0,1 0,-27 79,53-53,0 1,0-27,53 0,-27 0,1 0,26 0,-27 0,0 0,27 0,-53 53,27-53,-27 53,26-27,-26 27,53-27,-53 27,0 0,0 27,0-27,0 26,0-26,0-27,-53 27,27-53,-1 27,-52-27,26 0,53-27,-26-26,26 27,0-27,0 0,0 27,26-27,27 26,0 27,0-53,0 53,-27 0</inkml:trace>
  <inkml:trace contextRef="#ctx0" brushRef="#br0" timeOffset="14737.843">26511 3889,'0'0,"0"53,-53 26,53-26,0 0,0 27,0-28,0 1,53-26,-26 26,52-27</inkml:trace>
  <inkml:trace contextRef="#ctx0" brushRef="#br0" timeOffset="14986.8572">26855 3916,'0'52,"0"1,0 0,27 27,-27-27,0-1,53 1,-53 0,0-26,26-27</inkml:trace>
  <inkml:trace contextRef="#ctx0" brushRef="#br0" timeOffset="15201.8695">26696 4207,'0'0,"53"-27,0 27,-26 0,-1 0,27 0,-26 0,-1 0,27 0,-27 0</inkml:trace>
  <inkml:trace contextRef="#ctx0" brushRef="#br0" timeOffset="15441.8833">27305 3995,'0'26,"26"27,-26 0,0 27,0-28,0 1,0 0,0 0,-26 27,26-27,-53-27</inkml:trace>
  <inkml:trace contextRef="#ctx0" brushRef="#br0" timeOffset="16508.9443">28099 4233,'-53'0,"53"-53,-27 27,1 26,26-53,-53 53,27 0,-27 0,53 26,-27-26,27 53,0 0,0-27,27-26,-1 0,27 0,0 0,-27 0,1 0,26 0,-53-52,0 25,0-26,0 27,0-1,0-52,0 52,0 1,0-27,0 0,0 80,0 52,0-26,0 0,0 0,0 0,0 26,26-53,-26 1,27 26,79-27,-54-26</inkml:trace>
  <inkml:trace contextRef="#ctx0" brushRef="#br0" timeOffset="16770.9593">28575 3942,'0'53,"0"-27,0 27,0-26,0 26,0 0,26 26,-26-53,0 1,0 26,53-27</inkml:trace>
  <inkml:trace contextRef="#ctx0" brushRef="#br0" timeOffset="16972.9708">28416 4154,'27'0,"26"-27,0 27,-1 0,1 0,0 0,27 0,-54 0,1 0</inkml:trace>
  <inkml:trace contextRef="#ctx0" brushRef="#br0" timeOffset="18075.0339">27252 3889,'0'0,"27"0,-27 53,26-53,-26 26,0 27,26-53,-26 27</inkml:trace>
  <inkml:trace contextRef="#ctx0" brushRef="#br0" timeOffset="22808.3046">26009 4365,'26'0,"27"0,0 0,-27 0,1 0</inkml:trace>
  <inkml:trace contextRef="#ctx0" brushRef="#br0" timeOffset="24241.3866">26009 4365,'0'-26,"-27"26,1 0,-27 0,53 0,-27 0</inkml:trace>
  <inkml:trace contextRef="#ctx0" brushRef="#br0" timeOffset="27068.5483">22728 3254,'0'0,"53"0,-53 0,26 0,27 0,0 53,26-53,-26 0,0 0,-26 0,-27 26,53-26,-27 0,0 0,1 0,-27 0,-27 0,27 27,-26-27,-27 0,27 0,-27 0,0 0,26 0,1 0,-27 0,26 0,1 0,0 0,26 0</inkml:trace>
  <inkml:trace contextRef="#ctx0" brushRef="#br0" timeOffset="27690.5839">22754 3307,'-53'0,"80"0</inkml:trace>
  <inkml:trace contextRef="#ctx0" brushRef="#br0" timeOffset="28483.6291">22781 3307,'-27'0,"27"0,0 0,27 0,-27 26</inkml:trace>
  <inkml:trace contextRef="#ctx0" brushRef="#br0" timeOffset="28897.6529">22834 3333</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5-05T04:52:26.649"/>
    </inkml:context>
    <inkml:brush xml:id="br0">
      <inkml:brushProperty name="width" value="0.05292" units="cm"/>
      <inkml:brushProperty name="height" value="0.05292" units="cm"/>
      <inkml:brushProperty name="color" value="#FF0000"/>
    </inkml:brush>
  </inkml:definitions>
  <inkml:trace contextRef="#ctx0" brushRef="#br0">23045 5371,'-26'0,"-1"0,1 0,26-53,0 26,0 1,53-27,-27 0,80-53,26 0,27 1,26-1,53 0,-79 0,0 27,-27-1,-52 27,25 0,-78 53</inkml:trace>
  <inkml:trace contextRef="#ctx0" brushRef="#br0" timeOffset="336.0193">24421 4048,'53'0,"0"26,0-26,0 0,0 53,-27-53,-26 80,0-54,0 53,0-26,-53 27,27-27,-27 26</inkml:trace>
  <inkml:trace contextRef="#ctx0" brushRef="#br0" timeOffset="1207.0691">25347 3307,'53'53,"-53"26,0 1,0-1,0-26,53 0,-53-27,0 27,0-26,0-1</inkml:trace>
  <inkml:trace contextRef="#ctx0" brushRef="#br0" timeOffset="1522.0871">24977 3201,'0'-26,"0"26,79 0,-26-27,26 27,1 0,-1 0,27 0,0 0,0 0,-27 0,0 0</inkml:trace>
  <inkml:trace contextRef="#ctx0" brushRef="#br0" timeOffset="1951.1116">25929 3466,'0'79,"0"-52,0-1,27 27,-27-27,53 54,-80-133,27 26,0 1,0-27,0 27,27-1,-27-26,52 27,1-27,-26 53</inkml:trace>
  <inkml:trace contextRef="#ctx0" brushRef="#br0" timeOffset="2235.1279">26326 3307,'0'26,"0"27,0-26,27 26,-27-27,0 1,0 26,0-27,52 27,-52-27</inkml:trace>
  <inkml:trace contextRef="#ctx0" brushRef="#br0" timeOffset="2430.139">26379 2884,'0'0,"0"53,0-1,0 1</inkml:trace>
  <inkml:trace contextRef="#ctx0" brushRef="#br0" timeOffset="3399.1945">26723 3281,'0'-53,"0"26,0 27,-53 0,27 0,-27 27,0 26,53-27,0 27,0-53,79 0,-52 0,25 0,-25 0,-27-27,0 1,53 26,-53-26,0 52,0 0,26 27,-26 27,53-1,-53 0,80 27,-54 0,-26-26,79-1,-79-26,0 26,0-52,-26-1,-53-26,52 0,-26-26,27-1,-1-26,27 0,-53 0,53 1,0 25,0 1,0-27,0 26,27 1,26-27,-27 53,27-53,-26 53,-1-53,27 53,0-26,-27-27</inkml:trace>
  <inkml:trace contextRef="#ctx0" brushRef="#br0" timeOffset="4094.2342">27199 3386,'0'27,"-53"-27,53 53,-26-53,26 53,-53 26,53-53,26-26,27 0,-26 0,26 0,-53-26,0-53,0 52,0 1,0-1,0-52,0 52,79 27,-53 27,-26 26,0-27,0 1,0 26,0-27,0 27,27-53,-27 0,0-53,0 0,53 0,-53 0,53-26,0 79,-53 26,53 1,-53 26,0-27,26 1,-26 26,0-27,79 27,-52-53</inkml:trace>
  <inkml:trace contextRef="#ctx0" brushRef="#br0" timeOffset="6150.3518">27808 3307,'0'0,"-53"53,53 0,0 0,0 0,0-27,26-26,1 0,-1 0,-26 0,0-53,0 0,0 0,0 0,0 27,0 26,27 0,26 0,-53 26,26-26,-26 80,53-54,-53 1,0-54,26-26,-26 27,27 26,-27-53,53 79,-53 27,26-26,-26 26,0-27,0 1,0 26,53-53,-26-27,-27 1,53-27,-53 0,26 53,-26-27,26 27,-26 0,53 53,-26-26,26 26,0-27,-53 1,53-27</inkml:trace>
  <inkml:trace contextRef="#ctx0" brushRef="#br0" timeOffset="6614.3782">28654 3413,'0'0,"53"0,-53 0,0-53,27 0,-27 27,0 26,-53 0,0 0,53 0,-53 0,53 52,-26 1,26-26,0 26,0 0,26-53,53 26,1-26,-1 0,1 0,-28 0,1 0,0 0,-53 0,27-26</inkml:trace>
  <inkml:trace contextRef="#ctx0" brushRef="#br0" timeOffset="7221.4131">29025 2646,'0'-53,"0"0,0 26,0 54,0 52,0 27,0 0,0 0,26 52,-26 1,80-27,-80-52,53-1,-53-26,52-53,-52 26,53-26,-26-26,-27 0,53-27,-53 26,0 1,53 26,-53-53,26 53,27 0,0 0,-27 0,27 53,-53 26,0-52,-26-54,26-26,0 0,0 27,26-27,-26 26,53 27,-26-52,26 52,-27 0,27-53,-27 53,1 0,26 0,-27 26</inkml:trace>
  <inkml:trace contextRef="#ctx0" brushRef="#br0" timeOffset="7522.4302">28681 3069,'26'-53,"1"53,26 0,0 0,52-27,1 27,27 0,25 0,-52 0,0 0,-27 0,27 0</inkml:trace>
  <inkml:trace contextRef="#ctx0" brushRef="#br0" timeOffset="7941.4543">30348 3201,'0'-26,"0"52,0 1,0 26,0-1,0-25,0-1,26 27,-26-26,0-1</inkml:trace>
  <inkml:trace contextRef="#ctx0" brushRef="#br0" timeOffset="8129.465">30374 2963,'0'-26,"0"26</inkml:trace>
  <inkml:trace contextRef="#ctx0" brushRef="#br0" timeOffset="8436.4826">30956 3122,'0'0,"0"-27,0 27,-53 0,0 0,53 27,-52-1,52 27,0-26,0-1,0 27,0-27,0-26,79 53,27-53,0 0,-1 0</inkml:trace>
  <inkml:trace contextRef="#ctx0" brushRef="#br0" timeOffset="9358.5353">29554 3307,'-53'0,"27"0,-1 0,27 0,27 0,-27 26,53-26,-53 53,0-26</inkml:trace>
  <inkml:trace contextRef="#ctx0" brushRef="#br0" timeOffset="10934.6255">26220 4392,'0'-27,"-26"27,-27 0,26 0,-26 0,27 0,-27 0,27 0,-1 0,-52-53,52 53,27-26,0 105,0 1,27 26,-27-27,26 27,-26 0,0-1,53 28,-53-27,53-1,-53-52,0 0,27-26,-27 52,0-53,0-26,0 27</inkml:trace>
  <inkml:trace contextRef="#ctx0" brushRef="#br0" timeOffset="11789.6744">25691 5027,'27'-27,"25"-26,1 53,-26 0,26-26,0 26,26 0,-26 0,0 0,0-53,0 53,-27 0,-26 26,0 27,-26 0,26-26,0 26,26-27,1-26,26 53,26-53,-53 0,27-26,-53-1,27 27,-27-53,0-26,-27 79,-26-27,27 27,-1 0,-25 0,25 0,54-53,25 53,28 0,-27-26,26 26,-26 0,0-53,0 53,-53 27,0-1,-27 27,27 0,0-27,0 1,53 26,-26-53,26 26,0-26,0 0,-27 0,27-53,-27-26,-26 52,0-26,0 27,0 0,0 52,0 0,53 27,0-53,-26 53,26-53,26 0,0 0</inkml:trace>
  <inkml:trace contextRef="#ctx0" brushRef="#br0" timeOffset="12150.695">27543 4842,'0'-27,"53"27,0 0,-27 0,27 79,0-26,-53 0,0 0,0 0,0-53,0-53,0 27,0-27,0 0,27-26,-27 52,53 1,-27-54,27 80,0 0,0 0</inkml:trace>
  <inkml:trace contextRef="#ctx0" brushRef="#br0" timeOffset="12358.7068">28258 4630,'0'53,"0"-27,0 1,0 26,0-27,0 1,0 25,52 1,-25-53</inkml:trace>
  <inkml:trace contextRef="#ctx0" brushRef="#br0" timeOffset="12523.7163">28390 4365,'0'-53,"0"27,0 26</inkml:trace>
  <inkml:trace contextRef="#ctx0" brushRef="#br0" timeOffset="13985.8">28443 4842,'0'0,"53"0,0-27,26-26,-53-26,-26 26,0 26,0 1,0-27,0 53,-26 0,-27 0,27 0,-1 27,27 25,-53 28,53-54,0 27,0 0,0-26,106-27,-53 52,0-52,0 0,0 0,0 0,-27-26,27-53,-53 52,0 27,26 53,-26-26,0-1,0 27,0-80,0 1,0 0,0-1,0-26,80 27,-54-27,27 53,0-27,26 27,-52 0</inkml:trace>
  <inkml:trace contextRef="#ctx0" brushRef="#br0" timeOffset="15088.8631">28813 4683,'0'-27,"0"54,53 52,-26-52,25-27,-25 0,-1 0</inkml:trace>
  <inkml:trace contextRef="#ctx0" brushRef="#br0" timeOffset="16393.9377">30189 4259,'-26'0,"26"-26,-53 26,0 0,26-53,-26 53,27 0,-27 0,26 0,-25 0,52 27,-27-1,27 27,0 0,0-27,0 27,0-26,53-1,-53 27,26-26,-26 25,53-52,-53 53,-53-26,27-27,0 0,-27 0,26 0,-26 0,0 0,106 0,-26 0,26 0,0 0,-1 0,28 0,-1-53,-26 53,0-27,-26 27,-1-79,-26 53,79-27,-79 26,0-26,0 27,-26 26,-27 0,53 26,-53-26,53 53,-26-53,26 53,0 0,0 0,53-53,-1 26,1-26,0 0,27 0,-27 0,-27 0,0 0,-26 53,0 0,0-79,0-1,80 1,-54-27,-26 27,80-27,-27 53,-27-27,1 27,25 0</inkml:trace>
  <inkml:trace contextRef="#ctx0" brushRef="#br0" timeOffset="16595.9493">31036 4418,'0'27,"0"-1,0 27,0-26,0 25,0 1,26-53</inkml:trace>
  <inkml:trace contextRef="#ctx0" brushRef="#br0" timeOffset="16767.9591">31247 4233,'0'-26,"0"-27,0 79</inkml:trace>
  <inkml:trace contextRef="#ctx0" brushRef="#br0" timeOffset="17153.9812">31459 4524,'53'0,"-27"0,27 0,-53-26,0-27,53 26,-53-26,-26 53,-1 0,1 0,26 0,-80 27,80 26,0-27,-26 27,26-26,0 25,26-52,-26 27,80-27,-27 0,53 53,-54-53</inkml:trace>
  <inkml:trace contextRef="#ctx0" brushRef="#br0" timeOffset="17483">32279 4286,'0'-27,"0"27,-79 0,52 0,1 27,-27 26,53 0,0 0,26 26,27-79,-26 27,-1-27,-26 26,0 27,0-27,-53 27,-52-26,25 26</inkml:trace>
  <inkml:trace contextRef="#ctx0" brushRef="#br0" timeOffset="18704.0698">25003 5953,'-26'0,"26"132,-80-53,80 27,0 53,0-53,0 0,27 26,26-53,0 1,26-54,0-26,-26 0</inkml:trace>
  <inkml:trace contextRef="#ctx0" brushRef="#br0" timeOffset="19138.0947">25691 6270,'0'-26,"0"52,0 27,0 27,0-1,0-26,0 0,0 26,0-26,0-26</inkml:trace>
  <inkml:trace contextRef="#ctx0" brushRef="#br0" timeOffset="19424.1108">25426 6244,'53'0,"0"0,27-27,26 27,26 0,27-79,-27 79,0-53,-52 53,-1 0,-26-26</inkml:trace>
  <inkml:trace contextRef="#ctx0" brushRef="#br0" timeOffset="19895.138">26723 6059,'0'26,"0"53,0-26,0 0,0 0,0 0,0 27,0-28,0 1,0-26</inkml:trace>
  <inkml:trace contextRef="#ctx0" brushRef="#br0" timeOffset="20188.1547">26776 6032,'53'0,"-27"-26,27 26,27 0,-28 0,1 0,-26 0,-27 0,53 53</inkml:trace>
  <inkml:trace contextRef="#ctx0" brushRef="#br0" timeOffset="20377.1655">26908 6403,'53'0,"0"-27,-27 27,27 0,-26 0</inkml:trace>
  <inkml:trace contextRef="#ctx0" brushRef="#br0" timeOffset="20848.1924">27623 5979,'0'-26,"-27"26,-26 0,0 26,0 1,0 26,53-27,-26 1,26 25,0-25,26 26,1-53,52 26,-26-26,-26 53,26-53,-53 27,-53 26,0-53,0 79,0-79,53 26,-27-26</inkml:trace>
  <inkml:trace contextRef="#ctx0" brushRef="#br0" timeOffset="21194.2123">27940 5926,'0'27,"0"26,0 0,53 52,-53-52,0 27,0-1,0 1,-53-1,27 27,-27-27,26-26,-26 0,27-27,26-52</inkml:trace>
  <inkml:trace contextRef="#ctx0" brushRef="#br0" timeOffset="21982.2573">26908 6429,'-53'0,"80"-26,-1 26,1 0,26-53,-27 53,0 0,27-27,-26 27,-27 0,53 0</inkml:trace>
  <inkml:trace contextRef="#ctx0" brushRef="#br0" timeOffset="22797.304">26723 6112,'0'0,"0"52,0-25,0 26,0 0,0 0,0 26,0-26,0 0,0-27,0 27,0 0,0-26,26-27</inkml:trace>
  <inkml:trace contextRef="#ctx0" brushRef="#br0" timeOffset="24741.4152">28840 5635,'0'-26,"0"-27,0 0,-53 0,0 53,26 0,1 0,26 27,-53-1,53 27,0 0,-27 0,27 0,0 26,0 0,0 1,0-1,0 1,0-28,0 28,0-27,53 0,-53-27</inkml:trace>
  <inkml:trace contextRef="#ctx0" brushRef="#br0" timeOffset="25018.431">28443 6059,'0'-27,"0"27,26 0,27-53,0 53,0 0,0 0,0 0,0 0,-27 0</inkml:trace>
  <inkml:trace contextRef="#ctx0" brushRef="#br0" timeOffset="25642.4667">29025 5900,'-53'0,"0"0,27 0,-27 26,53 54,0-54,26-26,-26 27,53-27,-27 0,1 0,26 0,-27 0,-26-27,0-26,0 27,0-27,0 26,27 27,26 0,26 0,-26 0,-53 0,26 0,-26 80,0-27,0-27,0 1,0 26,0-27,0-26,-53-53,53 27,0-27,0 0,0-27,27 54,-27 0,53 26,-27-80,27 80,0 0,-26 0</inkml:trace>
  <inkml:trace contextRef="#ctx0" brushRef="#br0" timeOffset="26143.4954">29686 5953,'0'26,"0"27,0 27,53-28,-26-52,-1-26,-26 0,53-1,-53-26,26 53,-26-26,53 26,-53 53,27-27,-27 27,0-27,26-26,54-26,-80 0,26-27,-26 0,53 26,-53 1,27 26,-1 0,-26 26,53 1,-53 26,0-27,26 1,-26 25,0-25</inkml:trace>
  <inkml:trace contextRef="#ctx0" brushRef="#br0" timeOffset="26315.5052">30983 6032,'0'27</inkml:trace>
  <inkml:trace contextRef="#ctx0" brushRef="#br0" timeOffset="26869.5369">28575 7038,'0'-27,"26"27,27 0,53 0,27-53,78 53,54 0,26-53,-53 53,27 0,-1-79,-52 79,-27 0,-26-53,-53 53,-54 0,-25 0,-27 26</inkml:trace>
  <inkml:trace contextRef="#ctx0" brushRef="#br0" timeOffset="27793.5897">29157 5741,'53'0,"0"27,-53 26,26-53,-26 52,0 1,27-53,-27 53</inkml:trace>
  <inkml:trace contextRef="#ctx0" brushRef="#br0" timeOffset="29886.7095">23627 13097,'0'-80,"0"54,-26 26,-27 0,-53 26,80 1,-27 26,53 26,-53 0,53 1,0-1,0-26,0 0,26-53,27 53,27-53,25 0,-25 0,26 0,-1-27,28 27,-54-53</inkml:trace>
  <inkml:trace contextRef="#ctx0" brushRef="#br0" timeOffset="30671.7544">24421 13097,'0'-53,"0"79,0 1,0-1,-53 27,53-27,0 27,0 0,0 27,0-27,0-27,0 0,0-26,0 80,53-80</inkml:trace>
  <inkml:trace contextRef="#ctx0" brushRef="#br0" timeOffset="31031.775">24421 13044,'0'-27,"53"27,-27 0,1 0,26 0,-27 0,1 0,26 0,-53 27</inkml:trace>
  <inkml:trace contextRef="#ctx0" brushRef="#br0" timeOffset="31228.7862">24421 13335,'27'0,"52"0,-26 0,-27 0,1 0,26 0</inkml:trace>
  <inkml:trace contextRef="#ctx0" brushRef="#br0" timeOffset="31849.8217">25347 13044,'0'-27,"0"27,-79 0,-1 0,27 0,27 80,-27-54,53 0,53 27,26-53,-26 0,0 53,-26-53,-27 27,53-27,-53 26,0 27,-27 0,1-26,-54-27,27 52,0-52,27 0,-27 0,53 0,0-52</inkml:trace>
  <inkml:trace contextRef="#ctx0" brushRef="#br0" timeOffset="32098.836">25638 13017,'53'0,"-53"27,27-1,-27 27,0 0,0 0,0 0,0 26,-27 53,-26-52,-26 26,-1-1,27-25,27-80</inkml:trace>
  <inkml:trace contextRef="#ctx0" brushRef="#br0" timeOffset="32825.8776">23098 12885,'-26'0,"-80"0,53 53,-26 53,26-1,53 28,0-1,0-26,0 26,53 0,52-52,1-1,27-26,25-53,-52 0</inkml:trace>
  <inkml:trace contextRef="#ctx0" brushRef="#br0" timeOffset="35316.0199">25347 9657,'53'0,"-53"-26,26 26,1 0,26 0,0 0,-27 0,1 0,26 0,-27 0,27 0,0 26,26-26,-26 26,0-26,0 53,-27 0,27-26,-53 26,53-27,-53 1,27 52,-27-26,53 0,-53 0,26 26,-26-26,53 0,-53 0,53 53,-53-53,79-1,-79 28,53 26,-53 0,80-27,-80 27,53-27,-53 27,0 0,52 26,-52-53,0 1,0-1,0-26,27 26,-27-26,0 0,0 0,0 0,0 0,0-26,0 25,0 1,0 27,0-27,0-27,0 1,0 25,-53-52,53 53,-26-53,-1 0,27 27,-53-27,27 0,-1 0,-26-27</inkml:trace>
  <inkml:trace contextRef="#ctx0" brushRef="#br0" timeOffset="35840.05">25929 10980,'0'-53,"53"53,0-26,26 26,27 0,27 0,25-53,-25 53,-28 0,28 0,-54 0,-26 0,-27 0,27 0,-26 0</inkml:trace>
  <inkml:trace contextRef="#ctx0" brushRef="#br0" timeOffset="36049.0616">27120 10715,'0'53,"0"-26,0 26,0-27,0 1,0-1,0 53,0-26,-53 0</inkml:trace>
  <inkml:trace contextRef="#ctx0" brushRef="#br0" timeOffset="36980.1152">27914 11112,'0'0,"105"-79,-52-1,53-25,0-28,-27 1,-26 26,0-26,-53 26,27 0,-27 27,0 26,0 26,-80-25,27 52,27 0,-27 52,27 54,-27 0,53 26,-53-26,53 0,0 26,0-26,0 0,0-53,0 26,53-52,-27-1,53-26,-26 53,0-53</inkml:trace>
  <inkml:trace contextRef="#ctx0" brushRef="#br0" timeOffset="37430.1409">28813 10768,'0'-53,"-53"27,0 26,27 0,-1 0,-26 0,27 0,26 53,0 0,26-53,27 53,-26-53,-1 0,27 0,0 0,-26 26,26 27,-27-53,0 0,27 0,0 0</inkml:trace>
  <inkml:trace contextRef="#ctx0" brushRef="#br0" timeOffset="37850.1648">29316 10213,'0'-27,"0"1,0 105,-27 0,27 27,0 27,0-28,0 1,0 0,0-27,27 1,26-54,-27-26,27 0,0 0,26 0,-26 0,-26-53,-27 0,53-26,-53 26,0 27,0-1,0 27,0 27,0-1,0 1,0 26,0-27,0 27,26-53,27 26,0-26,0 0,26-26</inkml:trace>
  <inkml:trace contextRef="#ctx0" brushRef="#br0" timeOffset="38149.182">30110 10848,'0'-53,"0"106,26 0,-26-27,53 27,-53-27,26-26,-26-26,0-27,53 27,27-27,-54 53,1-80,26 80,-27-26,27 26</inkml:trace>
  <inkml:trace contextRef="#ctx0" brushRef="#br0" timeOffset="38856.2222">29819 10953,'0'-26,"0"-27,0 27,0-1,0-26,52 0,-52 27,0-27,0 26,-26 27,0 0,-1 0,-52 27,52 26,-26-27,27 80,26-79,26-27</inkml:trace>
  <inkml:trace contextRef="#ctx0" brushRef="#br0" timeOffset="39298.2478">29104 10583,'27'-53,"26"53,26 0,27 0,0 0,-27 0,0 27,-26-27</inkml:trace>
  <inkml:trace contextRef="#ctx0" brushRef="#br0" timeOffset="39815.277">29713 10901,'0'0,"0"26</inkml:trace>
  <inkml:trace contextRef="#ctx0" brushRef="#br0" timeOffset="40841.336">28919 10768,'0'53,"0"-26</inkml:trace>
  <inkml:trace contextRef="#ctx0" brushRef="#br0" timeOffset="41637.3816">27887 11774,'0'26,"0"27,0 0,0 26,0-26,0 0,27 0,-27 0</inkml:trace>
  <inkml:trace contextRef="#ctx0" brushRef="#br0" timeOffset="41847.3935">28099 11721</inkml:trace>
  <inkml:trace contextRef="#ctx0" brushRef="#br0" timeOffset="42219.4148">29184 12118,'0'53,"26"-53,-26 26,0 27,26-53,-26 53,80-27,-54-26,1 0,-1 0,54 0,-80-53,53 27,-53-27,26 53,-26-26,53 26,0 0,-53 26,26 27,-26-27,53 27,-53-26,0-1</inkml:trace>
  <inkml:trace contextRef="#ctx0" brushRef="#br0" timeOffset="43953.514">28019 13070,'-26'-26,"26"-1,-27-26,-25 27,-1 26,26 0,1 0,-54 0,27 53,1-27,-28 27,54-26,-1 25,27-25,0-1,0 54,27-80,26 0,26 0,0 0,1 0,-1-27,0-26,-52 27,26-27,-53 0,53-26,-53-1,53 1,-53 26,0-26,0 52,0 1,0 26,-27 79,27 53,-53-52,53 26,0-27,0 27,0-27,0 1,53-27,0-53,0 52,26-52,-26 0,27-26,-54 0,27-54,-53 1,53-1,-53 1,0 26,0 0,0 27,0 26,-53 0,0 53,27 0,26-1,-53 28,53-27,0-27,0 27,26-26,27-27,27 0,52 0,27 0,-1-53,-52-27,0 1,0 0,-53-27,0 26,-53 27,0-26,0 53,0-1,0-52,-53 79,0 0,26 26,27 27,0 27,0-1,0-26,0 26,0-26,0 0,0 0,0 0,0 26,0-52,0-1,53 27</inkml:trace>
  <inkml:trace contextRef="#ctx0" brushRef="#br0" timeOffset="44157.5254">29051 13123,'0'-26,"27"26,26 0,0-53,-1 53,1 0,27 0,-27 0,0 26,-27-26,27 0,-27 27</inkml:trace>
  <inkml:trace contextRef="#ctx0" brushRef="#br0" timeOffset="44621.5522">29924 13070,'0'-53,"-26"53,-53-53,26 53,0 0,-27 53,54-53,26 53,-27-53,27 27,0-1,27-26,52 0,-26 0,-26 0,26 0,-27 0,-26 26,26 27,-26-26,53-27,0 53,0-53</inkml:trace>
  <inkml:trace contextRef="#ctx0" brushRef="#br0" timeOffset="44840.5648">30321 13044,'-26'-27,"-1"27,1 0,26 27,0-1,0 1,0 25,0-25,0 26,53-53,-53 26,79-26,-26 0,-26 0,-1 0,27-26,-27-1</inkml:trace>
  <inkml:trace contextRef="#ctx0" brushRef="#br0" timeOffset="45012.5746">30612 12858,'-26'0,"26"-52,0-1,0 79,0 27,0-27</inkml:trace>
  <inkml:trace contextRef="#ctx0" brushRef="#br0" timeOffset="45380.5954">30745 13361,'26'0,"1"0,25 0,-25-26,26 26,53-80,-27 27,53 0,-52 1,-1-54,-26 26,-27-25,-26 25,0 1,0 26,0 26,0-52,0 79,-26 0,-27 0,27 132,26-26,-80 26,80-26,0-26,0 25,0-25,0-1,0 1,0-27,0-27,53 27,0-53,0 0</inkml:trace>
  <inkml:trace contextRef="#ctx0" brushRef="#br0" timeOffset="45537.6046">31909 13255,'53'0,"-53"-26,0 52,-53-26</inkml:trace>
  <inkml:trace contextRef="#ctx0" brushRef="#br0" timeOffset="45988.6303">28893 14340,'0'-26,"52"26,1 0,0 0,27-53,25 53,54 0,53-53,26 53,-53 0,0-53,-52 53,-1 0,-79 0,-27 0,-26 0,0 26,0 27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8819D3-5CB3-4934-BD8E-96CC83ABFD6E}" type="datetimeFigureOut">
              <a:rPr lang="en-US" smtClean="0"/>
              <a:t>4/19/2022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CC9F09-D9AF-4209-9647-EEF276D09418}" type="slidenum">
              <a:rPr lang="en-US" smtClean="0"/>
              <a:t>‹#›</a:t>
            </a:fld>
            <a:endParaRPr lang="en-US"/>
          </a:p>
        </p:txBody>
      </p:sp>
    </p:spTree>
    <p:extLst>
      <p:ext uri="{BB962C8B-B14F-4D97-AF65-F5344CB8AC3E}">
        <p14:creationId xmlns:p14="http://schemas.microsoft.com/office/powerpoint/2010/main" val="1590844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CC9F09-D9AF-4209-9647-EEF276D09418}" type="slidenum">
              <a:rPr lang="en-US" smtClean="0"/>
              <a:t>1</a:t>
            </a:fld>
            <a:endParaRPr lang="en-US"/>
          </a:p>
        </p:txBody>
      </p:sp>
    </p:spTree>
    <p:extLst>
      <p:ext uri="{BB962C8B-B14F-4D97-AF65-F5344CB8AC3E}">
        <p14:creationId xmlns:p14="http://schemas.microsoft.com/office/powerpoint/2010/main" val="4123987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4326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9654278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240780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39143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4089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011702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41993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680529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88035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437017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11037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6251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8946748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811711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174510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29417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97069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98254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145558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316506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286825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846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30234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390897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49065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52614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48481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525707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10182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06786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56375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10598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715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39586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725240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05036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7621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0529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357340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05995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741958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93946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813305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19457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2777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846376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92862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604284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222130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379322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40315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325094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321267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51369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156398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6369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512402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84507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53367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5537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973399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87498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776855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975398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994445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71563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76387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296274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831132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299549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89599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07969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570959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09877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577647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02907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48641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7414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85589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10333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891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71961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143848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4917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896316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7019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00330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236264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3579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16253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795182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390673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05530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83114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71168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557164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210914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85932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0440758"/>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9881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792915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314620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388985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771874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228475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092769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10187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958544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498683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32589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411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064461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759068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731899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631862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065088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977922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75073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37875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207466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955134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89179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1226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41574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340792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938587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823044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095723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196670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505069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078500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0127356"/>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530724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7201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22281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859720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095551"/>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211270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49951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884664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921011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584218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342865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1491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29764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89195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194124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510140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81767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88844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018560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486245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47785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200182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432665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69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623721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687555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77362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86579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3043830"/>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932794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118407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35843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159632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874427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7532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94828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981859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145124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1007099"/>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357793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403546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216190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468158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9197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32764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1493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585322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35247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1222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349461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995425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69126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175722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391745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67684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941964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4405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86568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522814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26917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006405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31144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38741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090494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236112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510564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5378148"/>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16668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411313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556599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507213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583294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198779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395941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785843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121931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6273480"/>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477782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6657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285033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6642294"/>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275334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986000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239496"/>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69599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714268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505637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415533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797658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9033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4148798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116378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71882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6551584"/>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11039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477519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681472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987971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1787174"/>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945016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3286007"/>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12634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526654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04637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9877069"/>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876837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3346033"/>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1435273"/>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796253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0720540"/>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751902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1093486"/>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5608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356889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369933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404819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54557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985662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874888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872901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035015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423411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003114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5882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50034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0785693"/>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2140412"/>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9703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801718"/>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64510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146939"/>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15253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433982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9823869"/>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58060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5373806"/>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9248161"/>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3987815"/>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83985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2668814"/>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823694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451307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17137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558022"/>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430105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61849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5809350"/>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5865329"/>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788440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1341051"/>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071016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8186793"/>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793545"/>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6959397"/>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702671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9171898"/>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909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377428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38081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7877929"/>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387022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58709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4581308"/>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0691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62060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6686778"/>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5193253"/>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191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6105067"/>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316096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42895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843088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4972158"/>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995882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2495765"/>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163436"/>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26649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362670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28505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7018131"/>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6036225"/>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2111796"/>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8406306"/>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3473005"/>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0391101"/>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743617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6841883"/>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1681527"/>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0799096"/>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64485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4831936"/>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24289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5740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413480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919238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1552718"/>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8620616"/>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838306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7853571"/>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6822100"/>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8291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304849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488755"/>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237091"/>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736158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371706"/>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574075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1351677"/>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2758797"/>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1911640"/>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360550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90424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89187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3911723"/>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013595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728034"/>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626880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730533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5165755"/>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124099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6063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7791450"/>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265132"/>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20574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1191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7497338"/>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782588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920223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844460"/>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08133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18327926"/>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051590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7378719"/>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581820"/>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7455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9686641"/>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92425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327163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83508650"/>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64451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274143"/>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0228103"/>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605358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210831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0538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2795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855118"/>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3502158"/>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059973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9854831"/>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684337"/>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9425452"/>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903381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7101631"/>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853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9157385"/>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17631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2289421"/>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8688332"/>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719404"/>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423499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045190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744165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3895122"/>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535539"/>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131176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85713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2317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141228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8330034"/>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186862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0779186"/>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8181600"/>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04706"/>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229263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254409"/>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2865420"/>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7098222"/>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06509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685625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134266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2169582"/>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1553391"/>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442467"/>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2341682"/>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093101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610453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20774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647144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13590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865139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0833426"/>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648965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4334628"/>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2201527"/>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5853954"/>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0326510"/>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843628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472015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554716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63507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8419980"/>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6882889"/>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386266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2154976"/>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0369055"/>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6980406"/>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2160106"/>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2180886"/>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28818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3571212"/>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5857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307038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0435832"/>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131865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349937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912796"/>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423364"/>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2946775"/>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2032034"/>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3051645"/>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76095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744994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256085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183533"/>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6502376"/>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766030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6852520"/>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0740872"/>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345582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856564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9401110"/>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342075"/>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9525830"/>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21780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9170477"/>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7522311"/>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5045207"/>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082268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650741"/>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2660027"/>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3464659"/>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3392258"/>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7683221"/>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5481365"/>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3505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5270283"/>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41201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2650341"/>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055522"/>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228776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6749555"/>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1235812"/>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5305846"/>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416748"/>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676069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30118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6577745"/>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0708162"/>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4234501"/>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849714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8639251"/>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2691489"/>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8785095"/>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4212756"/>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195398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068407"/>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336965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0803512"/>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7478736"/>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8725871"/>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219979"/>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914462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0224206"/>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2760544"/>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6005544"/>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9987966"/>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3629882"/>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744493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3478827"/>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323006"/>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8963436"/>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415969"/>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8787646"/>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3482991"/>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042018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41089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8694518"/>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8048049"/>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5640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1283575"/>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754081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6162512"/>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997623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791776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018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33165073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69853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15144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478223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8860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50715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792338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134733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6045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57251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8536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266328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70769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41298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1470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59873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4562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46739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03425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79648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10695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3633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1055353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50869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8838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53524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42653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548104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953630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667230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8306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30217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561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t>4/19/2022</a:t>
            </a:fld>
            <a:endParaRPr lang="en-US"/>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5708101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22763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007064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585947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542172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51249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4631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26397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475541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334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2838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theme" Target="../theme/theme23.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61.xml"/><Relationship Id="rId3" Type="http://schemas.openxmlformats.org/officeDocument/2006/relationships/slideLayout" Target="../slideLayouts/slideLayout256.xml"/><Relationship Id="rId7" Type="http://schemas.openxmlformats.org/officeDocument/2006/relationships/slideLayout" Target="../slideLayouts/slideLayout260.xml"/><Relationship Id="rId12" Type="http://schemas.openxmlformats.org/officeDocument/2006/relationships/theme" Target="../theme/theme24.xml"/><Relationship Id="rId2" Type="http://schemas.openxmlformats.org/officeDocument/2006/relationships/slideLayout" Target="../slideLayouts/slideLayout255.xml"/><Relationship Id="rId1" Type="http://schemas.openxmlformats.org/officeDocument/2006/relationships/slideLayout" Target="../slideLayouts/slideLayout254.xml"/><Relationship Id="rId6" Type="http://schemas.openxmlformats.org/officeDocument/2006/relationships/slideLayout" Target="../slideLayouts/slideLayout259.xml"/><Relationship Id="rId11" Type="http://schemas.openxmlformats.org/officeDocument/2006/relationships/slideLayout" Target="../slideLayouts/slideLayout264.xml"/><Relationship Id="rId5" Type="http://schemas.openxmlformats.org/officeDocument/2006/relationships/slideLayout" Target="../slideLayouts/slideLayout258.xml"/><Relationship Id="rId10" Type="http://schemas.openxmlformats.org/officeDocument/2006/relationships/slideLayout" Target="../slideLayouts/slideLayout263.xml"/><Relationship Id="rId4" Type="http://schemas.openxmlformats.org/officeDocument/2006/relationships/slideLayout" Target="../slideLayouts/slideLayout257.xml"/><Relationship Id="rId9" Type="http://schemas.openxmlformats.org/officeDocument/2006/relationships/slideLayout" Target="../slideLayouts/slideLayout262.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72.xml"/><Relationship Id="rId3" Type="http://schemas.openxmlformats.org/officeDocument/2006/relationships/slideLayout" Target="../slideLayouts/slideLayout267.xml"/><Relationship Id="rId7" Type="http://schemas.openxmlformats.org/officeDocument/2006/relationships/slideLayout" Target="../slideLayouts/slideLayout271.xml"/><Relationship Id="rId12" Type="http://schemas.openxmlformats.org/officeDocument/2006/relationships/theme" Target="../theme/theme25.xml"/><Relationship Id="rId2" Type="http://schemas.openxmlformats.org/officeDocument/2006/relationships/slideLayout" Target="../slideLayouts/slideLayout266.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1" Type="http://schemas.openxmlformats.org/officeDocument/2006/relationships/slideLayout" Target="../slideLayouts/slideLayout275.xml"/><Relationship Id="rId5" Type="http://schemas.openxmlformats.org/officeDocument/2006/relationships/slideLayout" Target="../slideLayouts/slideLayout269.xml"/><Relationship Id="rId10" Type="http://schemas.openxmlformats.org/officeDocument/2006/relationships/slideLayout" Target="../slideLayouts/slideLayout274.xml"/><Relationship Id="rId4" Type="http://schemas.openxmlformats.org/officeDocument/2006/relationships/slideLayout" Target="../slideLayouts/slideLayout268.xml"/><Relationship Id="rId9" Type="http://schemas.openxmlformats.org/officeDocument/2006/relationships/slideLayout" Target="../slideLayouts/slideLayout27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283.xml"/><Relationship Id="rId3" Type="http://schemas.openxmlformats.org/officeDocument/2006/relationships/slideLayout" Target="../slideLayouts/slideLayout278.xml"/><Relationship Id="rId7" Type="http://schemas.openxmlformats.org/officeDocument/2006/relationships/slideLayout" Target="../slideLayouts/slideLayout282.xml"/><Relationship Id="rId12" Type="http://schemas.openxmlformats.org/officeDocument/2006/relationships/theme" Target="../theme/theme26.xml"/><Relationship Id="rId2" Type="http://schemas.openxmlformats.org/officeDocument/2006/relationships/slideLayout" Target="../slideLayouts/slideLayout277.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5" Type="http://schemas.openxmlformats.org/officeDocument/2006/relationships/slideLayout" Target="../slideLayouts/slideLayout280.xml"/><Relationship Id="rId10" Type="http://schemas.openxmlformats.org/officeDocument/2006/relationships/slideLayout" Target="../slideLayouts/slideLayout285.xml"/><Relationship Id="rId4" Type="http://schemas.openxmlformats.org/officeDocument/2006/relationships/slideLayout" Target="../slideLayouts/slideLayout279.xml"/><Relationship Id="rId9" Type="http://schemas.openxmlformats.org/officeDocument/2006/relationships/slideLayout" Target="../slideLayouts/slideLayout28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94.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theme" Target="../theme/theme27.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05.xml"/><Relationship Id="rId3" Type="http://schemas.openxmlformats.org/officeDocument/2006/relationships/slideLayout" Target="../slideLayouts/slideLayout300.xml"/><Relationship Id="rId7" Type="http://schemas.openxmlformats.org/officeDocument/2006/relationships/slideLayout" Target="../slideLayouts/slideLayout304.xml"/><Relationship Id="rId12" Type="http://schemas.openxmlformats.org/officeDocument/2006/relationships/theme" Target="../theme/theme28.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5" Type="http://schemas.openxmlformats.org/officeDocument/2006/relationships/slideLayout" Target="../slideLayouts/slideLayout302.xml"/><Relationship Id="rId10" Type="http://schemas.openxmlformats.org/officeDocument/2006/relationships/slideLayout" Target="../slideLayouts/slideLayout307.xml"/><Relationship Id="rId4" Type="http://schemas.openxmlformats.org/officeDocument/2006/relationships/slideLayout" Target="../slideLayouts/slideLayout301.xml"/><Relationship Id="rId9" Type="http://schemas.openxmlformats.org/officeDocument/2006/relationships/slideLayout" Target="../slideLayouts/slideLayout306.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16.xml"/><Relationship Id="rId3" Type="http://schemas.openxmlformats.org/officeDocument/2006/relationships/slideLayout" Target="../slideLayouts/slideLayout311.xml"/><Relationship Id="rId7" Type="http://schemas.openxmlformats.org/officeDocument/2006/relationships/slideLayout" Target="../slideLayouts/slideLayout315.xml"/><Relationship Id="rId12" Type="http://schemas.openxmlformats.org/officeDocument/2006/relationships/theme" Target="../theme/theme29.xml"/><Relationship Id="rId2" Type="http://schemas.openxmlformats.org/officeDocument/2006/relationships/slideLayout" Target="../slideLayouts/slideLayout310.xml"/><Relationship Id="rId1" Type="http://schemas.openxmlformats.org/officeDocument/2006/relationships/slideLayout" Target="../slideLayouts/slideLayout309.xml"/><Relationship Id="rId6" Type="http://schemas.openxmlformats.org/officeDocument/2006/relationships/slideLayout" Target="../slideLayouts/slideLayout314.xml"/><Relationship Id="rId11" Type="http://schemas.openxmlformats.org/officeDocument/2006/relationships/slideLayout" Target="../slideLayouts/slideLayout319.xml"/><Relationship Id="rId5" Type="http://schemas.openxmlformats.org/officeDocument/2006/relationships/slideLayout" Target="../slideLayouts/slideLayout313.xml"/><Relationship Id="rId10" Type="http://schemas.openxmlformats.org/officeDocument/2006/relationships/slideLayout" Target="../slideLayouts/slideLayout318.xml"/><Relationship Id="rId4" Type="http://schemas.openxmlformats.org/officeDocument/2006/relationships/slideLayout" Target="../slideLayouts/slideLayout312.xml"/><Relationship Id="rId9" Type="http://schemas.openxmlformats.org/officeDocument/2006/relationships/slideLayout" Target="../slideLayouts/slideLayout3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27.xml"/><Relationship Id="rId3" Type="http://schemas.openxmlformats.org/officeDocument/2006/relationships/slideLayout" Target="../slideLayouts/slideLayout322.xml"/><Relationship Id="rId7" Type="http://schemas.openxmlformats.org/officeDocument/2006/relationships/slideLayout" Target="../slideLayouts/slideLayout326.xml"/><Relationship Id="rId12" Type="http://schemas.openxmlformats.org/officeDocument/2006/relationships/theme" Target="../theme/theme30.xml"/><Relationship Id="rId2" Type="http://schemas.openxmlformats.org/officeDocument/2006/relationships/slideLayout" Target="../slideLayouts/slideLayout321.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1" Type="http://schemas.openxmlformats.org/officeDocument/2006/relationships/slideLayout" Target="../slideLayouts/slideLayout330.xml"/><Relationship Id="rId5" Type="http://schemas.openxmlformats.org/officeDocument/2006/relationships/slideLayout" Target="../slideLayouts/slideLayout324.xml"/><Relationship Id="rId10" Type="http://schemas.openxmlformats.org/officeDocument/2006/relationships/slideLayout" Target="../slideLayouts/slideLayout329.xml"/><Relationship Id="rId4" Type="http://schemas.openxmlformats.org/officeDocument/2006/relationships/slideLayout" Target="../slideLayouts/slideLayout323.xml"/><Relationship Id="rId9" Type="http://schemas.openxmlformats.org/officeDocument/2006/relationships/slideLayout" Target="../slideLayouts/slideLayout328.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8.xml"/><Relationship Id="rId3" Type="http://schemas.openxmlformats.org/officeDocument/2006/relationships/slideLayout" Target="../slideLayouts/slideLayout333.xml"/><Relationship Id="rId7" Type="http://schemas.openxmlformats.org/officeDocument/2006/relationships/slideLayout" Target="../slideLayouts/slideLayout337.xml"/><Relationship Id="rId12" Type="http://schemas.openxmlformats.org/officeDocument/2006/relationships/theme" Target="../theme/theme31.xml"/><Relationship Id="rId2" Type="http://schemas.openxmlformats.org/officeDocument/2006/relationships/slideLayout" Target="../slideLayouts/slideLayout332.xml"/><Relationship Id="rId1" Type="http://schemas.openxmlformats.org/officeDocument/2006/relationships/slideLayout" Target="../slideLayouts/slideLayout331.xml"/><Relationship Id="rId6" Type="http://schemas.openxmlformats.org/officeDocument/2006/relationships/slideLayout" Target="../slideLayouts/slideLayout336.xml"/><Relationship Id="rId11" Type="http://schemas.openxmlformats.org/officeDocument/2006/relationships/slideLayout" Target="../slideLayouts/slideLayout341.xml"/><Relationship Id="rId5" Type="http://schemas.openxmlformats.org/officeDocument/2006/relationships/slideLayout" Target="../slideLayouts/slideLayout335.xml"/><Relationship Id="rId10" Type="http://schemas.openxmlformats.org/officeDocument/2006/relationships/slideLayout" Target="../slideLayouts/slideLayout340.xml"/><Relationship Id="rId4" Type="http://schemas.openxmlformats.org/officeDocument/2006/relationships/slideLayout" Target="../slideLayouts/slideLayout334.xml"/><Relationship Id="rId9" Type="http://schemas.openxmlformats.org/officeDocument/2006/relationships/slideLayout" Target="../slideLayouts/slideLayout339.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9.xml"/><Relationship Id="rId3" Type="http://schemas.openxmlformats.org/officeDocument/2006/relationships/slideLayout" Target="../slideLayouts/slideLayout344.xml"/><Relationship Id="rId7" Type="http://schemas.openxmlformats.org/officeDocument/2006/relationships/slideLayout" Target="../slideLayouts/slideLayout348.xml"/><Relationship Id="rId12" Type="http://schemas.openxmlformats.org/officeDocument/2006/relationships/theme" Target="../theme/theme32.xml"/><Relationship Id="rId2" Type="http://schemas.openxmlformats.org/officeDocument/2006/relationships/slideLayout" Target="../slideLayouts/slideLayout343.xml"/><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5" Type="http://schemas.openxmlformats.org/officeDocument/2006/relationships/slideLayout" Target="../slideLayouts/slideLayout346.xml"/><Relationship Id="rId10" Type="http://schemas.openxmlformats.org/officeDocument/2006/relationships/slideLayout" Target="../slideLayouts/slideLayout351.xml"/><Relationship Id="rId4" Type="http://schemas.openxmlformats.org/officeDocument/2006/relationships/slideLayout" Target="../slideLayouts/slideLayout345.xml"/><Relationship Id="rId9" Type="http://schemas.openxmlformats.org/officeDocument/2006/relationships/slideLayout" Target="../slideLayouts/slideLayout350.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60.xml"/><Relationship Id="rId3" Type="http://schemas.openxmlformats.org/officeDocument/2006/relationships/slideLayout" Target="../slideLayouts/slideLayout355.xml"/><Relationship Id="rId7" Type="http://schemas.openxmlformats.org/officeDocument/2006/relationships/slideLayout" Target="../slideLayouts/slideLayout359.xml"/><Relationship Id="rId12" Type="http://schemas.openxmlformats.org/officeDocument/2006/relationships/theme" Target="../theme/theme33.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slideLayout" Target="../slideLayouts/slideLayout358.xml"/><Relationship Id="rId11" Type="http://schemas.openxmlformats.org/officeDocument/2006/relationships/slideLayout" Target="../slideLayouts/slideLayout363.xml"/><Relationship Id="rId5" Type="http://schemas.openxmlformats.org/officeDocument/2006/relationships/slideLayout" Target="../slideLayouts/slideLayout357.xml"/><Relationship Id="rId10" Type="http://schemas.openxmlformats.org/officeDocument/2006/relationships/slideLayout" Target="../slideLayouts/slideLayout362.xml"/><Relationship Id="rId4" Type="http://schemas.openxmlformats.org/officeDocument/2006/relationships/slideLayout" Target="../slideLayouts/slideLayout356.xml"/><Relationship Id="rId9" Type="http://schemas.openxmlformats.org/officeDocument/2006/relationships/slideLayout" Target="../slideLayouts/slideLayout361.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71.xml"/><Relationship Id="rId3" Type="http://schemas.openxmlformats.org/officeDocument/2006/relationships/slideLayout" Target="../slideLayouts/slideLayout366.xml"/><Relationship Id="rId7" Type="http://schemas.openxmlformats.org/officeDocument/2006/relationships/slideLayout" Target="../slideLayouts/slideLayout370.xml"/><Relationship Id="rId12" Type="http://schemas.openxmlformats.org/officeDocument/2006/relationships/theme" Target="../theme/theme34.xml"/><Relationship Id="rId2" Type="http://schemas.openxmlformats.org/officeDocument/2006/relationships/slideLayout" Target="../slideLayouts/slideLayout365.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1" Type="http://schemas.openxmlformats.org/officeDocument/2006/relationships/slideLayout" Target="../slideLayouts/slideLayout374.xml"/><Relationship Id="rId5" Type="http://schemas.openxmlformats.org/officeDocument/2006/relationships/slideLayout" Target="../slideLayouts/slideLayout368.xml"/><Relationship Id="rId10" Type="http://schemas.openxmlformats.org/officeDocument/2006/relationships/slideLayout" Target="../slideLayouts/slideLayout373.xml"/><Relationship Id="rId4" Type="http://schemas.openxmlformats.org/officeDocument/2006/relationships/slideLayout" Target="../slideLayouts/slideLayout367.xml"/><Relationship Id="rId9" Type="http://schemas.openxmlformats.org/officeDocument/2006/relationships/slideLayout" Target="../slideLayouts/slideLayout372.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82.xml"/><Relationship Id="rId3" Type="http://schemas.openxmlformats.org/officeDocument/2006/relationships/slideLayout" Target="../slideLayouts/slideLayout377.xml"/><Relationship Id="rId7" Type="http://schemas.openxmlformats.org/officeDocument/2006/relationships/slideLayout" Target="../slideLayouts/slideLayout381.xml"/><Relationship Id="rId12" Type="http://schemas.openxmlformats.org/officeDocument/2006/relationships/theme" Target="../theme/theme35.xml"/><Relationship Id="rId2" Type="http://schemas.openxmlformats.org/officeDocument/2006/relationships/slideLayout" Target="../slideLayouts/slideLayout376.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0" Type="http://schemas.openxmlformats.org/officeDocument/2006/relationships/slideLayout" Target="../slideLayouts/slideLayout384.xml"/><Relationship Id="rId4" Type="http://schemas.openxmlformats.org/officeDocument/2006/relationships/slideLayout" Target="../slideLayouts/slideLayout378.xml"/><Relationship Id="rId9" Type="http://schemas.openxmlformats.org/officeDocument/2006/relationships/slideLayout" Target="../slideLayouts/slideLayout383.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93.xml"/><Relationship Id="rId3" Type="http://schemas.openxmlformats.org/officeDocument/2006/relationships/slideLayout" Target="../slideLayouts/slideLayout388.xml"/><Relationship Id="rId7" Type="http://schemas.openxmlformats.org/officeDocument/2006/relationships/slideLayout" Target="../slideLayouts/slideLayout392.xml"/><Relationship Id="rId12" Type="http://schemas.openxmlformats.org/officeDocument/2006/relationships/theme" Target="../theme/theme36.xml"/><Relationship Id="rId2" Type="http://schemas.openxmlformats.org/officeDocument/2006/relationships/slideLayout" Target="../slideLayouts/slideLayout387.xml"/><Relationship Id="rId1" Type="http://schemas.openxmlformats.org/officeDocument/2006/relationships/slideLayout" Target="../slideLayouts/slideLayout386.xml"/><Relationship Id="rId6" Type="http://schemas.openxmlformats.org/officeDocument/2006/relationships/slideLayout" Target="../slideLayouts/slideLayout391.xml"/><Relationship Id="rId11" Type="http://schemas.openxmlformats.org/officeDocument/2006/relationships/slideLayout" Target="../slideLayouts/slideLayout396.xml"/><Relationship Id="rId5" Type="http://schemas.openxmlformats.org/officeDocument/2006/relationships/slideLayout" Target="../slideLayouts/slideLayout390.xml"/><Relationship Id="rId10" Type="http://schemas.openxmlformats.org/officeDocument/2006/relationships/slideLayout" Target="../slideLayouts/slideLayout395.xml"/><Relationship Id="rId4" Type="http://schemas.openxmlformats.org/officeDocument/2006/relationships/slideLayout" Target="../slideLayouts/slideLayout389.xml"/><Relationship Id="rId9" Type="http://schemas.openxmlformats.org/officeDocument/2006/relationships/slideLayout" Target="../slideLayouts/slideLayout394.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404.xml"/><Relationship Id="rId3" Type="http://schemas.openxmlformats.org/officeDocument/2006/relationships/slideLayout" Target="../slideLayouts/slideLayout399.xml"/><Relationship Id="rId7" Type="http://schemas.openxmlformats.org/officeDocument/2006/relationships/slideLayout" Target="../slideLayouts/slideLayout403.xml"/><Relationship Id="rId12" Type="http://schemas.openxmlformats.org/officeDocument/2006/relationships/theme" Target="../theme/theme37.xml"/><Relationship Id="rId2" Type="http://schemas.openxmlformats.org/officeDocument/2006/relationships/slideLayout" Target="../slideLayouts/slideLayout398.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5" Type="http://schemas.openxmlformats.org/officeDocument/2006/relationships/slideLayout" Target="../slideLayouts/slideLayout401.xml"/><Relationship Id="rId10" Type="http://schemas.openxmlformats.org/officeDocument/2006/relationships/slideLayout" Target="../slideLayouts/slideLayout406.xml"/><Relationship Id="rId4" Type="http://schemas.openxmlformats.org/officeDocument/2006/relationships/slideLayout" Target="../slideLayouts/slideLayout400.xml"/><Relationship Id="rId9" Type="http://schemas.openxmlformats.org/officeDocument/2006/relationships/slideLayout" Target="../slideLayouts/slideLayout405.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15.xml"/><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theme" Target="../theme/theme38.xml"/><Relationship Id="rId2" Type="http://schemas.openxmlformats.org/officeDocument/2006/relationships/slideLayout" Target="../slideLayouts/slideLayout409.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26.xml"/><Relationship Id="rId3" Type="http://schemas.openxmlformats.org/officeDocument/2006/relationships/slideLayout" Target="../slideLayouts/slideLayout421.xml"/><Relationship Id="rId7" Type="http://schemas.openxmlformats.org/officeDocument/2006/relationships/slideLayout" Target="../slideLayouts/slideLayout425.xml"/><Relationship Id="rId12" Type="http://schemas.openxmlformats.org/officeDocument/2006/relationships/theme" Target="../theme/theme39.xml"/><Relationship Id="rId2" Type="http://schemas.openxmlformats.org/officeDocument/2006/relationships/slideLayout" Target="../slideLayouts/slideLayout420.xml"/><Relationship Id="rId1" Type="http://schemas.openxmlformats.org/officeDocument/2006/relationships/slideLayout" Target="../slideLayouts/slideLayout419.xml"/><Relationship Id="rId6" Type="http://schemas.openxmlformats.org/officeDocument/2006/relationships/slideLayout" Target="../slideLayouts/slideLayout424.xml"/><Relationship Id="rId11" Type="http://schemas.openxmlformats.org/officeDocument/2006/relationships/slideLayout" Target="../slideLayouts/slideLayout429.xml"/><Relationship Id="rId5" Type="http://schemas.openxmlformats.org/officeDocument/2006/relationships/slideLayout" Target="../slideLayouts/slideLayout423.xml"/><Relationship Id="rId10" Type="http://schemas.openxmlformats.org/officeDocument/2006/relationships/slideLayout" Target="../slideLayouts/slideLayout428.xml"/><Relationship Id="rId4" Type="http://schemas.openxmlformats.org/officeDocument/2006/relationships/slideLayout" Target="../slideLayouts/slideLayout422.xml"/><Relationship Id="rId9" Type="http://schemas.openxmlformats.org/officeDocument/2006/relationships/slideLayout" Target="../slideLayouts/slideLayout4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7.xml"/><Relationship Id="rId3" Type="http://schemas.openxmlformats.org/officeDocument/2006/relationships/slideLayout" Target="../slideLayouts/slideLayout432.xml"/><Relationship Id="rId7" Type="http://schemas.openxmlformats.org/officeDocument/2006/relationships/slideLayout" Target="../slideLayouts/slideLayout436.xml"/><Relationship Id="rId12" Type="http://schemas.openxmlformats.org/officeDocument/2006/relationships/theme" Target="../theme/theme40.xml"/><Relationship Id="rId2" Type="http://schemas.openxmlformats.org/officeDocument/2006/relationships/slideLayout" Target="../slideLayouts/slideLayout43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5" Type="http://schemas.openxmlformats.org/officeDocument/2006/relationships/slideLayout" Target="../slideLayouts/slideLayout434.xml"/><Relationship Id="rId10" Type="http://schemas.openxmlformats.org/officeDocument/2006/relationships/slideLayout" Target="../slideLayouts/slideLayout439.xml"/><Relationship Id="rId4" Type="http://schemas.openxmlformats.org/officeDocument/2006/relationships/slideLayout" Target="../slideLayouts/slideLayout433.xml"/><Relationship Id="rId9" Type="http://schemas.openxmlformats.org/officeDocument/2006/relationships/slideLayout" Target="../slideLayouts/slideLayout438.xml"/></Relationships>
</file>

<file path=ppt/slideMasters/_rels/slideMaster41.xml.rels><?xml version="1.0" encoding="UTF-8" standalone="yes"?>
<Relationships xmlns="http://schemas.openxmlformats.org/package/2006/relationships"><Relationship Id="rId8" Type="http://schemas.openxmlformats.org/officeDocument/2006/relationships/slideLayout" Target="../slideLayouts/slideLayout448.xml"/><Relationship Id="rId3" Type="http://schemas.openxmlformats.org/officeDocument/2006/relationships/slideLayout" Target="../slideLayouts/slideLayout443.xml"/><Relationship Id="rId7" Type="http://schemas.openxmlformats.org/officeDocument/2006/relationships/slideLayout" Target="../slideLayouts/slideLayout447.xml"/><Relationship Id="rId12" Type="http://schemas.openxmlformats.org/officeDocument/2006/relationships/theme" Target="../theme/theme41.xml"/><Relationship Id="rId2" Type="http://schemas.openxmlformats.org/officeDocument/2006/relationships/slideLayout" Target="../slideLayouts/slideLayout442.xml"/><Relationship Id="rId1" Type="http://schemas.openxmlformats.org/officeDocument/2006/relationships/slideLayout" Target="../slideLayouts/slideLayout441.xml"/><Relationship Id="rId6" Type="http://schemas.openxmlformats.org/officeDocument/2006/relationships/slideLayout" Target="../slideLayouts/slideLayout446.xml"/><Relationship Id="rId11" Type="http://schemas.openxmlformats.org/officeDocument/2006/relationships/slideLayout" Target="../slideLayouts/slideLayout451.xml"/><Relationship Id="rId5" Type="http://schemas.openxmlformats.org/officeDocument/2006/relationships/slideLayout" Target="../slideLayouts/slideLayout445.xml"/><Relationship Id="rId10" Type="http://schemas.openxmlformats.org/officeDocument/2006/relationships/slideLayout" Target="../slideLayouts/slideLayout450.xml"/><Relationship Id="rId4" Type="http://schemas.openxmlformats.org/officeDocument/2006/relationships/slideLayout" Target="../slideLayouts/slideLayout444.xml"/><Relationship Id="rId9" Type="http://schemas.openxmlformats.org/officeDocument/2006/relationships/slideLayout" Target="../slideLayouts/slideLayout449.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59.xml"/><Relationship Id="rId3" Type="http://schemas.openxmlformats.org/officeDocument/2006/relationships/slideLayout" Target="../slideLayouts/slideLayout454.xml"/><Relationship Id="rId7" Type="http://schemas.openxmlformats.org/officeDocument/2006/relationships/slideLayout" Target="../slideLayouts/slideLayout458.xml"/><Relationship Id="rId12" Type="http://schemas.openxmlformats.org/officeDocument/2006/relationships/theme" Target="../theme/theme42.xml"/><Relationship Id="rId2" Type="http://schemas.openxmlformats.org/officeDocument/2006/relationships/slideLayout" Target="../slideLayouts/slideLayout453.xml"/><Relationship Id="rId1" Type="http://schemas.openxmlformats.org/officeDocument/2006/relationships/slideLayout" Target="../slideLayouts/slideLayout452.xml"/><Relationship Id="rId6" Type="http://schemas.openxmlformats.org/officeDocument/2006/relationships/slideLayout" Target="../slideLayouts/slideLayout457.xml"/><Relationship Id="rId11" Type="http://schemas.openxmlformats.org/officeDocument/2006/relationships/slideLayout" Target="../slideLayouts/slideLayout462.xml"/><Relationship Id="rId5" Type="http://schemas.openxmlformats.org/officeDocument/2006/relationships/slideLayout" Target="../slideLayouts/slideLayout456.xml"/><Relationship Id="rId10" Type="http://schemas.openxmlformats.org/officeDocument/2006/relationships/slideLayout" Target="../slideLayouts/slideLayout461.xml"/><Relationship Id="rId4" Type="http://schemas.openxmlformats.org/officeDocument/2006/relationships/slideLayout" Target="../slideLayouts/slideLayout455.xml"/><Relationship Id="rId9" Type="http://schemas.openxmlformats.org/officeDocument/2006/relationships/slideLayout" Target="../slideLayouts/slideLayout460.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70.xml"/><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3.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481.xml"/><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4.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92.xml"/><Relationship Id="rId3" Type="http://schemas.openxmlformats.org/officeDocument/2006/relationships/slideLayout" Target="../slideLayouts/slideLayout487.xml"/><Relationship Id="rId7" Type="http://schemas.openxmlformats.org/officeDocument/2006/relationships/slideLayout" Target="../slideLayouts/slideLayout491.xml"/><Relationship Id="rId12" Type="http://schemas.openxmlformats.org/officeDocument/2006/relationships/theme" Target="../theme/theme45.xml"/><Relationship Id="rId2" Type="http://schemas.openxmlformats.org/officeDocument/2006/relationships/slideLayout" Target="../slideLayouts/slideLayout486.xml"/><Relationship Id="rId1" Type="http://schemas.openxmlformats.org/officeDocument/2006/relationships/slideLayout" Target="../slideLayouts/slideLayout485.xml"/><Relationship Id="rId6" Type="http://schemas.openxmlformats.org/officeDocument/2006/relationships/slideLayout" Target="../slideLayouts/slideLayout490.xml"/><Relationship Id="rId11" Type="http://schemas.openxmlformats.org/officeDocument/2006/relationships/slideLayout" Target="../slideLayouts/slideLayout495.xml"/><Relationship Id="rId5" Type="http://schemas.openxmlformats.org/officeDocument/2006/relationships/slideLayout" Target="../slideLayouts/slideLayout489.xml"/><Relationship Id="rId10" Type="http://schemas.openxmlformats.org/officeDocument/2006/relationships/slideLayout" Target="../slideLayouts/slideLayout494.xml"/><Relationship Id="rId4" Type="http://schemas.openxmlformats.org/officeDocument/2006/relationships/slideLayout" Target="../slideLayouts/slideLayout488.xml"/><Relationship Id="rId9" Type="http://schemas.openxmlformats.org/officeDocument/2006/relationships/slideLayout" Target="../slideLayouts/slideLayout493.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503.xml"/><Relationship Id="rId3" Type="http://schemas.openxmlformats.org/officeDocument/2006/relationships/slideLayout" Target="../slideLayouts/slideLayout498.xml"/><Relationship Id="rId7" Type="http://schemas.openxmlformats.org/officeDocument/2006/relationships/slideLayout" Target="../slideLayouts/slideLayout502.xml"/><Relationship Id="rId12" Type="http://schemas.openxmlformats.org/officeDocument/2006/relationships/theme" Target="../theme/theme46.xml"/><Relationship Id="rId2" Type="http://schemas.openxmlformats.org/officeDocument/2006/relationships/slideLayout" Target="../slideLayouts/slideLayout497.xml"/><Relationship Id="rId1" Type="http://schemas.openxmlformats.org/officeDocument/2006/relationships/slideLayout" Target="../slideLayouts/slideLayout496.xml"/><Relationship Id="rId6" Type="http://schemas.openxmlformats.org/officeDocument/2006/relationships/slideLayout" Target="../slideLayouts/slideLayout501.xml"/><Relationship Id="rId11" Type="http://schemas.openxmlformats.org/officeDocument/2006/relationships/slideLayout" Target="../slideLayouts/slideLayout506.xml"/><Relationship Id="rId5" Type="http://schemas.openxmlformats.org/officeDocument/2006/relationships/slideLayout" Target="../slideLayouts/slideLayout500.xml"/><Relationship Id="rId10" Type="http://schemas.openxmlformats.org/officeDocument/2006/relationships/slideLayout" Target="../slideLayouts/slideLayout505.xml"/><Relationship Id="rId4" Type="http://schemas.openxmlformats.org/officeDocument/2006/relationships/slideLayout" Target="../slideLayouts/slideLayout499.xml"/><Relationship Id="rId9" Type="http://schemas.openxmlformats.org/officeDocument/2006/relationships/slideLayout" Target="../slideLayouts/slideLayout504.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514.xml"/><Relationship Id="rId3" Type="http://schemas.openxmlformats.org/officeDocument/2006/relationships/slideLayout" Target="../slideLayouts/slideLayout509.xml"/><Relationship Id="rId7" Type="http://schemas.openxmlformats.org/officeDocument/2006/relationships/slideLayout" Target="../slideLayouts/slideLayout513.xml"/><Relationship Id="rId12" Type="http://schemas.openxmlformats.org/officeDocument/2006/relationships/theme" Target="../theme/theme47.xml"/><Relationship Id="rId2" Type="http://schemas.openxmlformats.org/officeDocument/2006/relationships/slideLayout" Target="../slideLayouts/slideLayout508.xml"/><Relationship Id="rId1" Type="http://schemas.openxmlformats.org/officeDocument/2006/relationships/slideLayout" Target="../slideLayouts/slideLayout507.xml"/><Relationship Id="rId6" Type="http://schemas.openxmlformats.org/officeDocument/2006/relationships/slideLayout" Target="../slideLayouts/slideLayout512.xml"/><Relationship Id="rId11" Type="http://schemas.openxmlformats.org/officeDocument/2006/relationships/slideLayout" Target="../slideLayouts/slideLayout517.xml"/><Relationship Id="rId5" Type="http://schemas.openxmlformats.org/officeDocument/2006/relationships/slideLayout" Target="../slideLayouts/slideLayout511.xml"/><Relationship Id="rId10" Type="http://schemas.openxmlformats.org/officeDocument/2006/relationships/slideLayout" Target="../slideLayouts/slideLayout516.xml"/><Relationship Id="rId4" Type="http://schemas.openxmlformats.org/officeDocument/2006/relationships/slideLayout" Target="../slideLayouts/slideLayout510.xml"/><Relationship Id="rId9" Type="http://schemas.openxmlformats.org/officeDocument/2006/relationships/slideLayout" Target="../slideLayouts/slideLayout515.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525.xml"/><Relationship Id="rId3" Type="http://schemas.openxmlformats.org/officeDocument/2006/relationships/slideLayout" Target="../slideLayouts/slideLayout520.xml"/><Relationship Id="rId7" Type="http://schemas.openxmlformats.org/officeDocument/2006/relationships/slideLayout" Target="../slideLayouts/slideLayout524.xml"/><Relationship Id="rId12" Type="http://schemas.openxmlformats.org/officeDocument/2006/relationships/theme" Target="../theme/theme48.xml"/><Relationship Id="rId2" Type="http://schemas.openxmlformats.org/officeDocument/2006/relationships/slideLayout" Target="../slideLayouts/slideLayout519.xml"/><Relationship Id="rId1" Type="http://schemas.openxmlformats.org/officeDocument/2006/relationships/slideLayout" Target="../slideLayouts/slideLayout518.xml"/><Relationship Id="rId6" Type="http://schemas.openxmlformats.org/officeDocument/2006/relationships/slideLayout" Target="../slideLayouts/slideLayout523.xml"/><Relationship Id="rId11" Type="http://schemas.openxmlformats.org/officeDocument/2006/relationships/slideLayout" Target="../slideLayouts/slideLayout528.xml"/><Relationship Id="rId5" Type="http://schemas.openxmlformats.org/officeDocument/2006/relationships/slideLayout" Target="../slideLayouts/slideLayout522.xml"/><Relationship Id="rId10" Type="http://schemas.openxmlformats.org/officeDocument/2006/relationships/slideLayout" Target="../slideLayouts/slideLayout527.xml"/><Relationship Id="rId4" Type="http://schemas.openxmlformats.org/officeDocument/2006/relationships/slideLayout" Target="../slideLayouts/slideLayout521.xml"/><Relationship Id="rId9" Type="http://schemas.openxmlformats.org/officeDocument/2006/relationships/slideLayout" Target="../slideLayouts/slideLayout526.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536.xml"/><Relationship Id="rId3" Type="http://schemas.openxmlformats.org/officeDocument/2006/relationships/slideLayout" Target="../slideLayouts/slideLayout531.xml"/><Relationship Id="rId7" Type="http://schemas.openxmlformats.org/officeDocument/2006/relationships/slideLayout" Target="../slideLayouts/slideLayout535.xml"/><Relationship Id="rId12" Type="http://schemas.openxmlformats.org/officeDocument/2006/relationships/theme" Target="../theme/theme49.xml"/><Relationship Id="rId2" Type="http://schemas.openxmlformats.org/officeDocument/2006/relationships/slideLayout" Target="../slideLayouts/slideLayout530.xml"/><Relationship Id="rId1" Type="http://schemas.openxmlformats.org/officeDocument/2006/relationships/slideLayout" Target="../slideLayouts/slideLayout529.xml"/><Relationship Id="rId6" Type="http://schemas.openxmlformats.org/officeDocument/2006/relationships/slideLayout" Target="../slideLayouts/slideLayout534.xml"/><Relationship Id="rId11" Type="http://schemas.openxmlformats.org/officeDocument/2006/relationships/slideLayout" Target="../slideLayouts/slideLayout539.xml"/><Relationship Id="rId5" Type="http://schemas.openxmlformats.org/officeDocument/2006/relationships/slideLayout" Target="../slideLayouts/slideLayout533.xml"/><Relationship Id="rId10" Type="http://schemas.openxmlformats.org/officeDocument/2006/relationships/slideLayout" Target="../slideLayouts/slideLayout538.xml"/><Relationship Id="rId4" Type="http://schemas.openxmlformats.org/officeDocument/2006/relationships/slideLayout" Target="../slideLayouts/slideLayout532.xml"/><Relationship Id="rId9" Type="http://schemas.openxmlformats.org/officeDocument/2006/relationships/slideLayout" Target="../slideLayouts/slideLayout53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547.xml"/><Relationship Id="rId3" Type="http://schemas.openxmlformats.org/officeDocument/2006/relationships/slideLayout" Target="../slideLayouts/slideLayout542.xml"/><Relationship Id="rId7" Type="http://schemas.openxmlformats.org/officeDocument/2006/relationships/slideLayout" Target="../slideLayouts/slideLayout546.xml"/><Relationship Id="rId12" Type="http://schemas.openxmlformats.org/officeDocument/2006/relationships/theme" Target="../theme/theme50.xml"/><Relationship Id="rId2" Type="http://schemas.openxmlformats.org/officeDocument/2006/relationships/slideLayout" Target="../slideLayouts/slideLayout541.xml"/><Relationship Id="rId1" Type="http://schemas.openxmlformats.org/officeDocument/2006/relationships/slideLayout" Target="../slideLayouts/slideLayout540.xml"/><Relationship Id="rId6" Type="http://schemas.openxmlformats.org/officeDocument/2006/relationships/slideLayout" Target="../slideLayouts/slideLayout545.xml"/><Relationship Id="rId11" Type="http://schemas.openxmlformats.org/officeDocument/2006/relationships/slideLayout" Target="../slideLayouts/slideLayout550.xml"/><Relationship Id="rId5" Type="http://schemas.openxmlformats.org/officeDocument/2006/relationships/slideLayout" Target="../slideLayouts/slideLayout544.xml"/><Relationship Id="rId10" Type="http://schemas.openxmlformats.org/officeDocument/2006/relationships/slideLayout" Target="../slideLayouts/slideLayout549.xml"/><Relationship Id="rId4" Type="http://schemas.openxmlformats.org/officeDocument/2006/relationships/slideLayout" Target="../slideLayouts/slideLayout543.xml"/><Relationship Id="rId9" Type="http://schemas.openxmlformats.org/officeDocument/2006/relationships/slideLayout" Target="../slideLayouts/slideLayout548.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558.xml"/><Relationship Id="rId3" Type="http://schemas.openxmlformats.org/officeDocument/2006/relationships/slideLayout" Target="../slideLayouts/slideLayout553.xml"/><Relationship Id="rId7" Type="http://schemas.openxmlformats.org/officeDocument/2006/relationships/slideLayout" Target="../slideLayouts/slideLayout557.xml"/><Relationship Id="rId12" Type="http://schemas.openxmlformats.org/officeDocument/2006/relationships/theme" Target="../theme/theme51.xml"/><Relationship Id="rId2" Type="http://schemas.openxmlformats.org/officeDocument/2006/relationships/slideLayout" Target="../slideLayouts/slideLayout552.xml"/><Relationship Id="rId1" Type="http://schemas.openxmlformats.org/officeDocument/2006/relationships/slideLayout" Target="../slideLayouts/slideLayout551.xml"/><Relationship Id="rId6" Type="http://schemas.openxmlformats.org/officeDocument/2006/relationships/slideLayout" Target="../slideLayouts/slideLayout556.xml"/><Relationship Id="rId11" Type="http://schemas.openxmlformats.org/officeDocument/2006/relationships/slideLayout" Target="../slideLayouts/slideLayout561.xml"/><Relationship Id="rId5" Type="http://schemas.openxmlformats.org/officeDocument/2006/relationships/slideLayout" Target="../slideLayouts/slideLayout555.xml"/><Relationship Id="rId10" Type="http://schemas.openxmlformats.org/officeDocument/2006/relationships/slideLayout" Target="../slideLayouts/slideLayout560.xml"/><Relationship Id="rId4" Type="http://schemas.openxmlformats.org/officeDocument/2006/relationships/slideLayout" Target="../slideLayouts/slideLayout554.xml"/><Relationship Id="rId9" Type="http://schemas.openxmlformats.org/officeDocument/2006/relationships/slideLayout" Target="../slideLayouts/slideLayout559.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569.xml"/><Relationship Id="rId3" Type="http://schemas.openxmlformats.org/officeDocument/2006/relationships/slideLayout" Target="../slideLayouts/slideLayout564.xml"/><Relationship Id="rId7" Type="http://schemas.openxmlformats.org/officeDocument/2006/relationships/slideLayout" Target="../slideLayouts/slideLayout568.xml"/><Relationship Id="rId12" Type="http://schemas.openxmlformats.org/officeDocument/2006/relationships/theme" Target="../theme/theme52.xml"/><Relationship Id="rId2" Type="http://schemas.openxmlformats.org/officeDocument/2006/relationships/slideLayout" Target="../slideLayouts/slideLayout563.xml"/><Relationship Id="rId1" Type="http://schemas.openxmlformats.org/officeDocument/2006/relationships/slideLayout" Target="../slideLayouts/slideLayout562.xml"/><Relationship Id="rId6" Type="http://schemas.openxmlformats.org/officeDocument/2006/relationships/slideLayout" Target="../slideLayouts/slideLayout567.xml"/><Relationship Id="rId11" Type="http://schemas.openxmlformats.org/officeDocument/2006/relationships/slideLayout" Target="../slideLayouts/slideLayout572.xml"/><Relationship Id="rId5" Type="http://schemas.openxmlformats.org/officeDocument/2006/relationships/slideLayout" Target="../slideLayouts/slideLayout566.xml"/><Relationship Id="rId10" Type="http://schemas.openxmlformats.org/officeDocument/2006/relationships/slideLayout" Target="../slideLayouts/slideLayout571.xml"/><Relationship Id="rId4" Type="http://schemas.openxmlformats.org/officeDocument/2006/relationships/slideLayout" Target="../slideLayouts/slideLayout565.xml"/><Relationship Id="rId9" Type="http://schemas.openxmlformats.org/officeDocument/2006/relationships/slideLayout" Target="../slideLayouts/slideLayout5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t>4/19/2022</a:t>
            </a:fld>
            <a:endParaRPr lang="en-US"/>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t>‹#›</a:t>
            </a:fld>
            <a:endParaRPr lang="en-US"/>
          </a:p>
        </p:txBody>
      </p:sp>
    </p:spTree>
    <p:extLst>
      <p:ext uri="{BB962C8B-B14F-4D97-AF65-F5344CB8AC3E}">
        <p14:creationId xmlns:p14="http://schemas.microsoft.com/office/powerpoint/2010/main" val="2625529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7975044"/>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62433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1774843"/>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065015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013049"/>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568875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4138576"/>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8008650"/>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33415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0325756"/>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12315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3985594"/>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070775"/>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48165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2235548"/>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379201"/>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9397327"/>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2900883"/>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5980150"/>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4608168"/>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1526572"/>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1747426"/>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785472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4802067"/>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490756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4134085"/>
      </p:ext>
    </p:extLst>
  </p:cSld>
  <p:clrMap bg1="lt1" tx1="dk1" bg2="lt2" tx2="dk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6573649"/>
      </p:ext>
    </p:extLst>
  </p:cSld>
  <p:clrMap bg1="lt1" tx1="dk1" bg2="lt2" tx2="dk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303278"/>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4362812"/>
      </p:ext>
    </p:extLst>
  </p:cSld>
  <p:clrMap bg1="lt1" tx1="dk1" bg2="lt2" tx2="dk2" accent1="accent1" accent2="accent2" accent3="accent3" accent4="accent4" accent5="accent5" accent6="accent6" hlink="hlink" folHlink="folHlink"/>
  <p:sldLayoutIdLst>
    <p:sldLayoutId id="2147484141" r:id="rId1"/>
    <p:sldLayoutId id="2147484142" r:id="rId2"/>
    <p:sldLayoutId id="2147484143" r:id="rId3"/>
    <p:sldLayoutId id="2147484144" r:id="rId4"/>
    <p:sldLayoutId id="2147484145" r:id="rId5"/>
    <p:sldLayoutId id="2147484146" r:id="rId6"/>
    <p:sldLayoutId id="2147484147" r:id="rId7"/>
    <p:sldLayoutId id="2147484148" r:id="rId8"/>
    <p:sldLayoutId id="2147484149" r:id="rId9"/>
    <p:sldLayoutId id="2147484150" r:id="rId10"/>
    <p:sldLayoutId id="21474841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971044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7287067"/>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6162856"/>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1780612"/>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0579573"/>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6450398"/>
      </p:ext>
    </p:extLst>
  </p:cSld>
  <p:clrMap bg1="lt1" tx1="dk1" bg2="lt2" tx2="dk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7688425"/>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 id="2147484216" r:id="rId4"/>
    <p:sldLayoutId id="2147484217" r:id="rId5"/>
    <p:sldLayoutId id="2147484218" r:id="rId6"/>
    <p:sldLayoutId id="2147484219" r:id="rId7"/>
    <p:sldLayoutId id="2147484220" r:id="rId8"/>
    <p:sldLayoutId id="2147484221" r:id="rId9"/>
    <p:sldLayoutId id="2147484222" r:id="rId10"/>
    <p:sldLayoutId id="21474842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919165"/>
      </p:ext>
    </p:extLst>
  </p:cSld>
  <p:clrMap bg1="lt1" tx1="dk1" bg2="lt2" tx2="dk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0129348"/>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5389239"/>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1788468"/>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758793"/>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9822082"/>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213127"/>
      </p:ext>
    </p:extLst>
  </p:cSld>
  <p:clrMap bg1="lt1" tx1="dk1" bg2="lt2" tx2="dk2" accent1="accent1" accent2="accent2" accent3="accent3" accent4="accent4" accent5="accent5" accent6="accent6" hlink="hlink" folHlink="folHlink"/>
  <p:sldLayoutIdLst>
    <p:sldLayoutId id="2147484297" r:id="rId1"/>
    <p:sldLayoutId id="2147484298" r:id="rId2"/>
    <p:sldLayoutId id="2147484299" r:id="rId3"/>
    <p:sldLayoutId id="2147484300" r:id="rId4"/>
    <p:sldLayoutId id="2147484301" r:id="rId5"/>
    <p:sldLayoutId id="2147484302" r:id="rId6"/>
    <p:sldLayoutId id="2147484303" r:id="rId7"/>
    <p:sldLayoutId id="2147484304" r:id="rId8"/>
    <p:sldLayoutId id="2147484305" r:id="rId9"/>
    <p:sldLayoutId id="2147484306" r:id="rId10"/>
    <p:sldLayoutId id="21474843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046440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9306958"/>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7" r:id="rId9"/>
    <p:sldLayoutId id="2147484318" r:id="rId10"/>
    <p:sldLayoutId id="21474843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9862420"/>
      </p:ext>
    </p:extLst>
  </p:cSld>
  <p:clrMap bg1="lt1" tx1="dk1" bg2="lt2" tx2="dk2" accent1="accent1" accent2="accent2" accent3="accent3" accent4="accent4" accent5="accent5" accent6="accent6" hlink="hlink" folHlink="folHlink"/>
  <p:sldLayoutIdLst>
    <p:sldLayoutId id="2147484321" r:id="rId1"/>
    <p:sldLayoutId id="2147484322" r:id="rId2"/>
    <p:sldLayoutId id="2147484323" r:id="rId3"/>
    <p:sldLayoutId id="2147484324" r:id="rId4"/>
    <p:sldLayoutId id="2147484325" r:id="rId5"/>
    <p:sldLayoutId id="2147484326" r:id="rId6"/>
    <p:sldLayoutId id="2147484327" r:id="rId7"/>
    <p:sldLayoutId id="2147484328" r:id="rId8"/>
    <p:sldLayoutId id="2147484329" r:id="rId9"/>
    <p:sldLayoutId id="2147484330" r:id="rId10"/>
    <p:sldLayoutId id="21474843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5417101"/>
      </p:ext>
    </p:extLst>
  </p:cSld>
  <p:clrMap bg1="lt1" tx1="dk1" bg2="lt2" tx2="dk2" accent1="accent1" accent2="accent2" accent3="accent3" accent4="accent4" accent5="accent5" accent6="accent6" hlink="hlink" folHlink="folHlink"/>
  <p:sldLayoutIdLst>
    <p:sldLayoutId id="2147484333" r:id="rId1"/>
    <p:sldLayoutId id="2147484334" r:id="rId2"/>
    <p:sldLayoutId id="2147484335" r:id="rId3"/>
    <p:sldLayoutId id="2147484336" r:id="rId4"/>
    <p:sldLayoutId id="2147484337" r:id="rId5"/>
    <p:sldLayoutId id="2147484338" r:id="rId6"/>
    <p:sldLayoutId id="2147484339" r:id="rId7"/>
    <p:sldLayoutId id="2147484340" r:id="rId8"/>
    <p:sldLayoutId id="2147484341" r:id="rId9"/>
    <p:sldLayoutId id="2147484342" r:id="rId10"/>
    <p:sldLayoutId id="21474843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301080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807861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1803968"/>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4/19/2022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656354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2.png"/><Relationship Id="rId7" Type="http://schemas.openxmlformats.org/officeDocument/2006/relationships/image" Target="../media/image140.png"/><Relationship Id="rId2" Type="http://schemas.openxmlformats.org/officeDocument/2006/relationships/image" Target="../media/image11.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5.emf"/></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21.emf"/><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customXml" Target="../ink/ink11.xml"/><Relationship Id="rId5" Type="http://schemas.microsoft.com/office/2007/relationships/hdphoto" Target="../media/hdphoto5.wdp"/><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9.png"/><Relationship Id="rId7" Type="http://schemas.openxmlformats.org/officeDocument/2006/relationships/customXml" Target="../ink/ink12.xml"/><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1.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30.png"/><Relationship Id="rId7" Type="http://schemas.openxmlformats.org/officeDocument/2006/relationships/image" Target="../media/image22.emf"/><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customXml" Target="../ink/ink13.xml"/><Relationship Id="rId5" Type="http://schemas.microsoft.com/office/2007/relationships/hdphoto" Target="../media/hdphoto7.wdp"/><Relationship Id="rId4" Type="http://schemas.openxmlformats.org/officeDocument/2006/relationships/image" Target="../media/image20.png"/><Relationship Id="rId9"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21.png"/><Relationship Id="rId7" Type="http://schemas.openxmlformats.org/officeDocument/2006/relationships/image" Target="../media/image26.emf"/><Relationship Id="rId2" Type="http://schemas.openxmlformats.org/officeDocument/2006/relationships/image" Target="../media/image120.png"/><Relationship Id="rId1" Type="http://schemas.openxmlformats.org/officeDocument/2006/relationships/slideLayout" Target="../slideLayouts/slideLayout18.xml"/><Relationship Id="rId6" Type="http://schemas.openxmlformats.org/officeDocument/2006/relationships/customXml" Target="../ink/ink15.xml"/><Relationship Id="rId5" Type="http://schemas.microsoft.com/office/2007/relationships/hdphoto" Target="../media/hdphoto8.wdp"/><Relationship Id="rId4" Type="http://schemas.openxmlformats.org/officeDocument/2006/relationships/image" Target="../media/image22.png"/><Relationship Id="rId9"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7.xml"/><Relationship Id="rId1" Type="http://schemas.openxmlformats.org/officeDocument/2006/relationships/slideLayout" Target="../slideLayouts/slideLayout29.xml"/><Relationship Id="rId5" Type="http://schemas.openxmlformats.org/officeDocument/2006/relationships/image" Target="../media/image29.emf"/><Relationship Id="rId4" Type="http://schemas.openxmlformats.org/officeDocument/2006/relationships/customXml" Target="../ink/ink1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62.xml"/><Relationship Id="rId5" Type="http://schemas.microsoft.com/office/2007/relationships/hdphoto" Target="../media/hdphoto9.wdp"/><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32.emf"/><Relationship Id="rId2" Type="http://schemas.openxmlformats.org/officeDocument/2006/relationships/image" Target="../media/image220.png"/><Relationship Id="rId1" Type="http://schemas.openxmlformats.org/officeDocument/2006/relationships/slideLayout" Target="../slideLayouts/slideLayout73.xml"/><Relationship Id="rId6" Type="http://schemas.openxmlformats.org/officeDocument/2006/relationships/customXml" Target="../ink/ink19.xml"/><Relationship Id="rId5" Type="http://schemas.microsoft.com/office/2007/relationships/hdphoto" Target="../media/hdphoto10.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84.xml"/><Relationship Id="rId6" Type="http://schemas.openxmlformats.org/officeDocument/2006/relationships/image" Target="../media/image280.png"/><Relationship Id="rId5" Type="http://schemas.microsoft.com/office/2007/relationships/hdphoto" Target="../media/hdphoto11.wdp"/><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17.xml"/><Relationship Id="rId5" Type="http://schemas.openxmlformats.org/officeDocument/2006/relationships/image" Target="../media/image30.emf"/><Relationship Id="rId4" Type="http://schemas.openxmlformats.org/officeDocument/2006/relationships/customXml" Target="../ink/ink20.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10.png"/><Relationship Id="rId7" Type="http://schemas.openxmlformats.org/officeDocument/2006/relationships/image" Target="../media/image33.emf"/><Relationship Id="rId2" Type="http://schemas.openxmlformats.org/officeDocument/2006/relationships/image" Target="../media/image9.png"/><Relationship Id="rId1" Type="http://schemas.openxmlformats.org/officeDocument/2006/relationships/slideLayout" Target="../slideLayouts/slideLayout128.xml"/><Relationship Id="rId6" Type="http://schemas.openxmlformats.org/officeDocument/2006/relationships/customXml" Target="../ink/ink21.xml"/><Relationship Id="rId5" Type="http://schemas.microsoft.com/office/2007/relationships/hdphoto" Target="../media/hdphoto12.wdp"/><Relationship Id="rId4" Type="http://schemas.openxmlformats.org/officeDocument/2006/relationships/image" Target="../media/image26.png"/><Relationship Id="rId9"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emf"/><Relationship Id="rId2" Type="http://schemas.openxmlformats.org/officeDocument/2006/relationships/image" Target="../media/image123.png"/><Relationship Id="rId1" Type="http://schemas.openxmlformats.org/officeDocument/2006/relationships/slideLayout" Target="../slideLayouts/slideLayout139.xml"/><Relationship Id="rId6" Type="http://schemas.openxmlformats.org/officeDocument/2006/relationships/customXml" Target="../ink/ink23.xml"/><Relationship Id="rId5" Type="http://schemas.openxmlformats.org/officeDocument/2006/relationships/image" Target="../media/image140.png"/><Relationship Id="rId4" Type="http://schemas.microsoft.com/office/2007/relationships/hdphoto" Target="../media/hdphoto13.wdp"/></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0.xml"/><Relationship Id="rId6" Type="http://schemas.microsoft.com/office/2007/relationships/hdphoto" Target="../media/hdphoto14.wdp"/><Relationship Id="rId5" Type="http://schemas.openxmlformats.org/officeDocument/2006/relationships/image" Target="../media/image29.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16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10.png"/><Relationship Id="rId1" Type="http://schemas.openxmlformats.org/officeDocument/2006/relationships/slideLayout" Target="../slideLayouts/slideLayout172.xml"/><Relationship Id="rId6" Type="http://schemas.microsoft.com/office/2007/relationships/hdphoto" Target="../media/hdphoto15.wdp"/><Relationship Id="rId5" Type="http://schemas.openxmlformats.org/officeDocument/2006/relationships/image" Target="../media/image30.png"/><Relationship Id="rId4" Type="http://schemas.microsoft.com/office/2007/relationships/hdphoto" Target="../media/hdphoto14.wdp"/></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183.xml"/><Relationship Id="rId5" Type="http://schemas.openxmlformats.org/officeDocument/2006/relationships/image" Target="../media/image260.png"/><Relationship Id="rId4" Type="http://schemas.openxmlformats.org/officeDocument/2006/relationships/image" Target="../media/image250.png"/></Relationships>
</file>

<file path=ppt/slides/_rels/slide3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1.png"/><Relationship Id="rId1" Type="http://schemas.openxmlformats.org/officeDocument/2006/relationships/slideLayout" Target="../slideLayouts/slideLayout194.xml"/><Relationship Id="rId5" Type="http://schemas.openxmlformats.org/officeDocument/2006/relationships/image" Target="../media/image290.png"/><Relationship Id="rId4" Type="http://schemas.openxmlformats.org/officeDocument/2006/relationships/image" Target="../media/image280.png"/></Relationships>
</file>

<file path=ppt/slides/_rels/slide37.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png"/><Relationship Id="rId1" Type="http://schemas.openxmlformats.org/officeDocument/2006/relationships/slideLayout" Target="../slideLayouts/slideLayout205.xml"/></Relationships>
</file>

<file path=ppt/slides/_rels/slide38.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3.png"/><Relationship Id="rId1" Type="http://schemas.openxmlformats.org/officeDocument/2006/relationships/slideLayout" Target="../slideLayouts/slideLayout216.xml"/></Relationships>
</file>

<file path=ppt/slides/_rels/slide39.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34.png"/><Relationship Id="rId1" Type="http://schemas.openxmlformats.org/officeDocument/2006/relationships/slideLayout" Target="../slideLayouts/slideLayout2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8.xml"/></Relationships>
</file>

<file path=ppt/slides/_rels/slide4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4.png"/><Relationship Id="rId1" Type="http://schemas.openxmlformats.org/officeDocument/2006/relationships/slideLayout" Target="../slideLayouts/slideLayout249.xml"/><Relationship Id="rId4" Type="http://schemas.openxmlformats.org/officeDocument/2006/relationships/image" Target="../media/image45.emf"/></Relationships>
</file>

<file path=ppt/slides/_rels/slide42.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5.png"/><Relationship Id="rId1" Type="http://schemas.openxmlformats.org/officeDocument/2006/relationships/slideLayout" Target="../slideLayouts/slideLayout260.xml"/><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48.emf"/><Relationship Id="rId2" Type="http://schemas.openxmlformats.org/officeDocument/2006/relationships/image" Target="../media/image6.png"/><Relationship Id="rId1" Type="http://schemas.openxmlformats.org/officeDocument/2006/relationships/slideLayout" Target="../slideLayouts/slideLayout271.xml"/><Relationship Id="rId6" Type="http://schemas.openxmlformats.org/officeDocument/2006/relationships/customXml" Target="../ink/ink27.xml"/><Relationship Id="rId5" Type="http://schemas.openxmlformats.org/officeDocument/2006/relationships/image" Target="../media/image47.emf"/><Relationship Id="rId4" Type="http://schemas.openxmlformats.org/officeDocument/2006/relationships/customXml" Target="../ink/ink26.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82.xml"/><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0.emf"/><Relationship Id="rId2" Type="http://schemas.openxmlformats.org/officeDocument/2006/relationships/image" Target="../media/image70.png"/><Relationship Id="rId1" Type="http://schemas.openxmlformats.org/officeDocument/2006/relationships/slideLayout" Target="../slideLayouts/slideLayout293.xml"/><Relationship Id="rId6" Type="http://schemas.openxmlformats.org/officeDocument/2006/relationships/customXml" Target="../ink/ink28.xml"/><Relationship Id="rId5" Type="http://schemas.openxmlformats.org/officeDocument/2006/relationships/image" Target="../media/image131.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04.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5.png"/><Relationship Id="rId1" Type="http://schemas.openxmlformats.org/officeDocument/2006/relationships/slideLayout" Target="../slideLayouts/slideLayout315.xml"/><Relationship Id="rId4" Type="http://schemas.microsoft.com/office/2007/relationships/hdphoto" Target="../media/hdphoto20.wdp"/></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26.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37.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customXml" Target="../ink/ink2.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8.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9.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0.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81.xml"/></Relationships>
</file>

<file path=ppt/slides/_rels/slide54.xml.rels><?xml version="1.0" encoding="UTF-8" standalone="yes"?>
<Relationships xmlns="http://schemas.openxmlformats.org/package/2006/relationships"><Relationship Id="rId3" Type="http://schemas.microsoft.com/office/2007/relationships/hdphoto" Target="../media/hdphoto21.wdp"/><Relationship Id="rId7" Type="http://schemas.microsoft.com/office/2007/relationships/hdphoto" Target="../media/hdphoto23.wdp"/><Relationship Id="rId2" Type="http://schemas.openxmlformats.org/officeDocument/2006/relationships/image" Target="../media/image37.png"/><Relationship Id="rId1" Type="http://schemas.openxmlformats.org/officeDocument/2006/relationships/slideLayout" Target="../slideLayouts/slideLayout392.xml"/><Relationship Id="rId6" Type="http://schemas.openxmlformats.org/officeDocument/2006/relationships/image" Target="../media/image39.png"/><Relationship Id="rId5" Type="http://schemas.microsoft.com/office/2007/relationships/hdphoto" Target="../media/hdphoto22.wdp"/><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03.xml"/></Relationships>
</file>

<file path=ppt/slides/_rels/slide5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14.xml"/></Relationships>
</file>

<file path=ppt/slides/_rels/slide57.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9.png"/><Relationship Id="rId1" Type="http://schemas.openxmlformats.org/officeDocument/2006/relationships/slideLayout" Target="../slideLayouts/slideLayout425.xml"/><Relationship Id="rId4" Type="http://schemas.openxmlformats.org/officeDocument/2006/relationships/image" Target="../media/image7.emf"/></Relationships>
</file>

<file path=ppt/slides/_rels/slide58.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10.png"/><Relationship Id="rId1" Type="http://schemas.openxmlformats.org/officeDocument/2006/relationships/slideLayout" Target="../slideLayouts/slideLayout436.xml"/><Relationship Id="rId4" Type="http://schemas.openxmlformats.org/officeDocument/2006/relationships/image" Target="../media/image8.emf"/></Relationships>
</file>

<file path=ppt/slides/_rels/slide59.xml.rels><?xml version="1.0" encoding="UTF-8" standalone="yes"?>
<Relationships xmlns="http://schemas.openxmlformats.org/package/2006/relationships"><Relationship Id="rId3" Type="http://schemas.openxmlformats.org/officeDocument/2006/relationships/customXml" Target="../ink/ink31.xml"/><Relationship Id="rId2" Type="http://schemas.openxmlformats.org/officeDocument/2006/relationships/image" Target="../media/image17.png"/><Relationship Id="rId1" Type="http://schemas.openxmlformats.org/officeDocument/2006/relationships/slideLayout" Target="../slideLayouts/slideLayout447.xml"/><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8.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32.xml"/><Relationship Id="rId1" Type="http://schemas.openxmlformats.org/officeDocument/2006/relationships/slideLayout" Target="../slideLayouts/slideLayout458.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Layout" Target="../slideLayouts/slideLayout469.xml"/><Relationship Id="rId5" Type="http://schemas.openxmlformats.org/officeDocument/2006/relationships/image" Target="../media/image11.emf"/><Relationship Id="rId4" Type="http://schemas.openxmlformats.org/officeDocument/2006/relationships/customXml" Target="../ink/ink33.xml"/></Relationships>
</file>

<file path=ppt/slides/_rels/slide6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34.xml"/><Relationship Id="rId1" Type="http://schemas.openxmlformats.org/officeDocument/2006/relationships/slideLayout" Target="../slideLayouts/slideLayout480.xml"/></Relationships>
</file>

<file path=ppt/slides/_rels/slide6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35.xml"/><Relationship Id="rId1" Type="http://schemas.openxmlformats.org/officeDocument/2006/relationships/slideLayout" Target="../slideLayouts/slideLayout491.xml"/></Relationships>
</file>

<file path=ppt/slides/_rels/slide6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36.xml"/><Relationship Id="rId1" Type="http://schemas.openxmlformats.org/officeDocument/2006/relationships/slideLayout" Target="../slideLayouts/slideLayout502.xml"/></Relationships>
</file>

<file path=ppt/slides/_rels/slide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customXml" Target="../ink/ink37.xml"/><Relationship Id="rId1" Type="http://schemas.openxmlformats.org/officeDocument/2006/relationships/slideLayout" Target="../slideLayouts/slideLayout513.xml"/></Relationships>
</file>

<file path=ppt/slides/_rels/slide6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38.xml"/><Relationship Id="rId1" Type="http://schemas.openxmlformats.org/officeDocument/2006/relationships/slideLayout" Target="../slideLayouts/slideLayout524.xml"/></Relationships>
</file>

<file path=ppt/slides/_rels/slide6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39.xml"/><Relationship Id="rId1" Type="http://schemas.openxmlformats.org/officeDocument/2006/relationships/slideLayout" Target="../slideLayouts/slideLayout535.xml"/></Relationships>
</file>

<file path=ppt/slides/_rels/slide68.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41.png"/><Relationship Id="rId1" Type="http://schemas.openxmlformats.org/officeDocument/2006/relationships/slideLayout" Target="../slideLayouts/slideLayout546.xml"/><Relationship Id="rId5" Type="http://schemas.openxmlformats.org/officeDocument/2006/relationships/image" Target="../media/image19.emf"/><Relationship Id="rId4" Type="http://schemas.openxmlformats.org/officeDocument/2006/relationships/customXml" Target="../ink/ink40.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0.png"/><Relationship Id="rId1" Type="http://schemas.openxmlformats.org/officeDocument/2006/relationships/slideLayout" Target="../slideLayouts/slideLayout557.xml"/><Relationship Id="rId5" Type="http://schemas.openxmlformats.org/officeDocument/2006/relationships/image" Target="../media/image43.png"/><Relationship Id="rId4" Type="http://schemas.microsoft.com/office/2007/relationships/hdphoto" Target="../media/hdphoto25.wdp"/></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568.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10.emf"/><Relationship Id="rId4" Type="http://schemas.openxmlformats.org/officeDocument/2006/relationships/customXml" Target="../ink/ink5.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l1">
            <a:extLst>
              <a:ext uri="{FF2B5EF4-FFF2-40B4-BE49-F238E27FC236}">
                <a16:creationId xmlns:a16="http://schemas.microsoft.com/office/drawing/2014/main" xmlns="" id="{EA7F5A5A-6888-4B77-A174-2C2CA665F675}"/>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236" y="228600"/>
            <a:ext cx="1061499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a16="http://schemas.microsoft.com/office/drawing/2014/main" xmlns="" id="{E02FE19C-5A25-4815-970F-5D3E581A23F4}"/>
              </a:ext>
            </a:extLst>
          </p:cNvPr>
          <p:cNvSpPr txBox="1">
            <a:spLocks noChangeArrowheads="1"/>
          </p:cNvSpPr>
          <p:nvPr/>
        </p:nvSpPr>
        <p:spPr bwMode="auto">
          <a:xfrm>
            <a:off x="6960705" y="2027582"/>
            <a:ext cx="240339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 name="Text Box 4">
            <a:extLst>
              <a:ext uri="{FF2B5EF4-FFF2-40B4-BE49-F238E27FC236}">
                <a16:creationId xmlns:a16="http://schemas.microsoft.com/office/drawing/2014/main" xmlns="" id="{602080D1-C900-4841-BD15-29F2CCF6C09F}"/>
              </a:ext>
            </a:extLst>
          </p:cNvPr>
          <p:cNvSpPr txBox="1">
            <a:spLocks noChangeArrowheads="1"/>
          </p:cNvSpPr>
          <p:nvPr/>
        </p:nvSpPr>
        <p:spPr bwMode="auto">
          <a:xfrm>
            <a:off x="2884869" y="2828370"/>
            <a:ext cx="427578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b="1" dirty="0">
                <a:solidFill>
                  <a:srgbClr val="0070C0"/>
                </a:solidFill>
              </a:rPr>
              <a:t>Fourier Series</a:t>
            </a:r>
            <a:endParaRPr lang="en-US" altLang="en-US" sz="4000" b="1" dirty="0">
              <a:solidFill>
                <a:srgbClr val="0070C0"/>
              </a:solidFill>
              <a:effectLst>
                <a:outerShdw blurRad="38100" dist="38100" dir="2700000" algn="tl">
                  <a:srgbClr val="C0C0C0"/>
                </a:outerShdw>
              </a:effectLst>
            </a:endParaRPr>
          </a:p>
        </p:txBody>
      </p:sp>
      <p:pic>
        <p:nvPicPr>
          <p:cNvPr id="3074" name="Picture 2"/>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28080" y="228600"/>
            <a:ext cx="4765182" cy="651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1755" y="3905519"/>
            <a:ext cx="4806325" cy="2843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6195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1" y="727656"/>
                <a:ext cx="11797047" cy="59018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smtClean="0">
                    <a:latin typeface="+mn-lt"/>
                  </a:rPr>
                  <a:t>For a periodic function </a:t>
                </a:r>
                <a14:m>
                  <m:oMath xmlns:m="http://schemas.openxmlformats.org/officeDocument/2006/math">
                    <m:r>
                      <a:rPr lang="en-US" sz="2200" i="1" smtClean="0">
                        <a:solidFill>
                          <a:srgbClr val="0070C0"/>
                        </a:solidFill>
                        <a:latin typeface="Cambria Math"/>
                      </a:rPr>
                      <m:t>𝑓</m:t>
                    </m:r>
                    <m:r>
                      <a:rPr lang="en-US" sz="2200" i="1" smtClean="0">
                        <a:solidFill>
                          <a:srgbClr val="0070C0"/>
                        </a:solidFill>
                        <a:latin typeface="Cambria Math"/>
                      </a:rPr>
                      <m:t>(</m:t>
                    </m:r>
                    <m:r>
                      <a:rPr lang="en-US" sz="2200" i="1" smtClean="0">
                        <a:solidFill>
                          <a:srgbClr val="0070C0"/>
                        </a:solidFill>
                        <a:latin typeface="Cambria Math"/>
                      </a:rPr>
                      <m:t>𝑥</m:t>
                    </m:r>
                    <m:r>
                      <a:rPr lang="en-US" sz="2200" i="1" smtClean="0">
                        <a:solidFill>
                          <a:srgbClr val="0070C0"/>
                        </a:solidFill>
                        <a:latin typeface="Cambria Math"/>
                      </a:rPr>
                      <m:t>)</m:t>
                    </m:r>
                  </m:oMath>
                </a14:m>
                <a:r>
                  <a:rPr lang="en-US" sz="2200" dirty="0">
                    <a:solidFill>
                      <a:srgbClr val="0070C0"/>
                    </a:solidFill>
                  </a:rPr>
                  <a:t> </a:t>
                </a:r>
                <a:r>
                  <a:rPr lang="en-US" sz="2200" dirty="0" smtClean="0">
                    <a:latin typeface="+mn-lt"/>
                  </a:rPr>
                  <a:t>of period </a:t>
                </a:r>
                <a14:m>
                  <m:oMath xmlns:m="http://schemas.openxmlformats.org/officeDocument/2006/math">
                    <m:r>
                      <a:rPr lang="en-US" sz="2400" i="1" dirty="0" smtClean="0">
                        <a:solidFill>
                          <a:srgbClr val="0070C0"/>
                        </a:solidFill>
                        <a:latin typeface="Cambria Math"/>
                      </a:rPr>
                      <m:t>𝑇</m:t>
                    </m:r>
                    <m:r>
                      <a:rPr lang="en-US" sz="2400" b="0" i="1" dirty="0" smtClean="0">
                        <a:latin typeface="Cambria Math"/>
                      </a:rPr>
                      <m:t>,</m:t>
                    </m:r>
                  </m:oMath>
                </a14:m>
                <a:r>
                  <a:rPr lang="en-US" sz="2200" dirty="0" smtClean="0">
                    <a:latin typeface="+mn-lt"/>
                  </a:rPr>
                  <a:t> defined on </a:t>
                </a:r>
                <a14:m>
                  <m:oMath xmlns:m="http://schemas.openxmlformats.org/officeDocument/2006/math">
                    <m:sSub>
                      <m:sSubPr>
                        <m:ctrlPr>
                          <a:rPr lang="en-US" sz="2200" i="1" smtClean="0">
                            <a:solidFill>
                              <a:srgbClr val="0070C0"/>
                            </a:solidFill>
                            <a:latin typeface="Cambria Math"/>
                          </a:rPr>
                        </m:ctrlPr>
                      </m:sSubPr>
                      <m:e>
                        <m:r>
                          <a:rPr lang="en-US" sz="2200" b="0" i="1" smtClean="0">
                            <a:solidFill>
                              <a:srgbClr val="0070C0"/>
                            </a:solidFill>
                            <a:latin typeface="Cambria Math"/>
                          </a:rPr>
                          <m:t>𝑥</m:t>
                        </m:r>
                      </m:e>
                      <m:sub>
                        <m:r>
                          <a:rPr lang="en-US" sz="2200" b="0" i="1" smtClean="0">
                            <a:solidFill>
                              <a:srgbClr val="0070C0"/>
                            </a:solidFill>
                            <a:latin typeface="Cambria Math"/>
                          </a:rPr>
                          <m:t>0</m:t>
                        </m:r>
                      </m:sub>
                    </m:sSub>
                    <m:r>
                      <a:rPr lang="en-US" sz="2200" i="1" smtClean="0">
                        <a:solidFill>
                          <a:srgbClr val="0070C0"/>
                        </a:solidFill>
                        <a:latin typeface="Cambria Math"/>
                        <a:ea typeface="Cambria Math"/>
                      </a:rPr>
                      <m:t>≤</m:t>
                    </m:r>
                    <m:r>
                      <a:rPr lang="en-US" sz="2200" b="0" i="1" smtClean="0">
                        <a:solidFill>
                          <a:srgbClr val="0070C0"/>
                        </a:solidFill>
                        <a:latin typeface="Cambria Math"/>
                        <a:ea typeface="Cambria Math"/>
                      </a:rPr>
                      <m:t>𝑥</m:t>
                    </m:r>
                    <m:r>
                      <a:rPr lang="en-US" sz="2200" b="0" i="1" smtClean="0">
                        <a:solidFill>
                          <a:srgbClr val="0070C0"/>
                        </a:solidFill>
                        <a:latin typeface="Cambria Math"/>
                        <a:ea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b="0" i="1" smtClean="0">
                        <a:solidFill>
                          <a:srgbClr val="0070C0"/>
                        </a:solidFill>
                        <a:latin typeface="Cambria Math"/>
                      </a:rPr>
                      <m:t>+</m:t>
                    </m:r>
                    <m:r>
                      <a:rPr lang="en-US" sz="2200" b="0" i="1" smtClean="0">
                        <a:solidFill>
                          <a:srgbClr val="0070C0"/>
                        </a:solidFill>
                        <a:latin typeface="Cambria Math"/>
                      </a:rPr>
                      <m:t>𝑇</m:t>
                    </m:r>
                    <m:r>
                      <a:rPr lang="en-US" sz="2200" b="0" i="1" smtClean="0">
                        <a:latin typeface="Cambria Math"/>
                      </a:rPr>
                      <m:t>,</m:t>
                    </m:r>
                  </m:oMath>
                </a14:m>
                <a:r>
                  <a:rPr lang="en-US" sz="2200" dirty="0" smtClean="0">
                    <a:latin typeface="+mn-lt"/>
                  </a:rPr>
                  <a:t> the </a:t>
                </a:r>
                <a:r>
                  <a:rPr lang="en-US" sz="2200" b="1" dirty="0" smtClean="0">
                    <a:latin typeface="+mn-lt"/>
                  </a:rPr>
                  <a:t>Fourier series </a:t>
                </a:r>
                <a:r>
                  <a:rPr lang="en-US" sz="2200" dirty="0" smtClean="0">
                    <a:latin typeface="+mn-lt"/>
                  </a:rPr>
                  <a:t>is defined as:</a:t>
                </a:r>
              </a:p>
              <a:p>
                <a:endParaRPr lang="en-US" sz="600" b="0" i="1" dirty="0" smtClean="0">
                  <a:solidFill>
                    <a:srgbClr val="0070C0"/>
                  </a:solidFill>
                  <a:latin typeface="+mn-lt"/>
                </a:endParaRPr>
              </a:p>
              <a:p>
                <a:pPr/>
                <a14:m>
                  <m:oMathPara xmlns:m="http://schemas.openxmlformats.org/officeDocument/2006/math">
                    <m:oMathParaPr>
                      <m:jc m:val="centerGroup"/>
                    </m:oMathParaPr>
                    <m:oMath xmlns:m="http://schemas.openxmlformats.org/officeDocument/2006/math">
                      <m:r>
                        <a:rPr lang="en-US" sz="2200" b="0" i="1" smtClean="0">
                          <a:solidFill>
                            <a:srgbClr val="0070C0"/>
                          </a:solidFill>
                          <a:latin typeface="Cambria Math"/>
                        </a:rPr>
                        <m:t>𝑓</m:t>
                      </m:r>
                      <m:d>
                        <m:dPr>
                          <m:ctrlPr>
                            <a:rPr lang="en-US" sz="2200" b="0" i="1" smtClean="0">
                              <a:solidFill>
                                <a:srgbClr val="0070C0"/>
                              </a:solidFill>
                              <a:latin typeface="Cambria Math"/>
                            </a:rPr>
                          </m:ctrlPr>
                        </m:dPr>
                        <m:e>
                          <m:r>
                            <a:rPr lang="en-US" sz="2200" b="0" i="1" smtClean="0">
                              <a:solidFill>
                                <a:srgbClr val="0070C0"/>
                              </a:solidFill>
                              <a:latin typeface="Cambria Math"/>
                            </a:rPr>
                            <m:t>𝑥</m:t>
                          </m:r>
                        </m:e>
                      </m:d>
                      <m:r>
                        <a:rPr lang="en-US" sz="2200" b="0" i="1" smtClean="0">
                          <a:solidFill>
                            <a:srgbClr val="0070C0"/>
                          </a:solidFill>
                          <a:latin typeface="Cambria Math"/>
                        </a:rPr>
                        <m:t>=</m:t>
                      </m:r>
                      <m:f>
                        <m:fPr>
                          <m:ctrlPr>
                            <a:rPr lang="en-US" sz="2200" b="0" i="1" smtClean="0">
                              <a:solidFill>
                                <a:srgbClr val="0070C0"/>
                              </a:solidFill>
                              <a:latin typeface="Cambria Math"/>
                            </a:rPr>
                          </m:ctrlPr>
                        </m:fPr>
                        <m:num>
                          <m:sSub>
                            <m:sSubPr>
                              <m:ctrlPr>
                                <a:rPr lang="en-US" sz="2200" b="0" i="1" smtClean="0">
                                  <a:solidFill>
                                    <a:srgbClr val="0070C0"/>
                                  </a:solidFill>
                                  <a:latin typeface="Cambria Math"/>
                                </a:rPr>
                              </m:ctrlPr>
                            </m:sSubPr>
                            <m:e>
                              <m:r>
                                <a:rPr lang="en-US" sz="2200" b="0" i="1" smtClean="0">
                                  <a:solidFill>
                                    <a:srgbClr val="0070C0"/>
                                  </a:solidFill>
                                  <a:latin typeface="Cambria Math"/>
                                </a:rPr>
                                <m:t>𝑎</m:t>
                              </m:r>
                            </m:e>
                            <m:sub>
                              <m:r>
                                <a:rPr lang="en-US" sz="2200" b="0" i="1" smtClean="0">
                                  <a:solidFill>
                                    <a:srgbClr val="0070C0"/>
                                  </a:solidFill>
                                  <a:latin typeface="Cambria Math"/>
                                </a:rPr>
                                <m:t>0</m:t>
                              </m:r>
                            </m:sub>
                          </m:sSub>
                        </m:num>
                        <m:den>
                          <m:r>
                            <a:rPr lang="en-US" sz="2200" b="0" i="1" smtClean="0">
                              <a:solidFill>
                                <a:srgbClr val="0070C0"/>
                              </a:solidFill>
                              <a:latin typeface="Cambria Math"/>
                            </a:rPr>
                            <m:t>2</m:t>
                          </m:r>
                        </m:den>
                      </m:f>
                      <m:r>
                        <a:rPr lang="en-US" sz="2200" b="0" i="1" smtClean="0">
                          <a:solidFill>
                            <a:srgbClr val="0070C0"/>
                          </a:solidFill>
                          <a:latin typeface="Cambria Math"/>
                        </a:rPr>
                        <m:t>+ </m:t>
                      </m:r>
                      <m:nary>
                        <m:naryPr>
                          <m:chr m:val="∑"/>
                          <m:ctrlPr>
                            <a:rPr lang="en-US" sz="2200" b="0" i="1" smtClean="0">
                              <a:solidFill>
                                <a:srgbClr val="0070C0"/>
                              </a:solidFill>
                              <a:latin typeface="Cambria Math"/>
                            </a:rPr>
                          </m:ctrlPr>
                        </m:naryPr>
                        <m:sub>
                          <m:r>
                            <m:rPr>
                              <m:brk m:alnAt="23"/>
                            </m:rPr>
                            <a:rPr lang="en-US" sz="2200" b="0" i="1" smtClean="0">
                              <a:solidFill>
                                <a:srgbClr val="0070C0"/>
                              </a:solidFill>
                              <a:latin typeface="Cambria Math"/>
                            </a:rPr>
                            <m:t>𝑘</m:t>
                          </m:r>
                          <m:r>
                            <a:rPr lang="en-US" sz="2200" b="0" i="1" smtClean="0">
                              <a:solidFill>
                                <a:srgbClr val="0070C0"/>
                              </a:solidFill>
                              <a:latin typeface="Cambria Math"/>
                            </a:rPr>
                            <m:t>=1</m:t>
                          </m:r>
                        </m:sub>
                        <m:sup>
                          <m:r>
                            <a:rPr lang="en-US" sz="2200" b="0" i="1" smtClean="0">
                              <a:solidFill>
                                <a:srgbClr val="0070C0"/>
                              </a:solidFill>
                              <a:latin typeface="Cambria Math"/>
                              <a:ea typeface="Cambria Math"/>
                            </a:rPr>
                            <m:t>∞</m:t>
                          </m:r>
                        </m:sup>
                        <m:e>
                          <m:d>
                            <m:dPr>
                              <m:begChr m:val="["/>
                              <m:endChr m:val="]"/>
                              <m:ctrlPr>
                                <a:rPr lang="en-US" sz="2200" b="0" i="1" smtClean="0">
                                  <a:solidFill>
                                    <a:srgbClr val="0070C0"/>
                                  </a:solidFill>
                                  <a:latin typeface="Cambria Math"/>
                                </a:rPr>
                              </m:ctrlPr>
                            </m:dPr>
                            <m:e>
                              <m:sSub>
                                <m:sSubPr>
                                  <m:ctrlPr>
                                    <a:rPr lang="en-US" sz="2200" b="0" i="1" smtClean="0">
                                      <a:solidFill>
                                        <a:srgbClr val="0070C0"/>
                                      </a:solidFill>
                                      <a:latin typeface="Cambria Math"/>
                                    </a:rPr>
                                  </m:ctrlPr>
                                </m:sSubPr>
                                <m:e>
                                  <m:r>
                                    <a:rPr lang="en-US" sz="2200" b="0" i="1" smtClean="0">
                                      <a:solidFill>
                                        <a:srgbClr val="0070C0"/>
                                      </a:solidFill>
                                      <a:latin typeface="Cambria Math"/>
                                    </a:rPr>
                                    <m:t>𝑎</m:t>
                                  </m:r>
                                </m:e>
                                <m:sub>
                                  <m:r>
                                    <a:rPr lang="en-US" sz="2200" b="0" i="1" smtClean="0">
                                      <a:solidFill>
                                        <a:srgbClr val="0070C0"/>
                                      </a:solidFill>
                                      <a:latin typeface="Cambria Math"/>
                                    </a:rPr>
                                    <m:t>𝑘</m:t>
                                  </m:r>
                                </m:sub>
                              </m:sSub>
                              <m:func>
                                <m:funcPr>
                                  <m:ctrlPr>
                                    <a:rPr lang="en-US" sz="2200" b="0" i="1" smtClean="0">
                                      <a:solidFill>
                                        <a:srgbClr val="0070C0"/>
                                      </a:solidFill>
                                      <a:latin typeface="Cambria Math"/>
                                    </a:rPr>
                                  </m:ctrlPr>
                                </m:funcPr>
                                <m:fName>
                                  <m:r>
                                    <m:rPr>
                                      <m:sty m:val="p"/>
                                    </m:rPr>
                                    <a:rPr lang="en-US" sz="2200" b="0" i="0" smtClean="0">
                                      <a:solidFill>
                                        <a:srgbClr val="0070C0"/>
                                      </a:solidFill>
                                      <a:latin typeface="Cambria Math"/>
                                    </a:rPr>
                                    <m:t>cos</m:t>
                                  </m:r>
                                </m:fName>
                                <m:e>
                                  <m:d>
                                    <m:dPr>
                                      <m:ctrlPr>
                                        <a:rPr lang="en-US" sz="2200" b="0" i="1" smtClean="0">
                                          <a:solidFill>
                                            <a:srgbClr val="0070C0"/>
                                          </a:solidFill>
                                          <a:latin typeface="Cambria Math"/>
                                        </a:rPr>
                                      </m:ctrlPr>
                                    </m:dPr>
                                    <m:e>
                                      <m:r>
                                        <a:rPr lang="en-US" sz="2200" b="0" i="1" smtClean="0">
                                          <a:solidFill>
                                            <a:srgbClr val="0070C0"/>
                                          </a:solidFill>
                                          <a:latin typeface="Cambria Math"/>
                                        </a:rPr>
                                        <m:t>𝑘</m:t>
                                      </m:r>
                                      <m:r>
                                        <a:rPr lang="en-US" sz="2200" i="1">
                                          <a:solidFill>
                                            <a:srgbClr val="0070C0"/>
                                          </a:solidFill>
                                          <a:latin typeface="Cambria Math"/>
                                          <a:ea typeface="Cambria Math"/>
                                        </a:rPr>
                                        <m:t>𝜔</m:t>
                                      </m:r>
                                      <m:r>
                                        <a:rPr lang="en-US" sz="2200" b="0" i="1" dirty="0" smtClean="0">
                                          <a:solidFill>
                                            <a:srgbClr val="0070C0"/>
                                          </a:solidFill>
                                          <a:latin typeface="Cambria Math"/>
                                        </a:rPr>
                                        <m:t>𝑥</m:t>
                                      </m:r>
                                    </m:e>
                                  </m:d>
                                </m:e>
                              </m:func>
                              <m:r>
                                <a:rPr lang="en-US" sz="2200" b="0" i="1" smtClean="0">
                                  <a:solidFill>
                                    <a:srgbClr val="0070C0"/>
                                  </a:solidFill>
                                  <a:latin typeface="Cambria Math"/>
                                </a:rPr>
                                <m:t>+</m:t>
                              </m:r>
                              <m:sSub>
                                <m:sSubPr>
                                  <m:ctrlPr>
                                    <a:rPr lang="en-US" sz="2200" i="1">
                                      <a:solidFill>
                                        <a:srgbClr val="0070C0"/>
                                      </a:solidFill>
                                      <a:latin typeface="Cambria Math"/>
                                    </a:rPr>
                                  </m:ctrlPr>
                                </m:sSubPr>
                                <m:e>
                                  <m:r>
                                    <a:rPr lang="en-US" sz="2200" b="0" i="1" smtClean="0">
                                      <a:solidFill>
                                        <a:srgbClr val="0070C0"/>
                                      </a:solidFill>
                                      <a:latin typeface="Cambria Math"/>
                                    </a:rPr>
                                    <m:t>𝑏</m:t>
                                  </m:r>
                                </m:e>
                                <m:sub>
                                  <m:r>
                                    <a:rPr lang="en-US" sz="2200" b="0" i="1" smtClean="0">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b="0" i="0" smtClean="0">
                                      <a:solidFill>
                                        <a:srgbClr val="0070C0"/>
                                      </a:solidFill>
                                      <a:latin typeface="Cambria Math"/>
                                    </a:rPr>
                                    <m:t>sin</m:t>
                                  </m:r>
                                </m:fName>
                                <m:e>
                                  <m:d>
                                    <m:dPr>
                                      <m:ctrlPr>
                                        <a:rPr lang="en-US" sz="2200" i="1">
                                          <a:solidFill>
                                            <a:srgbClr val="0070C0"/>
                                          </a:solidFill>
                                          <a:latin typeface="Cambria Math"/>
                                        </a:rPr>
                                      </m:ctrlPr>
                                    </m:dPr>
                                    <m:e>
                                      <m:r>
                                        <a:rPr lang="en-US" sz="2200" b="0" i="1" smtClean="0">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b="0" i="1" smtClean="0">
                              <a:solidFill>
                                <a:srgbClr val="0070C0"/>
                              </a:solidFill>
                              <a:latin typeface="Cambria Math"/>
                            </a:rPr>
                            <m:t>,</m:t>
                          </m:r>
                        </m:e>
                      </m:nary>
                      <m:r>
                        <a:rPr lang="en-US" sz="2200" b="0" i="1" smtClean="0">
                          <a:solidFill>
                            <a:srgbClr val="0070C0"/>
                          </a:solidFill>
                          <a:latin typeface="Cambria Math"/>
                        </a:rPr>
                        <m:t>                (</m:t>
                      </m:r>
                      <m:r>
                        <a:rPr lang="en-US" sz="2200" b="0" i="0" smtClean="0">
                          <a:solidFill>
                            <a:srgbClr val="0070C0"/>
                          </a:solidFill>
                          <a:latin typeface="Cambria Math"/>
                        </a:rPr>
                        <m:t>1</m:t>
                      </m:r>
                      <m:r>
                        <a:rPr lang="en-US" sz="2200" b="0" i="1" smtClean="0">
                          <a:solidFill>
                            <a:srgbClr val="0070C0"/>
                          </a:solidFill>
                          <a:latin typeface="Cambria Math"/>
                        </a:rPr>
                        <m:t>)</m:t>
                      </m:r>
                    </m:oMath>
                  </m:oMathPara>
                </a14:m>
                <a:endParaRPr lang="en-US" sz="2200" dirty="0" smtClean="0">
                  <a:latin typeface="+mn-lt"/>
                </a:endParaRPr>
              </a:p>
              <a:p>
                <a:endParaRPr lang="en-US" sz="300" dirty="0" smtClean="0">
                  <a:latin typeface="+mn-lt"/>
                </a:endParaRPr>
              </a:p>
              <a:p>
                <a:r>
                  <a:rPr lang="en-US" sz="2200" dirty="0" smtClean="0">
                    <a:latin typeface="+mn-lt"/>
                  </a:rPr>
                  <a:t>where </a:t>
                </a:r>
                <a14:m>
                  <m:oMath xmlns:m="http://schemas.openxmlformats.org/officeDocument/2006/math">
                    <m:sSub>
                      <m:sSubPr>
                        <m:ctrlPr>
                          <a:rPr lang="en-US" sz="2200" i="1" smtClean="0">
                            <a:latin typeface="Cambria Math"/>
                          </a:rPr>
                        </m:ctrlPr>
                      </m:sSubPr>
                      <m:e>
                        <m:r>
                          <a:rPr lang="en-US" sz="2200" b="0" i="1" smtClean="0">
                            <a:latin typeface="Cambria Math"/>
                          </a:rPr>
                          <m:t>𝑎</m:t>
                        </m:r>
                      </m:e>
                      <m:sub>
                        <m:r>
                          <a:rPr lang="en-US" sz="2200" b="0" i="1" smtClean="0">
                            <a:latin typeface="Cambria Math"/>
                          </a:rPr>
                          <m:t>0</m:t>
                        </m:r>
                      </m:sub>
                    </m:sSub>
                    <m:r>
                      <a:rPr lang="en-US" sz="2200" b="0" i="1" smtClean="0">
                        <a:latin typeface="Cambria Math"/>
                      </a:rPr>
                      <m:t>,</m:t>
                    </m:r>
                    <m:sSub>
                      <m:sSubPr>
                        <m:ctrlPr>
                          <a:rPr lang="en-US" sz="2200" i="1">
                            <a:latin typeface="Cambria Math"/>
                          </a:rPr>
                        </m:ctrlPr>
                      </m:sSubPr>
                      <m:e>
                        <m:r>
                          <a:rPr lang="en-US" sz="2200" i="1">
                            <a:latin typeface="Cambria Math"/>
                          </a:rPr>
                          <m:t>𝑎</m:t>
                        </m:r>
                      </m:e>
                      <m:sub>
                        <m:r>
                          <a:rPr lang="en-US" sz="2200" b="0" i="1" smtClean="0">
                            <a:latin typeface="Cambria Math"/>
                          </a:rPr>
                          <m:t>𝑘</m:t>
                        </m:r>
                      </m:sub>
                    </m:sSub>
                  </m:oMath>
                </a14:m>
                <a:r>
                  <a:rPr lang="en-US" sz="2200" dirty="0" smtClean="0">
                    <a:solidFill>
                      <a:srgbClr val="0070C0"/>
                    </a:solidFill>
                    <a:latin typeface="+mn-lt"/>
                    <a:cs typeface="Cordia New" pitchFamily="34" charset="-34"/>
                  </a:rPr>
                  <a:t> </a:t>
                </a:r>
                <a:r>
                  <a:rPr lang="en-US" sz="2200" dirty="0" smtClean="0">
                    <a:latin typeface="+mn-lt"/>
                    <a:cs typeface="Cordia New" pitchFamily="34" charset="-34"/>
                  </a:rPr>
                  <a:t>and</a:t>
                </a:r>
                <a:r>
                  <a:rPr lang="en-US" sz="2200" dirty="0" smtClean="0">
                    <a:solidFill>
                      <a:srgbClr val="0070C0"/>
                    </a:solidFill>
                    <a:latin typeface="+mn-lt"/>
                    <a:cs typeface="Cordia New" pitchFamily="34" charset="-34"/>
                  </a:rPr>
                  <a:t> </a:t>
                </a:r>
                <a14:m>
                  <m:oMath xmlns:m="http://schemas.openxmlformats.org/officeDocument/2006/math">
                    <m:sSub>
                      <m:sSubPr>
                        <m:ctrlPr>
                          <a:rPr lang="en-US" sz="2200" i="1">
                            <a:latin typeface="Cambria Math"/>
                          </a:rPr>
                        </m:ctrlPr>
                      </m:sSubPr>
                      <m:e>
                        <m:r>
                          <a:rPr lang="en-US" sz="2200" b="0" i="1" smtClean="0">
                            <a:latin typeface="Cambria Math"/>
                          </a:rPr>
                          <m:t>𝑏</m:t>
                        </m:r>
                      </m:e>
                      <m:sub>
                        <m:r>
                          <a:rPr lang="en-US" sz="2200" b="0" i="1" smtClean="0">
                            <a:latin typeface="Cambria Math"/>
                          </a:rPr>
                          <m:t>𝑘</m:t>
                        </m:r>
                      </m:sub>
                    </m:sSub>
                  </m:oMath>
                </a14:m>
                <a:r>
                  <a:rPr lang="en-US" sz="2200" dirty="0" smtClean="0">
                    <a:solidFill>
                      <a:srgbClr val="0070C0"/>
                    </a:solidFill>
                    <a:latin typeface="+mn-lt"/>
                    <a:cs typeface="Cordia New" pitchFamily="34" charset="-34"/>
                  </a:rPr>
                  <a:t> </a:t>
                </a:r>
                <a:r>
                  <a:rPr lang="en-US" sz="2200" dirty="0" smtClean="0">
                    <a:latin typeface="+mn-lt"/>
                    <a:cs typeface="Cordia New" pitchFamily="34" charset="-34"/>
                  </a:rPr>
                  <a:t>are the </a:t>
                </a:r>
                <a:r>
                  <a:rPr lang="en-US" sz="2200" b="1" dirty="0" smtClean="0">
                    <a:latin typeface="+mn-lt"/>
                    <a:cs typeface="Cordia New" pitchFamily="34" charset="-34"/>
                  </a:rPr>
                  <a:t>Fourier coefficients</a:t>
                </a:r>
                <a:r>
                  <a:rPr lang="en-US" sz="2200" dirty="0" smtClean="0">
                    <a:latin typeface="+mn-lt"/>
                    <a:cs typeface="Cordia New" pitchFamily="34" charset="-34"/>
                  </a:rPr>
                  <a:t>, given by: </a:t>
                </a:r>
              </a:p>
              <a:p>
                <a:endParaRPr lang="en-US" sz="2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b="0" i="1" smtClean="0">
                              <a:solidFill>
                                <a:srgbClr val="0070C0"/>
                              </a:solidFill>
                              <a:latin typeface="Cambria Math"/>
                            </a:rPr>
                            <m:t>0</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2</m:t>
                          </m:r>
                        </m:num>
                        <m:den>
                          <m:r>
                            <a:rPr lang="en-US" sz="2200" i="1">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e>
                      </m:nary>
                      <m:r>
                        <a:rPr lang="en-US" sz="2200" i="1">
                          <a:solidFill>
                            <a:srgbClr val="0070C0"/>
                          </a:solidFill>
                          <a:latin typeface="Cambria Math"/>
                        </a:rPr>
                        <m:t>𝑑𝑥</m:t>
                      </m:r>
                      <m:r>
                        <a:rPr lang="en-US" sz="2200" b="0" i="1" smtClean="0">
                          <a:solidFill>
                            <a:srgbClr val="0070C0"/>
                          </a:solidFill>
                          <a:latin typeface="Cambria Math"/>
                        </a:rPr>
                        <m:t>,</m:t>
                      </m:r>
                      <m:r>
                        <a:rPr lang="en-US" sz="2200" i="1">
                          <a:solidFill>
                            <a:srgbClr val="0070C0"/>
                          </a:solidFill>
                          <a:latin typeface="Cambria Math"/>
                        </a:rPr>
                        <m:t>        </m:t>
                      </m:r>
                      <m:r>
                        <a:rPr lang="en-US" sz="2200" b="0" i="1" smtClean="0">
                          <a:solidFill>
                            <a:srgbClr val="0070C0"/>
                          </a:solidFill>
                          <a:latin typeface="Cambria Math"/>
                        </a:rPr>
                        <m:t>                                                     </m:t>
                      </m:r>
                      <m:r>
                        <a:rPr lang="en-US" sz="2200" i="1">
                          <a:solidFill>
                            <a:srgbClr val="0070C0"/>
                          </a:solidFill>
                          <a:latin typeface="Cambria Math"/>
                        </a:rPr>
                        <m:t>(</m:t>
                      </m:r>
                      <m:r>
                        <a:rPr lang="en-US" sz="2200">
                          <a:solidFill>
                            <a:srgbClr val="0070C0"/>
                          </a:solidFill>
                          <a:latin typeface="Cambria Math"/>
                        </a:rPr>
                        <m:t>2</m:t>
                      </m:r>
                      <m:r>
                        <a:rPr lang="en-US" sz="2200" i="1">
                          <a:solidFill>
                            <a:srgbClr val="0070C0"/>
                          </a:solidFill>
                          <a:latin typeface="Cambria Math"/>
                        </a:rPr>
                        <m:t>)</m:t>
                      </m:r>
                    </m:oMath>
                  </m:oMathPara>
                </a14:m>
                <a:endParaRPr lang="en-US" sz="2200" i="1" dirty="0" smtClean="0">
                  <a:solidFill>
                    <a:srgbClr val="0070C0"/>
                  </a:solidFill>
                  <a:latin typeface="Cambria Math"/>
                </a:endParaRPr>
              </a:p>
              <a:p>
                <a:endParaRPr lang="en-US" sz="4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200" i="1" smtClean="0">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b="0" i="1" smtClean="0">
                              <a:solidFill>
                                <a:srgbClr val="0070C0"/>
                              </a:solidFill>
                              <a:latin typeface="Cambria Math"/>
                            </a:rPr>
                            <m:t>2</m:t>
                          </m:r>
                        </m:num>
                        <m:den>
                          <m:r>
                            <a:rPr lang="en-US" sz="2200" b="0" i="1" smtClean="0">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𝑑𝑥</m:t>
                          </m:r>
                        </m:e>
                      </m:nary>
                      <m:r>
                        <a:rPr lang="en-US" sz="2200" b="0" i="1" smtClean="0">
                          <a:solidFill>
                            <a:srgbClr val="0070C0"/>
                          </a:solidFill>
                          <a:latin typeface="Cambria Math"/>
                        </a:rPr>
                        <m:t>     </m:t>
                      </m:r>
                      <m:d>
                        <m:dPr>
                          <m:ctrlPr>
                            <a:rPr lang="en-US" sz="2200" b="0" i="1" smtClean="0">
                              <a:solidFill>
                                <a:srgbClr val="0070C0"/>
                              </a:solidFill>
                              <a:latin typeface="Cambria Math"/>
                            </a:rPr>
                          </m:ctrlPr>
                        </m:dPr>
                        <m:e>
                          <m:r>
                            <a:rPr lang="en-US" sz="2200" b="0" i="1" smtClean="0">
                              <a:solidFill>
                                <a:srgbClr val="0070C0"/>
                              </a:solidFill>
                              <a:latin typeface="Cambria Math"/>
                            </a:rPr>
                            <m:t>𝑘</m:t>
                          </m:r>
                          <m:r>
                            <a:rPr lang="en-US" sz="2200" b="0" i="1" smtClean="0">
                              <a:solidFill>
                                <a:srgbClr val="0070C0"/>
                              </a:solidFill>
                              <a:latin typeface="Cambria Math"/>
                            </a:rPr>
                            <m:t>=1,2,3,…</m:t>
                          </m:r>
                        </m:e>
                      </m:d>
                      <m:r>
                        <a:rPr lang="en-US" sz="2200" b="0" i="1" smtClean="0">
                          <a:solidFill>
                            <a:srgbClr val="0070C0"/>
                          </a:solidFill>
                          <a:latin typeface="Cambria Math"/>
                        </a:rPr>
                        <m:t>,        (</m:t>
                      </m:r>
                      <m:r>
                        <a:rPr lang="en-US" sz="2200" b="0" i="0" smtClean="0">
                          <a:solidFill>
                            <a:srgbClr val="0070C0"/>
                          </a:solidFill>
                          <a:latin typeface="Cambria Math"/>
                        </a:rPr>
                        <m:t>3</m:t>
                      </m:r>
                      <m:r>
                        <a:rPr lang="en-US" sz="2200" b="0" i="1" smtClean="0">
                          <a:solidFill>
                            <a:srgbClr val="0070C0"/>
                          </a:solidFill>
                          <a:latin typeface="Cambria Math"/>
                        </a:rPr>
                        <m:t>) </m:t>
                      </m:r>
                    </m:oMath>
                  </m:oMathPara>
                </a14:m>
                <a:endParaRPr lang="en-US" sz="2200" dirty="0" smtClean="0">
                  <a:latin typeface="+mn-lt"/>
                  <a:cs typeface="Cordia New" pitchFamily="34" charset="-34"/>
                </a:endParaRPr>
              </a:p>
              <a:p>
                <a:r>
                  <a:rPr lang="en-US" sz="2200" dirty="0" smtClean="0">
                    <a:latin typeface="Cambria Math"/>
                  </a:rPr>
                  <a:t>and</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b="0" i="1" smtClean="0">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b="0" i="1" smtClean="0">
                              <a:solidFill>
                                <a:srgbClr val="0070C0"/>
                              </a:solidFill>
                              <a:latin typeface="Cambria Math"/>
                            </a:rPr>
                            <m:t>2</m:t>
                          </m:r>
                        </m:num>
                        <m:den>
                          <m:r>
                            <a:rPr lang="en-US" sz="2200" b="0" i="1" smtClean="0">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func>
                            <m:funcPr>
                              <m:ctrlPr>
                                <a:rPr lang="en-US" sz="2200" i="1">
                                  <a:solidFill>
                                    <a:srgbClr val="0070C0"/>
                                  </a:solidFill>
                                  <a:latin typeface="Cambria Math"/>
                                </a:rPr>
                              </m:ctrlPr>
                            </m:funcPr>
                            <m:fName>
                              <m:r>
                                <m:rPr>
                                  <m:sty m:val="p"/>
                                </m:rPr>
                                <a:rPr lang="en-US" sz="2200" b="0" i="0" smtClean="0">
                                  <a:solidFill>
                                    <a:srgbClr val="0070C0"/>
                                  </a:solidFill>
                                  <a:latin typeface="Cambria Math"/>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𝑑𝑥</m:t>
                          </m:r>
                        </m:e>
                      </m:nary>
                      <m:r>
                        <a:rPr lang="en-US" sz="2200" b="0" i="1" smtClean="0">
                          <a:solidFill>
                            <a:srgbClr val="0070C0"/>
                          </a:solidFill>
                          <a:latin typeface="Cambria Math"/>
                        </a:rPr>
                        <m:t>      </m:t>
                      </m:r>
                      <m:d>
                        <m:dPr>
                          <m:ctrlPr>
                            <a:rPr lang="en-US" sz="2200" b="0" i="1" smtClean="0">
                              <a:solidFill>
                                <a:srgbClr val="0070C0"/>
                              </a:solidFill>
                              <a:latin typeface="Cambria Math"/>
                            </a:rPr>
                          </m:ctrlPr>
                        </m:dPr>
                        <m:e>
                          <m:r>
                            <a:rPr lang="en-US" sz="2200" b="0" i="1" smtClean="0">
                              <a:solidFill>
                                <a:srgbClr val="0070C0"/>
                              </a:solidFill>
                              <a:latin typeface="Cambria Math"/>
                            </a:rPr>
                            <m:t>𝑘</m:t>
                          </m:r>
                          <m:r>
                            <a:rPr lang="en-US" sz="2200" b="0" i="1" smtClean="0">
                              <a:solidFill>
                                <a:srgbClr val="0070C0"/>
                              </a:solidFill>
                              <a:latin typeface="Cambria Math"/>
                            </a:rPr>
                            <m:t>=1,2,3,…</m:t>
                          </m:r>
                        </m:e>
                      </m:d>
                      <m:r>
                        <a:rPr lang="en-US" sz="2200" b="0" i="1" smtClean="0">
                          <a:solidFill>
                            <a:srgbClr val="0070C0"/>
                          </a:solidFill>
                          <a:latin typeface="Cambria Math"/>
                        </a:rPr>
                        <m:t>                 (</m:t>
                      </m:r>
                      <m:r>
                        <a:rPr lang="en-US" sz="2200" b="0" i="0" smtClean="0">
                          <a:solidFill>
                            <a:srgbClr val="0070C0"/>
                          </a:solidFill>
                          <a:latin typeface="Cambria Math"/>
                        </a:rPr>
                        <m:t>4</m:t>
                      </m:r>
                      <m:r>
                        <a:rPr lang="en-US" sz="2200" b="0" i="1" smtClean="0">
                          <a:solidFill>
                            <a:srgbClr val="0070C0"/>
                          </a:solidFill>
                          <a:latin typeface="Cambria Math"/>
                        </a:rPr>
                        <m:t>)</m:t>
                      </m:r>
                    </m:oMath>
                  </m:oMathPara>
                </a14:m>
                <a:endParaRPr lang="en-US" sz="2200" dirty="0" smtClean="0">
                  <a:latin typeface="+mn-lt"/>
                  <a:cs typeface="Cordia New" pitchFamily="34" charset="-34"/>
                </a:endParaRPr>
              </a:p>
              <a:p>
                <a:endParaRPr lang="en-US" sz="500" dirty="0" smtClean="0">
                  <a:latin typeface="+mn-lt"/>
                </a:endParaRPr>
              </a:p>
              <a:p>
                <a:r>
                  <a:rPr lang="en-US" sz="2200" dirty="0" smtClean="0">
                    <a:latin typeface="+mn-lt"/>
                  </a:rPr>
                  <a:t>which </a:t>
                </a:r>
                <a:r>
                  <a:rPr lang="en-US" sz="2200" dirty="0">
                    <a:latin typeface="+mn-lt"/>
                  </a:rPr>
                  <a:t>are known as </a:t>
                </a:r>
                <a:r>
                  <a:rPr lang="en-US" sz="2200" b="1" dirty="0">
                    <a:latin typeface="+mn-lt"/>
                  </a:rPr>
                  <a:t>Euler’s formulae</a:t>
                </a:r>
                <a:r>
                  <a:rPr lang="en-US" sz="2200" dirty="0">
                    <a:latin typeface="+mn-lt"/>
                  </a:rPr>
                  <a:t>.</a:t>
                </a:r>
                <a:endParaRPr lang="en-US" sz="2200" dirty="0" smtClean="0">
                  <a:latin typeface="+mn-lt"/>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1" y="727656"/>
                <a:ext cx="11797047" cy="5901872"/>
              </a:xfrm>
              <a:prstGeom prst="rect">
                <a:avLst/>
              </a:prstGeom>
              <a:blipFill rotWithShape="1">
                <a:blip r:embed="rId2"/>
                <a:stretch>
                  <a:fillRect l="-672" t="-206" r="-310" b="-7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0070C0"/>
                </a:solidFill>
                <a:latin typeface="+mn-lt"/>
              </a:rPr>
              <a:t>Fourier Series</a:t>
            </a:r>
            <a:endParaRPr lang="en-US" sz="3600" b="1" dirty="0">
              <a:solidFill>
                <a:srgbClr val="0070C0"/>
              </a:solidFill>
              <a:latin typeface="+mn-lt"/>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038400" y="56880"/>
              <a:ext cx="9049320" cy="5810760"/>
            </p14:xfrm>
          </p:contentPart>
        </mc:Choice>
        <mc:Fallback xmlns="">
          <p:pic>
            <p:nvPicPr>
              <p:cNvPr id="4" name="Ink 3"/>
              <p:cNvPicPr/>
              <p:nvPr/>
            </p:nvPicPr>
            <p:blipFill>
              <a:blip r:embed="rId4"/>
              <a:stretch>
                <a:fillRect/>
              </a:stretch>
            </p:blipFill>
            <p:spPr>
              <a:xfrm>
                <a:off x="3029040" y="47520"/>
                <a:ext cx="9068040" cy="5829480"/>
              </a:xfrm>
              <a:prstGeom prst="rect">
                <a:avLst/>
              </a:prstGeom>
            </p:spPr>
          </p:pic>
        </mc:Fallback>
      </mc:AlternateContent>
    </p:spTree>
    <p:extLst>
      <p:ext uri="{BB962C8B-B14F-4D97-AF65-F5344CB8AC3E}">
        <p14:creationId xmlns:p14="http://schemas.microsoft.com/office/powerpoint/2010/main" val="1089196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1" y="583076"/>
                <a:ext cx="11900076" cy="60567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marL="342900" indent="-342900" algn="just">
                  <a:buFont typeface="Arial" pitchFamily="34" charset="0"/>
                  <a:buChar char="•"/>
                </a:pPr>
                <a:r>
                  <a:rPr lang="en-US" sz="2200" dirty="0" smtClean="0">
                    <a:latin typeface="+mn-lt"/>
                  </a:rPr>
                  <a:t>In </a:t>
                </a:r>
                <a:r>
                  <a:rPr lang="en-US" sz="2200" dirty="0">
                    <a:latin typeface="+mn-lt"/>
                  </a:rPr>
                  <a:t>electrical engineering it is common practice to refer to </a:t>
                </a:r>
                <a14:m>
                  <m:oMath xmlns:m="http://schemas.openxmlformats.org/officeDocument/2006/math">
                    <m:sSub>
                      <m:sSubPr>
                        <m:ctrlPr>
                          <a:rPr lang="en-US" sz="2200" i="1" dirty="0" smtClean="0">
                            <a:latin typeface="Cambria Math"/>
                          </a:rPr>
                        </m:ctrlPr>
                      </m:sSubPr>
                      <m:e>
                        <m:r>
                          <a:rPr lang="en-US" sz="2200" b="0" i="1" dirty="0" smtClean="0">
                            <a:latin typeface="Cambria Math"/>
                          </a:rPr>
                          <m:t>𝑎</m:t>
                        </m:r>
                      </m:e>
                      <m:sub>
                        <m:r>
                          <a:rPr lang="en-US" sz="2200" b="0" i="1" dirty="0" smtClean="0">
                            <a:latin typeface="Cambria Math"/>
                          </a:rPr>
                          <m:t>𝑘</m:t>
                        </m:r>
                      </m:sub>
                    </m:sSub>
                  </m:oMath>
                </a14:m>
                <a:r>
                  <a:rPr lang="en-US" sz="2200" i="1" dirty="0">
                    <a:latin typeface="+mn-lt"/>
                  </a:rPr>
                  <a:t> </a:t>
                </a:r>
                <a:r>
                  <a:rPr lang="en-US" sz="2200" dirty="0">
                    <a:latin typeface="+mn-lt"/>
                  </a:rPr>
                  <a:t>and </a:t>
                </a:r>
                <a14:m>
                  <m:oMath xmlns:m="http://schemas.openxmlformats.org/officeDocument/2006/math">
                    <m:sSub>
                      <m:sSubPr>
                        <m:ctrlPr>
                          <a:rPr lang="en-US" sz="2200" i="1" dirty="0">
                            <a:latin typeface="Cambria Math"/>
                          </a:rPr>
                        </m:ctrlPr>
                      </m:sSubPr>
                      <m:e>
                        <m:r>
                          <a:rPr lang="en-US" sz="2200" b="0" i="1" dirty="0" smtClean="0">
                            <a:latin typeface="Cambria Math"/>
                          </a:rPr>
                          <m:t>𝑏</m:t>
                        </m:r>
                      </m:e>
                      <m:sub>
                        <m:r>
                          <a:rPr lang="en-US" sz="2200" i="1" dirty="0">
                            <a:latin typeface="Cambria Math"/>
                          </a:rPr>
                          <m:t>𝑘</m:t>
                        </m:r>
                      </m:sub>
                    </m:sSub>
                  </m:oMath>
                </a14:m>
                <a:r>
                  <a:rPr lang="en-US" sz="2200" i="1" dirty="0">
                    <a:latin typeface="+mn-lt"/>
                  </a:rPr>
                  <a:t> </a:t>
                </a:r>
                <a:r>
                  <a:rPr lang="en-US" sz="2200" dirty="0" smtClean="0">
                    <a:latin typeface="+mn-lt"/>
                  </a:rPr>
                  <a:t>respectively as </a:t>
                </a:r>
                <a:r>
                  <a:rPr lang="en-US" sz="2200" dirty="0">
                    <a:latin typeface="+mn-lt"/>
                  </a:rPr>
                  <a:t>the </a:t>
                </a:r>
                <a:r>
                  <a:rPr lang="en-US" sz="2200" b="1" dirty="0">
                    <a:latin typeface="+mn-lt"/>
                  </a:rPr>
                  <a:t>in-phase </a:t>
                </a:r>
                <a:r>
                  <a:rPr lang="en-US" sz="2200" dirty="0">
                    <a:latin typeface="+mn-lt"/>
                  </a:rPr>
                  <a:t>and </a:t>
                </a:r>
                <a:r>
                  <a:rPr lang="en-US" sz="2200" b="1" dirty="0">
                    <a:latin typeface="+mn-lt"/>
                  </a:rPr>
                  <a:t>phase quadrature components </a:t>
                </a:r>
                <a:r>
                  <a:rPr lang="en-US" sz="2200" dirty="0">
                    <a:latin typeface="+mn-lt"/>
                  </a:rPr>
                  <a:t>of the </a:t>
                </a:r>
                <a14:m>
                  <m:oMath xmlns:m="http://schemas.openxmlformats.org/officeDocument/2006/math">
                    <m:r>
                      <a:rPr lang="en-US" sz="2200" i="1" dirty="0" smtClean="0">
                        <a:latin typeface="Cambria Math"/>
                      </a:rPr>
                      <m:t>𝑘</m:t>
                    </m:r>
                  </m:oMath>
                </a14:m>
                <a:r>
                  <a:rPr lang="en-US" sz="2200" dirty="0" smtClean="0">
                    <a:latin typeface="+mn-lt"/>
                  </a:rPr>
                  <a:t>th </a:t>
                </a:r>
                <a:r>
                  <a:rPr lang="en-US" sz="2200" dirty="0">
                    <a:latin typeface="+mn-lt"/>
                  </a:rPr>
                  <a:t>harmonic, </a:t>
                </a:r>
                <a:r>
                  <a:rPr lang="en-US" sz="2200" dirty="0" smtClean="0">
                    <a:latin typeface="+mn-lt"/>
                  </a:rPr>
                  <a:t>this terminology </a:t>
                </a:r>
                <a:r>
                  <a:rPr lang="en-US" sz="2200" dirty="0">
                    <a:latin typeface="+mn-lt"/>
                  </a:rPr>
                  <a:t>arising from the use of the </a:t>
                </a:r>
                <a:r>
                  <a:rPr lang="en-US" sz="2200" dirty="0" err="1">
                    <a:latin typeface="+mn-lt"/>
                  </a:rPr>
                  <a:t>phasor</a:t>
                </a:r>
                <a:r>
                  <a:rPr lang="en-US" sz="2200" dirty="0">
                    <a:latin typeface="+mn-lt"/>
                  </a:rPr>
                  <a:t> notation</a:t>
                </a:r>
                <a:r>
                  <a:rPr lang="en-US" sz="2200" dirty="0" smtClean="0">
                    <a:latin typeface="+mn-lt"/>
                  </a:rPr>
                  <a:t>:</a:t>
                </a:r>
              </a:p>
              <a:p>
                <a:pPr algn="ctr"/>
                <a:r>
                  <a:rPr lang="en-US" sz="2200" dirty="0" smtClean="0">
                    <a:latin typeface="+mn-lt"/>
                  </a:rPr>
                  <a:t>  </a:t>
                </a:r>
                <a14:m>
                  <m:oMath xmlns:m="http://schemas.openxmlformats.org/officeDocument/2006/math">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𝑗𝑘</m:t>
                        </m:r>
                        <m:r>
                          <a:rPr lang="en-US" sz="2000" i="1" dirty="0">
                            <a:solidFill>
                              <a:srgbClr val="0070C0"/>
                            </a:solidFill>
                            <a:latin typeface="Cambria Math"/>
                          </a:rPr>
                          <m:t>𝜔</m:t>
                        </m:r>
                        <m:r>
                          <a:rPr lang="en-US" sz="2000" i="1" dirty="0">
                            <a:solidFill>
                              <a:srgbClr val="0070C0"/>
                            </a:solidFill>
                            <a:latin typeface="Cambria Math"/>
                          </a:rPr>
                          <m:t>𝑡</m:t>
                        </m:r>
                      </m:sup>
                    </m:sSup>
                    <m:r>
                      <a:rPr lang="en-US" sz="2000" i="1" dirty="0">
                        <a:solidFill>
                          <a:srgbClr val="0070C0"/>
                        </a:solidFill>
                        <a:latin typeface="Cambria Math"/>
                      </a:rPr>
                      <m:t>=</m:t>
                    </m:r>
                    <m:func>
                      <m:funcPr>
                        <m:ctrlPr>
                          <a:rPr lang="en-US" sz="2000" i="1" dirty="0">
                            <a:solidFill>
                              <a:srgbClr val="0070C0"/>
                            </a:solidFill>
                            <a:latin typeface="Cambria Math"/>
                          </a:rPr>
                        </m:ctrlPr>
                      </m:funcPr>
                      <m:fName>
                        <m:r>
                          <m:rPr>
                            <m:sty m:val="p"/>
                          </m:rPr>
                          <a:rPr lang="en-US" sz="2000" dirty="0">
                            <a:solidFill>
                              <a:srgbClr val="0070C0"/>
                            </a:solidFill>
                            <a:latin typeface="Cambria Math"/>
                          </a:rPr>
                          <m:t>cos</m:t>
                        </m:r>
                      </m:fName>
                      <m:e>
                        <m:r>
                          <a:rPr lang="en-US" sz="2000" i="1" dirty="0">
                            <a:solidFill>
                              <a:srgbClr val="0070C0"/>
                            </a:solidFill>
                            <a:latin typeface="Cambria Math"/>
                          </a:rPr>
                          <m:t>(</m:t>
                        </m:r>
                        <m:r>
                          <a:rPr lang="en-US" sz="2000" i="1" dirty="0">
                            <a:solidFill>
                              <a:srgbClr val="0070C0"/>
                            </a:solidFill>
                            <a:latin typeface="Cambria Math"/>
                          </a:rPr>
                          <m:t>𝑘</m:t>
                        </m:r>
                        <m:r>
                          <a:rPr lang="en-US" sz="2000" i="1" dirty="0" err="1">
                            <a:solidFill>
                              <a:srgbClr val="0070C0"/>
                            </a:solidFill>
                            <a:latin typeface="Cambria Math"/>
                          </a:rPr>
                          <m:t>𝜔</m:t>
                        </m:r>
                        <m:r>
                          <a:rPr lang="en-US" sz="2000" i="1" dirty="0" err="1">
                            <a:solidFill>
                              <a:srgbClr val="0070C0"/>
                            </a:solidFill>
                            <a:latin typeface="Cambria Math"/>
                          </a:rPr>
                          <m:t>𝑡</m:t>
                        </m:r>
                        <m:r>
                          <a:rPr lang="en-US" sz="2000" i="1" dirty="0">
                            <a:solidFill>
                              <a:srgbClr val="0070C0"/>
                            </a:solidFill>
                            <a:latin typeface="Cambria Math"/>
                          </a:rPr>
                          <m:t>)</m:t>
                        </m:r>
                      </m:e>
                    </m:func>
                    <m:r>
                      <a:rPr lang="en-US" sz="2000" i="1" dirty="0">
                        <a:solidFill>
                          <a:srgbClr val="0070C0"/>
                        </a:solidFill>
                        <a:latin typeface="Cambria Math"/>
                      </a:rPr>
                      <m:t>+</m:t>
                    </m:r>
                    <m:r>
                      <a:rPr lang="en-US" sz="2000" i="1" dirty="0" err="1">
                        <a:solidFill>
                          <a:srgbClr val="0070C0"/>
                        </a:solidFill>
                        <a:latin typeface="Cambria Math"/>
                      </a:rPr>
                      <m:t>𝑗</m:t>
                    </m:r>
                    <m:func>
                      <m:funcPr>
                        <m:ctrlPr>
                          <a:rPr lang="en-US" sz="2000" i="1" dirty="0">
                            <a:solidFill>
                              <a:srgbClr val="0070C0"/>
                            </a:solidFill>
                            <a:latin typeface="Cambria Math"/>
                          </a:rPr>
                        </m:ctrlPr>
                      </m:funcPr>
                      <m:fName>
                        <m:r>
                          <m:rPr>
                            <m:sty m:val="p"/>
                          </m:rPr>
                          <a:rPr lang="en-US" sz="2000" dirty="0">
                            <a:solidFill>
                              <a:srgbClr val="0070C0"/>
                            </a:solidFill>
                            <a:latin typeface="Cambria Math"/>
                          </a:rPr>
                          <m:t>sin</m:t>
                        </m:r>
                      </m:fName>
                      <m:e>
                        <m:r>
                          <a:rPr lang="en-US" sz="2000" i="1" dirty="0">
                            <a:solidFill>
                              <a:srgbClr val="0070C0"/>
                            </a:solidFill>
                            <a:latin typeface="Cambria Math"/>
                          </a:rPr>
                          <m:t>(</m:t>
                        </m:r>
                        <m:r>
                          <a:rPr lang="en-US" sz="2000" i="1" dirty="0">
                            <a:solidFill>
                              <a:srgbClr val="0070C0"/>
                            </a:solidFill>
                            <a:latin typeface="Cambria Math"/>
                          </a:rPr>
                          <m:t>𝑘</m:t>
                        </m:r>
                        <m:r>
                          <a:rPr lang="en-US" sz="2000" i="1" dirty="0">
                            <a:solidFill>
                              <a:srgbClr val="0070C0"/>
                            </a:solidFill>
                            <a:latin typeface="Cambria Math"/>
                          </a:rPr>
                          <m:t>𝜔</m:t>
                        </m:r>
                        <m:r>
                          <a:rPr lang="en-US" sz="2000" i="1" dirty="0">
                            <a:solidFill>
                              <a:srgbClr val="0070C0"/>
                            </a:solidFill>
                            <a:latin typeface="Cambria Math"/>
                          </a:rPr>
                          <m:t>𝑡</m:t>
                        </m:r>
                        <m:r>
                          <a:rPr lang="en-US" sz="2000" i="1" dirty="0">
                            <a:solidFill>
                              <a:srgbClr val="0070C0"/>
                            </a:solidFill>
                            <a:latin typeface="Cambria Math"/>
                          </a:rPr>
                          <m:t>)</m:t>
                        </m:r>
                      </m:e>
                    </m:func>
                  </m:oMath>
                </a14:m>
                <a:r>
                  <a:rPr lang="en-US" sz="2000" dirty="0">
                    <a:latin typeface="+mn-lt"/>
                  </a:rPr>
                  <a:t>.             </a:t>
                </a:r>
                <a14:m>
                  <m:oMath xmlns:m="http://schemas.openxmlformats.org/officeDocument/2006/math">
                    <m:r>
                      <a:rPr lang="en-US" sz="2000" i="1">
                        <a:solidFill>
                          <a:srgbClr val="0070C0"/>
                        </a:solidFill>
                        <a:latin typeface="Cambria Math"/>
                      </a:rPr>
                      <m:t>(</m:t>
                    </m:r>
                    <m:r>
                      <a:rPr lang="en-US" sz="2000">
                        <a:solidFill>
                          <a:srgbClr val="0070C0"/>
                        </a:solidFill>
                        <a:latin typeface="Cambria Math"/>
                      </a:rPr>
                      <m:t>∗</m:t>
                    </m:r>
                    <m:r>
                      <a:rPr lang="en-US" sz="2000" i="1">
                        <a:solidFill>
                          <a:srgbClr val="0070C0"/>
                        </a:solidFill>
                        <a:latin typeface="Cambria Math"/>
                      </a:rPr>
                      <m:t>)</m:t>
                    </m:r>
                  </m:oMath>
                </a14:m>
                <a:endParaRPr lang="en-US" sz="2000" dirty="0">
                  <a:latin typeface="+mn-lt"/>
                </a:endParaRPr>
              </a:p>
              <a:p>
                <a:pPr algn="just"/>
                <a:endParaRPr lang="en-US" sz="600" dirty="0">
                  <a:latin typeface="+mn-lt"/>
                  <a:cs typeface="Cordia New" pitchFamily="34" charset="-34"/>
                </a:endParaRPr>
              </a:p>
              <a:p>
                <a:pPr marL="342900" indent="-342900" algn="just">
                  <a:buFont typeface="Arial" pitchFamily="34" charset="0"/>
                  <a:buChar char="•"/>
                </a:pPr>
                <a:r>
                  <a:rPr lang="en-US" sz="2200" dirty="0">
                    <a:latin typeface="+mn-lt"/>
                  </a:rPr>
                  <a:t>The limits of integration in Euler’s formulae may be specified over any period, so </a:t>
                </a:r>
                <a:r>
                  <a:rPr lang="en-US" sz="2200" dirty="0" smtClean="0">
                    <a:latin typeface="+mn-lt"/>
                  </a:rPr>
                  <a:t>that the </a:t>
                </a:r>
                <a:r>
                  <a:rPr lang="en-US" sz="2200" dirty="0">
                    <a:latin typeface="+mn-lt"/>
                  </a:rPr>
                  <a:t>choice of </a:t>
                </a:r>
                <a14:m>
                  <m:oMath xmlns:m="http://schemas.openxmlformats.org/officeDocument/2006/math">
                    <m:sSub>
                      <m:sSubPr>
                        <m:ctrlPr>
                          <a:rPr lang="en-US" sz="2200" i="1" dirty="0" smtClean="0">
                            <a:latin typeface="Cambria Math"/>
                          </a:rPr>
                        </m:ctrlPr>
                      </m:sSubPr>
                      <m:e>
                        <m:r>
                          <a:rPr lang="en-US" sz="2200" b="0" i="1" dirty="0" smtClean="0">
                            <a:latin typeface="Cambria Math"/>
                          </a:rPr>
                          <m:t>𝑥</m:t>
                        </m:r>
                      </m:e>
                      <m:sub>
                        <m:r>
                          <a:rPr lang="en-US" sz="2200" b="0" i="1" dirty="0" smtClean="0">
                            <a:latin typeface="Cambria Math"/>
                          </a:rPr>
                          <m:t>0</m:t>
                        </m:r>
                      </m:sub>
                    </m:sSub>
                  </m:oMath>
                </a14:m>
                <a:r>
                  <a:rPr lang="en-US" sz="2200" i="1" dirty="0">
                    <a:latin typeface="+mn-lt"/>
                  </a:rPr>
                  <a:t> </a:t>
                </a:r>
                <a:r>
                  <a:rPr lang="en-US" sz="2200" dirty="0">
                    <a:latin typeface="+mn-lt"/>
                  </a:rPr>
                  <a:t>is arbitrary, and may be made in such a way as to help in the calculation </a:t>
                </a:r>
                <a:r>
                  <a:rPr lang="en-US" sz="2200" dirty="0" smtClean="0">
                    <a:latin typeface="+mn-lt"/>
                  </a:rPr>
                  <a:t>of </a:t>
                </a:r>
                <a14:m>
                  <m:oMath xmlns:m="http://schemas.openxmlformats.org/officeDocument/2006/math">
                    <m:sSub>
                      <m:sSubPr>
                        <m:ctrlPr>
                          <a:rPr lang="en-US" sz="2200" i="1" dirty="0" smtClean="0">
                            <a:latin typeface="Cambria Math"/>
                          </a:rPr>
                        </m:ctrlPr>
                      </m:sSubPr>
                      <m:e>
                        <m:r>
                          <a:rPr lang="en-US" sz="2200" b="0" i="1" dirty="0" smtClean="0">
                            <a:latin typeface="Cambria Math"/>
                          </a:rPr>
                          <m:t>𝑎</m:t>
                        </m:r>
                      </m:e>
                      <m:sub>
                        <m:r>
                          <a:rPr lang="en-US" sz="2200" b="0" i="1" dirty="0" smtClean="0">
                            <a:latin typeface="Cambria Math"/>
                          </a:rPr>
                          <m:t>𝑘</m:t>
                        </m:r>
                      </m:sub>
                    </m:sSub>
                  </m:oMath>
                </a14:m>
                <a:r>
                  <a:rPr lang="en-US" sz="2200" dirty="0" smtClean="0">
                    <a:latin typeface="+mn-lt"/>
                  </a:rPr>
                  <a:t> </a:t>
                </a:r>
                <a:r>
                  <a:rPr lang="en-US" sz="2200" dirty="0">
                    <a:latin typeface="+mn-lt"/>
                  </a:rPr>
                  <a:t>and </a:t>
                </a:r>
                <a14:m>
                  <m:oMath xmlns:m="http://schemas.openxmlformats.org/officeDocument/2006/math">
                    <m:sSub>
                      <m:sSubPr>
                        <m:ctrlPr>
                          <a:rPr lang="en-US" sz="2200" i="1" dirty="0" smtClean="0">
                            <a:latin typeface="Cambria Math"/>
                          </a:rPr>
                        </m:ctrlPr>
                      </m:sSubPr>
                      <m:e>
                        <m:r>
                          <a:rPr lang="en-US" sz="2200" b="0" i="1" dirty="0" smtClean="0">
                            <a:latin typeface="Cambria Math"/>
                          </a:rPr>
                          <m:t>𝑏</m:t>
                        </m:r>
                      </m:e>
                      <m:sub>
                        <m:r>
                          <a:rPr lang="en-US" sz="2200" b="0" i="1" dirty="0" smtClean="0">
                            <a:latin typeface="Cambria Math"/>
                          </a:rPr>
                          <m:t>𝑘</m:t>
                        </m:r>
                      </m:sub>
                    </m:sSub>
                  </m:oMath>
                </a14:m>
                <a:r>
                  <a:rPr lang="en-US" sz="2200" dirty="0">
                    <a:latin typeface="+mn-lt"/>
                  </a:rPr>
                  <a:t>. In practice, it is common to specify </a:t>
                </a:r>
                <a14:m>
                  <m:oMath xmlns:m="http://schemas.openxmlformats.org/officeDocument/2006/math">
                    <m:r>
                      <a:rPr lang="en-US" sz="2200" i="1" dirty="0" smtClean="0">
                        <a:latin typeface="Cambria Math"/>
                      </a:rPr>
                      <m:t>𝑓</m:t>
                    </m:r>
                    <m:r>
                      <a:rPr lang="en-US" sz="2200" i="1" dirty="0" smtClean="0">
                        <a:latin typeface="Cambria Math"/>
                      </a:rPr>
                      <m:t>(</m:t>
                    </m:r>
                    <m:r>
                      <a:rPr lang="en-US" sz="2200" b="0" i="1" dirty="0" smtClean="0">
                        <a:latin typeface="Cambria Math"/>
                      </a:rPr>
                      <m:t>𝑥</m:t>
                    </m:r>
                    <m:r>
                      <a:rPr lang="en-US" sz="2200" i="1" dirty="0">
                        <a:latin typeface="Cambria Math"/>
                      </a:rPr>
                      <m:t>)</m:t>
                    </m:r>
                  </m:oMath>
                </a14:m>
                <a:r>
                  <a:rPr lang="en-US" sz="2200" dirty="0">
                    <a:latin typeface="+mn-lt"/>
                  </a:rPr>
                  <a:t> over either the </a:t>
                </a:r>
                <a:r>
                  <a:rPr lang="en-US" sz="2200" dirty="0" smtClean="0">
                    <a:latin typeface="+mn-lt"/>
                  </a:rPr>
                  <a:t>period:  </a:t>
                </a:r>
                <a14:m>
                  <m:oMath xmlns:m="http://schemas.openxmlformats.org/officeDocument/2006/math">
                    <m:f>
                      <m:fPr>
                        <m:ctrlPr>
                          <a:rPr lang="en-US" sz="2200" i="1" dirty="0" smtClean="0">
                            <a:solidFill>
                              <a:srgbClr val="0070C0"/>
                            </a:solidFill>
                            <a:latin typeface="Cambria Math"/>
                          </a:rPr>
                        </m:ctrlPr>
                      </m:fPr>
                      <m:num>
                        <m:r>
                          <a:rPr lang="en-US" sz="2200" b="0" i="1" dirty="0" smtClean="0">
                            <a:solidFill>
                              <a:srgbClr val="0070C0"/>
                            </a:solidFill>
                            <a:latin typeface="Cambria Math"/>
                          </a:rPr>
                          <m:t>−</m:t>
                        </m:r>
                        <m:r>
                          <a:rPr lang="en-US" sz="2200" b="0" i="1" dirty="0" smtClean="0">
                            <a:solidFill>
                              <a:srgbClr val="0070C0"/>
                            </a:solidFill>
                            <a:latin typeface="Cambria Math"/>
                          </a:rPr>
                          <m:t>𝑇</m:t>
                        </m:r>
                      </m:num>
                      <m:den>
                        <m:r>
                          <a:rPr lang="en-US" sz="2200" b="0" i="1" dirty="0" smtClean="0">
                            <a:solidFill>
                              <a:srgbClr val="0070C0"/>
                            </a:solidFill>
                            <a:latin typeface="Cambria Math"/>
                          </a:rPr>
                          <m:t>2</m:t>
                        </m:r>
                      </m:den>
                    </m:f>
                    <m:r>
                      <a:rPr lang="en-US" sz="2200" i="1" dirty="0" smtClean="0">
                        <a:solidFill>
                          <a:srgbClr val="0070C0"/>
                        </a:solidFill>
                        <a:latin typeface="Cambria Math"/>
                        <a:ea typeface="Cambria Math"/>
                      </a:rPr>
                      <m:t>≤</m:t>
                    </m:r>
                    <m:r>
                      <a:rPr lang="en-US" sz="2200" b="0" i="1" dirty="0" smtClean="0">
                        <a:solidFill>
                          <a:srgbClr val="0070C0"/>
                        </a:solidFill>
                        <a:latin typeface="Cambria Math"/>
                        <a:ea typeface="Cambria Math"/>
                      </a:rPr>
                      <m:t>𝑥</m:t>
                    </m:r>
                    <m:r>
                      <a:rPr lang="en-US" sz="2200" b="0" i="1" dirty="0" smtClean="0">
                        <a:solidFill>
                          <a:srgbClr val="0070C0"/>
                        </a:solidFill>
                        <a:latin typeface="Cambria Math"/>
                        <a:ea typeface="Cambria Math"/>
                      </a:rPr>
                      <m:t>≤</m:t>
                    </m:r>
                    <m:f>
                      <m:fPr>
                        <m:ctrlPr>
                          <a:rPr lang="en-US" sz="2200" b="0" i="1" dirty="0" smtClean="0">
                            <a:solidFill>
                              <a:srgbClr val="0070C0"/>
                            </a:solidFill>
                            <a:latin typeface="Cambria Math"/>
                            <a:ea typeface="Cambria Math"/>
                          </a:rPr>
                        </m:ctrlPr>
                      </m:fPr>
                      <m:num>
                        <m:r>
                          <a:rPr lang="en-US" sz="2200" b="0" i="1" dirty="0" smtClean="0">
                            <a:solidFill>
                              <a:srgbClr val="0070C0"/>
                            </a:solidFill>
                            <a:latin typeface="Cambria Math"/>
                            <a:ea typeface="Cambria Math"/>
                          </a:rPr>
                          <m:t>𝑇</m:t>
                        </m:r>
                      </m:num>
                      <m:den>
                        <m:r>
                          <a:rPr lang="en-US" sz="2200" b="0" i="1" dirty="0" smtClean="0">
                            <a:solidFill>
                              <a:srgbClr val="0070C0"/>
                            </a:solidFill>
                            <a:latin typeface="Cambria Math"/>
                            <a:ea typeface="Cambria Math"/>
                          </a:rPr>
                          <m:t>2</m:t>
                        </m:r>
                      </m:den>
                    </m:f>
                    <m:r>
                      <a:rPr lang="en-US" sz="2200" i="1" dirty="0">
                        <a:latin typeface="Cambria Math"/>
                      </a:rPr>
                      <m:t> </m:t>
                    </m:r>
                  </m:oMath>
                </a14:m>
                <a:r>
                  <a:rPr lang="en-US" sz="2200" dirty="0" smtClean="0">
                    <a:latin typeface="+mn-lt"/>
                  </a:rPr>
                  <a:t>or the period:  </a:t>
                </a:r>
                <a14:m>
                  <m:oMath xmlns:m="http://schemas.openxmlformats.org/officeDocument/2006/math">
                    <m:r>
                      <a:rPr lang="en-US" sz="2200" i="1" dirty="0" smtClean="0">
                        <a:solidFill>
                          <a:srgbClr val="0070C0"/>
                        </a:solidFill>
                        <a:latin typeface="Cambria Math"/>
                      </a:rPr>
                      <m:t>0</m:t>
                    </m:r>
                    <m:r>
                      <a:rPr lang="en-US" sz="2200" i="1" dirty="0" smtClean="0">
                        <a:solidFill>
                          <a:srgbClr val="0070C0"/>
                        </a:solidFill>
                        <a:latin typeface="Cambria Math"/>
                        <a:ea typeface="Cambria Math"/>
                      </a:rPr>
                      <m:t>≤</m:t>
                    </m:r>
                    <m:r>
                      <a:rPr lang="en-US" sz="2200" b="0" i="1" dirty="0" smtClean="0">
                        <a:solidFill>
                          <a:srgbClr val="0070C0"/>
                        </a:solidFill>
                        <a:latin typeface="Cambria Math"/>
                        <a:ea typeface="Cambria Math"/>
                      </a:rPr>
                      <m:t>𝑥</m:t>
                    </m:r>
                    <m:r>
                      <a:rPr lang="en-US" sz="2200" b="0" i="1" dirty="0" smtClean="0">
                        <a:solidFill>
                          <a:srgbClr val="0070C0"/>
                        </a:solidFill>
                        <a:latin typeface="Cambria Math"/>
                        <a:ea typeface="Cambria Math"/>
                      </a:rPr>
                      <m:t>≤</m:t>
                    </m:r>
                    <m:r>
                      <a:rPr lang="en-US" sz="2200" b="0" i="1" dirty="0" smtClean="0">
                        <a:solidFill>
                          <a:srgbClr val="0070C0"/>
                        </a:solidFill>
                        <a:latin typeface="Cambria Math"/>
                      </a:rPr>
                      <m:t>𝑇</m:t>
                    </m:r>
                    <m:r>
                      <a:rPr lang="en-US" sz="2200" b="0" i="1" dirty="0" smtClean="0">
                        <a:solidFill>
                          <a:srgbClr val="0070C0"/>
                        </a:solidFill>
                        <a:latin typeface="Cambria Math"/>
                      </a:rPr>
                      <m:t>,</m:t>
                    </m:r>
                  </m:oMath>
                </a14:m>
                <a:r>
                  <a:rPr lang="en-US" sz="2200" dirty="0">
                    <a:solidFill>
                      <a:srgbClr val="0070C0"/>
                    </a:solidFill>
                    <a:latin typeface="+mn-lt"/>
                  </a:rPr>
                  <a:t> </a:t>
                </a:r>
                <a:r>
                  <a:rPr lang="en-US" sz="2200" dirty="0">
                    <a:latin typeface="+mn-lt"/>
                  </a:rPr>
                  <a:t>leading respectively to the limits of integration being </a:t>
                </a:r>
                <a14:m>
                  <m:oMath xmlns:m="http://schemas.openxmlformats.org/officeDocument/2006/math">
                    <m:f>
                      <m:fPr>
                        <m:ctrlPr>
                          <a:rPr lang="en-US" sz="2200" i="1" dirty="0">
                            <a:latin typeface="Cambria Math"/>
                          </a:rPr>
                        </m:ctrlPr>
                      </m:fPr>
                      <m:num>
                        <m:r>
                          <a:rPr lang="en-US" sz="2200" i="1" dirty="0">
                            <a:latin typeface="Cambria Math"/>
                          </a:rPr>
                          <m:t>−</m:t>
                        </m:r>
                        <m:r>
                          <a:rPr lang="en-US" sz="2200" i="1" dirty="0">
                            <a:latin typeface="Cambria Math"/>
                          </a:rPr>
                          <m:t>𝑇</m:t>
                        </m:r>
                      </m:num>
                      <m:den>
                        <m:r>
                          <a:rPr lang="en-US" sz="2200" i="1" dirty="0">
                            <a:latin typeface="Cambria Math"/>
                          </a:rPr>
                          <m:t>2</m:t>
                        </m:r>
                      </m:den>
                    </m:f>
                  </m:oMath>
                </a14:m>
                <a:r>
                  <a:rPr lang="en-US" sz="2200" i="1" dirty="0">
                    <a:latin typeface="+mn-lt"/>
                  </a:rPr>
                  <a:t> </a:t>
                </a:r>
                <a:r>
                  <a:rPr lang="en-US" sz="2200" dirty="0" smtClean="0">
                    <a:latin typeface="+mn-lt"/>
                  </a:rPr>
                  <a:t>and </a:t>
                </a:r>
                <a14:m>
                  <m:oMath xmlns:m="http://schemas.openxmlformats.org/officeDocument/2006/math">
                    <m:f>
                      <m:fPr>
                        <m:ctrlPr>
                          <a:rPr lang="en-US" sz="2200" i="1" dirty="0">
                            <a:latin typeface="Cambria Math"/>
                          </a:rPr>
                        </m:ctrlPr>
                      </m:fPr>
                      <m:num>
                        <m:r>
                          <a:rPr lang="en-US" sz="2200" i="1" dirty="0">
                            <a:latin typeface="Cambria Math"/>
                          </a:rPr>
                          <m:t>𝑇</m:t>
                        </m:r>
                      </m:num>
                      <m:den>
                        <m:r>
                          <a:rPr lang="en-US" sz="2200" i="1" dirty="0">
                            <a:latin typeface="Cambria Math"/>
                          </a:rPr>
                          <m:t>2</m:t>
                        </m:r>
                      </m:den>
                    </m:f>
                  </m:oMath>
                </a14:m>
                <a:r>
                  <a:rPr lang="en-US" sz="2200" i="1" dirty="0" smtClean="0">
                    <a:latin typeface="+mn-lt"/>
                  </a:rPr>
                  <a:t> </a:t>
                </a:r>
                <a:r>
                  <a:rPr lang="en-US" sz="2200" dirty="0">
                    <a:latin typeface="+mn-lt"/>
                  </a:rPr>
                  <a:t>(that is,</a:t>
                </a:r>
                <a:r>
                  <a:rPr lang="en-US" sz="2200" dirty="0" smtClean="0">
                    <a:latin typeface="+mn-lt"/>
                  </a:rPr>
                  <a:t> </a:t>
                </a:r>
                <a14:m>
                  <m:oMath xmlns:m="http://schemas.openxmlformats.org/officeDocument/2006/math">
                    <m:sSub>
                      <m:sSubPr>
                        <m:ctrlPr>
                          <a:rPr lang="en-US" sz="2200" i="1" dirty="0">
                            <a:latin typeface="Cambria Math"/>
                          </a:rPr>
                        </m:ctrlPr>
                      </m:sSubPr>
                      <m:e>
                        <m:r>
                          <a:rPr lang="en-US" sz="2200" i="1" dirty="0">
                            <a:latin typeface="Cambria Math"/>
                          </a:rPr>
                          <m:t>𝑥</m:t>
                        </m:r>
                      </m:e>
                      <m:sub>
                        <m:r>
                          <a:rPr lang="en-US" sz="2200" i="1" dirty="0">
                            <a:latin typeface="Cambria Math"/>
                          </a:rPr>
                          <m:t>0</m:t>
                        </m:r>
                      </m:sub>
                    </m:sSub>
                    <m:r>
                      <a:rPr lang="en-US" sz="2200" i="1" dirty="0" smtClean="0">
                        <a:latin typeface="Cambria Math"/>
                      </a:rPr>
                      <m:t>=</m:t>
                    </m:r>
                    <m:f>
                      <m:fPr>
                        <m:ctrlPr>
                          <a:rPr lang="en-US" sz="2200" i="1" dirty="0">
                            <a:latin typeface="Cambria Math"/>
                          </a:rPr>
                        </m:ctrlPr>
                      </m:fPr>
                      <m:num>
                        <m:r>
                          <a:rPr lang="en-US" sz="2200" i="1" dirty="0">
                            <a:latin typeface="Cambria Math"/>
                          </a:rPr>
                          <m:t>−</m:t>
                        </m:r>
                        <m:r>
                          <a:rPr lang="en-US" sz="2200" i="1" dirty="0">
                            <a:latin typeface="Cambria Math"/>
                          </a:rPr>
                          <m:t>𝑇</m:t>
                        </m:r>
                      </m:num>
                      <m:den>
                        <m:r>
                          <a:rPr lang="en-US" sz="2200" i="1" dirty="0">
                            <a:latin typeface="Cambria Math"/>
                          </a:rPr>
                          <m:t>2</m:t>
                        </m:r>
                      </m:den>
                    </m:f>
                  </m:oMath>
                </a14:m>
                <a:r>
                  <a:rPr lang="en-US" sz="2200" dirty="0">
                    <a:latin typeface="+mn-lt"/>
                  </a:rPr>
                  <a:t>) or </a:t>
                </a:r>
                <a14:m>
                  <m:oMath xmlns:m="http://schemas.openxmlformats.org/officeDocument/2006/math">
                    <m:r>
                      <a:rPr lang="en-US" sz="2200" i="1" dirty="0" smtClean="0">
                        <a:latin typeface="Cambria Math"/>
                      </a:rPr>
                      <m:t>0</m:t>
                    </m:r>
                  </m:oMath>
                </a14:m>
                <a:r>
                  <a:rPr lang="en-US" sz="2200" dirty="0">
                    <a:latin typeface="+mn-lt"/>
                  </a:rPr>
                  <a:t> and </a:t>
                </a:r>
                <a14:m>
                  <m:oMath xmlns:m="http://schemas.openxmlformats.org/officeDocument/2006/math">
                    <m:r>
                      <a:rPr lang="en-US" sz="2200" i="1" dirty="0" smtClean="0">
                        <a:latin typeface="Cambria Math"/>
                      </a:rPr>
                      <m:t>𝑇</m:t>
                    </m:r>
                  </m:oMath>
                </a14:m>
                <a:r>
                  <a:rPr lang="en-US" sz="2200" i="1" dirty="0">
                    <a:latin typeface="+mn-lt"/>
                  </a:rPr>
                  <a:t> </a:t>
                </a:r>
                <a:r>
                  <a:rPr lang="en-US" sz="2200" dirty="0">
                    <a:latin typeface="+mn-lt"/>
                  </a:rPr>
                  <a:t>(that is, </a:t>
                </a:r>
                <a14:m>
                  <m:oMath xmlns:m="http://schemas.openxmlformats.org/officeDocument/2006/math">
                    <m:sSub>
                      <m:sSubPr>
                        <m:ctrlPr>
                          <a:rPr lang="en-US" sz="2200" i="1" dirty="0">
                            <a:latin typeface="Cambria Math"/>
                          </a:rPr>
                        </m:ctrlPr>
                      </m:sSubPr>
                      <m:e>
                        <m:r>
                          <a:rPr lang="en-US" sz="2200" i="1" dirty="0">
                            <a:latin typeface="Cambria Math"/>
                          </a:rPr>
                          <m:t>𝑥</m:t>
                        </m:r>
                      </m:e>
                      <m:sub>
                        <m:r>
                          <a:rPr lang="en-US" sz="2200" i="1" dirty="0">
                            <a:latin typeface="Cambria Math"/>
                          </a:rPr>
                          <m:t>0</m:t>
                        </m:r>
                      </m:sub>
                    </m:sSub>
                    <m:r>
                      <a:rPr lang="en-US" sz="2200" i="1" dirty="0">
                        <a:latin typeface="Cambria Math"/>
                      </a:rPr>
                      <m:t>=</m:t>
                    </m:r>
                    <m:r>
                      <a:rPr lang="en-US" sz="2200" b="0" i="1" dirty="0" smtClean="0">
                        <a:latin typeface="Cambria Math"/>
                      </a:rPr>
                      <m:t>0</m:t>
                    </m:r>
                  </m:oMath>
                </a14:m>
                <a:r>
                  <a:rPr lang="en-US" sz="2200" dirty="0" smtClean="0">
                    <a:latin typeface="+mn-lt"/>
                  </a:rPr>
                  <a:t>).</a:t>
                </a:r>
              </a:p>
              <a:p>
                <a:pPr marL="342900" indent="-342900">
                  <a:buFont typeface="Arial" pitchFamily="34" charset="0"/>
                  <a:buChar char="•"/>
                </a:pPr>
                <a:endParaRPr lang="en-US" sz="700" dirty="0" smtClean="0">
                  <a:latin typeface="+mn-lt"/>
                </a:endParaRPr>
              </a:p>
              <a:p>
                <a:pPr marL="342900" indent="-342900">
                  <a:buFont typeface="Arial" pitchFamily="34" charset="0"/>
                  <a:buChar char="•"/>
                </a:pPr>
                <a:r>
                  <a:rPr lang="en-US" sz="2200" dirty="0" smtClean="0">
                    <a:latin typeface="+mn-lt"/>
                  </a:rPr>
                  <a:t>It </a:t>
                </a:r>
                <a:r>
                  <a:rPr lang="en-US" sz="2200" dirty="0">
                    <a:latin typeface="+mn-lt"/>
                  </a:rPr>
                  <a:t>is also worth noting that an alternative approach may simplify the calculation of </a:t>
                </a:r>
                <a14:m>
                  <m:oMath xmlns:m="http://schemas.openxmlformats.org/officeDocument/2006/math">
                    <m:sSub>
                      <m:sSubPr>
                        <m:ctrlPr>
                          <a:rPr lang="en-US" sz="2200" i="1" dirty="0">
                            <a:latin typeface="Cambria Math"/>
                          </a:rPr>
                        </m:ctrlPr>
                      </m:sSubPr>
                      <m:e>
                        <m:r>
                          <a:rPr lang="en-US" sz="2200" i="1" dirty="0">
                            <a:latin typeface="Cambria Math"/>
                          </a:rPr>
                          <m:t>𝑎</m:t>
                        </m:r>
                      </m:e>
                      <m:sub>
                        <m:r>
                          <a:rPr lang="en-US" sz="2200" i="1" dirty="0">
                            <a:latin typeface="Cambria Math"/>
                          </a:rPr>
                          <m:t>𝑘</m:t>
                        </m:r>
                      </m:sub>
                    </m:sSub>
                  </m:oMath>
                </a14:m>
                <a:r>
                  <a:rPr lang="en-US" sz="2200" i="1" dirty="0">
                    <a:latin typeface="+mn-lt"/>
                  </a:rPr>
                  <a:t> </a:t>
                </a:r>
                <a:r>
                  <a:rPr lang="en-US" sz="2200" dirty="0">
                    <a:latin typeface="+mn-lt"/>
                  </a:rPr>
                  <a:t>and </a:t>
                </a:r>
                <a14:m>
                  <m:oMath xmlns:m="http://schemas.openxmlformats.org/officeDocument/2006/math">
                    <m:sSub>
                      <m:sSubPr>
                        <m:ctrlPr>
                          <a:rPr lang="en-US" sz="2200" i="1" dirty="0">
                            <a:latin typeface="Cambria Math"/>
                          </a:rPr>
                        </m:ctrlPr>
                      </m:sSubPr>
                      <m:e>
                        <m:r>
                          <a:rPr lang="en-US" sz="2200" i="1" dirty="0">
                            <a:latin typeface="Cambria Math"/>
                          </a:rPr>
                          <m:t>𝑏</m:t>
                        </m:r>
                      </m:e>
                      <m:sub>
                        <m:r>
                          <a:rPr lang="en-US" sz="2200" i="1" dirty="0">
                            <a:latin typeface="Cambria Math"/>
                          </a:rPr>
                          <m:t>𝑘</m:t>
                        </m:r>
                      </m:sub>
                    </m:sSub>
                  </m:oMath>
                </a14:m>
                <a:r>
                  <a:rPr lang="en-US" sz="2200" dirty="0">
                    <a:latin typeface="+mn-lt"/>
                  </a:rPr>
                  <a:t>. Using the formula </a:t>
                </a:r>
                <a14:m>
                  <m:oMath xmlns:m="http://schemas.openxmlformats.org/officeDocument/2006/math">
                    <m:r>
                      <a:rPr lang="en-US" sz="2200" i="1" dirty="0">
                        <a:latin typeface="Cambria Math"/>
                      </a:rPr>
                      <m:t>(∗)</m:t>
                    </m:r>
                  </m:oMath>
                </a14:m>
                <a:r>
                  <a:rPr lang="en-US" sz="2200" dirty="0">
                    <a:latin typeface="+mn-lt"/>
                  </a:rPr>
                  <a:t>, we have:</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r>
                        <a:rPr lang="en-US" sz="2200" i="1">
                          <a:solidFill>
                            <a:srgbClr val="0070C0"/>
                          </a:solidFill>
                          <a:latin typeface="Cambria Math"/>
                        </a:rPr>
                        <m:t>𝑗</m:t>
                      </m:r>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2</m:t>
                          </m:r>
                        </m:num>
                        <m:den>
                          <m:r>
                            <a:rPr lang="en-US" sz="2200" i="1">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𝑗𝑘</m:t>
                              </m:r>
                              <m:r>
                                <a:rPr lang="en-US" sz="2200" i="1" dirty="0">
                                  <a:solidFill>
                                    <a:srgbClr val="0070C0"/>
                                  </a:solidFill>
                                  <a:latin typeface="Cambria Math"/>
                                </a:rPr>
                                <m:t>𝜔</m:t>
                              </m:r>
                              <m:r>
                                <a:rPr lang="en-US" sz="2200" i="1" dirty="0">
                                  <a:solidFill>
                                    <a:srgbClr val="0070C0"/>
                                  </a:solidFill>
                                  <a:latin typeface="Cambria Math"/>
                                </a:rPr>
                                <m:t>𝑥</m:t>
                              </m:r>
                            </m:sup>
                          </m:sSup>
                          <m:r>
                            <a:rPr lang="en-US" sz="2200" i="1">
                              <a:solidFill>
                                <a:srgbClr val="0070C0"/>
                              </a:solidFill>
                              <a:latin typeface="Cambria Math"/>
                            </a:rPr>
                            <m:t>𝑑𝑥</m:t>
                          </m:r>
                        </m:e>
                      </m:nary>
                      <m:r>
                        <a:rPr lang="en-US" sz="2200" b="0" i="1" smtClean="0">
                          <a:solidFill>
                            <a:srgbClr val="0070C0"/>
                          </a:solidFill>
                          <a:latin typeface="Cambria Math"/>
                        </a:rPr>
                        <m:t>.</m:t>
                      </m:r>
                    </m:oMath>
                  </m:oMathPara>
                </a14:m>
                <a:endParaRPr lang="en-US" sz="2200" dirty="0" smtClean="0">
                  <a:latin typeface="+mn-lt"/>
                  <a:cs typeface="Cordia New" pitchFamily="34" charset="-34"/>
                </a:endParaRPr>
              </a:p>
              <a:p>
                <a:r>
                  <a:rPr lang="en-US" sz="2200" dirty="0" smtClean="0">
                    <a:latin typeface="+mn-lt"/>
                  </a:rPr>
                  <a:t>    Evaluating </a:t>
                </a:r>
                <a:r>
                  <a:rPr lang="en-US" sz="2200" dirty="0">
                    <a:latin typeface="+mn-lt"/>
                  </a:rPr>
                  <a:t>this integral and equating real and imaginary parts on each side gives </a:t>
                </a:r>
                <a:r>
                  <a:rPr lang="en-US" sz="2200" dirty="0" smtClean="0">
                    <a:latin typeface="+mn-lt"/>
                  </a:rPr>
                  <a:t>the values </a:t>
                </a:r>
                <a:r>
                  <a:rPr lang="en-US" sz="2200" dirty="0">
                    <a:latin typeface="+mn-lt"/>
                  </a:rPr>
                  <a:t>of </a:t>
                </a:r>
                <a14:m>
                  <m:oMath xmlns:m="http://schemas.openxmlformats.org/officeDocument/2006/math">
                    <m:sSub>
                      <m:sSubPr>
                        <m:ctrlPr>
                          <a:rPr lang="en-US" sz="2200" i="1" dirty="0">
                            <a:latin typeface="Cambria Math"/>
                          </a:rPr>
                        </m:ctrlPr>
                      </m:sSubPr>
                      <m:e>
                        <m:r>
                          <a:rPr lang="en-US" sz="2200" i="1" dirty="0">
                            <a:latin typeface="Cambria Math"/>
                          </a:rPr>
                          <m:t>𝑎</m:t>
                        </m:r>
                      </m:e>
                      <m:sub>
                        <m:r>
                          <a:rPr lang="en-US" sz="2200" i="1" dirty="0">
                            <a:latin typeface="Cambria Math"/>
                          </a:rPr>
                          <m:t>𝑘</m:t>
                        </m:r>
                      </m:sub>
                    </m:sSub>
                  </m:oMath>
                </a14:m>
                <a:r>
                  <a:rPr lang="en-US" sz="2200" i="1" dirty="0">
                    <a:latin typeface="+mn-lt"/>
                  </a:rPr>
                  <a:t> </a:t>
                </a:r>
                <a:r>
                  <a:rPr lang="en-US" sz="2200" dirty="0">
                    <a:latin typeface="+mn-lt"/>
                  </a:rPr>
                  <a:t>and  </a:t>
                </a:r>
                <a:r>
                  <a:rPr lang="en-US" sz="2200" dirty="0" smtClean="0">
                    <a:latin typeface="+mn-lt"/>
                  </a:rPr>
                  <a:t>  </a:t>
                </a:r>
              </a:p>
              <a:p>
                <a:r>
                  <a:rPr lang="en-US" sz="2200" dirty="0">
                    <a:latin typeface="+mn-lt"/>
                  </a:rPr>
                  <a:t> </a:t>
                </a:r>
                <a:r>
                  <a:rPr lang="en-US" sz="2200" dirty="0" smtClean="0">
                    <a:latin typeface="+mn-lt"/>
                  </a:rPr>
                  <a:t>   </a:t>
                </a:r>
                <a14:m>
                  <m:oMath xmlns:m="http://schemas.openxmlformats.org/officeDocument/2006/math">
                    <m:sSub>
                      <m:sSubPr>
                        <m:ctrlPr>
                          <a:rPr lang="en-US" sz="2200" i="1" dirty="0">
                            <a:latin typeface="Cambria Math"/>
                          </a:rPr>
                        </m:ctrlPr>
                      </m:sSubPr>
                      <m:e>
                        <m:r>
                          <a:rPr lang="en-US" sz="2200" i="1" dirty="0">
                            <a:latin typeface="Cambria Math"/>
                          </a:rPr>
                          <m:t>𝑏</m:t>
                        </m:r>
                      </m:e>
                      <m:sub>
                        <m:r>
                          <a:rPr lang="en-US" sz="2200" i="1" dirty="0">
                            <a:latin typeface="Cambria Math"/>
                          </a:rPr>
                          <m:t>𝑘</m:t>
                        </m:r>
                      </m:sub>
                    </m:sSub>
                  </m:oMath>
                </a14:m>
                <a:r>
                  <a:rPr lang="en-US" sz="2200" dirty="0">
                    <a:latin typeface="+mn-lt"/>
                  </a:rPr>
                  <a:t>. This approach is particularly useful when only the </a:t>
                </a:r>
                <a:r>
                  <a:rPr lang="en-US" sz="2200" dirty="0" smtClean="0">
                    <a:latin typeface="+mn-lt"/>
                  </a:rPr>
                  <a:t>amplitude </a:t>
                </a:r>
                <a14:m>
                  <m:oMath xmlns:m="http://schemas.openxmlformats.org/officeDocument/2006/math">
                    <m:r>
                      <a:rPr lang="en-US" sz="2200" i="1" dirty="0" smtClean="0">
                        <a:solidFill>
                          <a:schemeClr val="tx1"/>
                        </a:solidFill>
                        <a:latin typeface="Cambria Math"/>
                      </a:rPr>
                      <m:t>|</m:t>
                    </m:r>
                    <m:sSub>
                      <m:sSubPr>
                        <m:ctrlPr>
                          <a:rPr lang="en-US" sz="2200" i="1">
                            <a:solidFill>
                              <a:schemeClr val="tx1"/>
                            </a:solidFill>
                            <a:latin typeface="Cambria Math"/>
                          </a:rPr>
                        </m:ctrlPr>
                      </m:sSubPr>
                      <m:e>
                        <m:r>
                          <a:rPr lang="en-US" sz="2200" i="1">
                            <a:solidFill>
                              <a:schemeClr val="tx1"/>
                            </a:solidFill>
                            <a:latin typeface="Cambria Math"/>
                          </a:rPr>
                          <m:t>𝑎</m:t>
                        </m:r>
                      </m:e>
                      <m:sub>
                        <m:r>
                          <a:rPr lang="en-US" sz="2200" i="1">
                            <a:solidFill>
                              <a:schemeClr val="tx1"/>
                            </a:solidFill>
                            <a:latin typeface="Cambria Math"/>
                          </a:rPr>
                          <m:t>𝑘</m:t>
                        </m:r>
                      </m:sub>
                    </m:sSub>
                    <m:r>
                      <a:rPr lang="en-US" sz="2200" i="1">
                        <a:solidFill>
                          <a:schemeClr val="tx1"/>
                        </a:solidFill>
                        <a:latin typeface="Cambria Math"/>
                      </a:rPr>
                      <m:t>+</m:t>
                    </m:r>
                    <m:r>
                      <a:rPr lang="en-US" sz="2200" i="1">
                        <a:solidFill>
                          <a:schemeClr val="tx1"/>
                        </a:solidFill>
                        <a:latin typeface="Cambria Math"/>
                      </a:rPr>
                      <m:t>𝑗</m:t>
                    </m:r>
                    <m:sSub>
                      <m:sSubPr>
                        <m:ctrlPr>
                          <a:rPr lang="en-US" sz="2200" i="1">
                            <a:solidFill>
                              <a:schemeClr val="tx1"/>
                            </a:solidFill>
                            <a:latin typeface="Cambria Math"/>
                          </a:rPr>
                        </m:ctrlPr>
                      </m:sSubPr>
                      <m:e>
                        <m:r>
                          <a:rPr lang="en-US" sz="2200" i="1">
                            <a:solidFill>
                              <a:schemeClr val="tx1"/>
                            </a:solidFill>
                            <a:latin typeface="Cambria Math"/>
                          </a:rPr>
                          <m:t>𝑏</m:t>
                        </m:r>
                      </m:e>
                      <m:sub>
                        <m:r>
                          <a:rPr lang="en-US" sz="2200" i="1">
                            <a:solidFill>
                              <a:schemeClr val="tx1"/>
                            </a:solidFill>
                            <a:latin typeface="Cambria Math"/>
                          </a:rPr>
                          <m:t>𝑘</m:t>
                        </m:r>
                      </m:sub>
                    </m:sSub>
                    <m:r>
                      <a:rPr lang="en-US" sz="2200" i="1" dirty="0">
                        <a:solidFill>
                          <a:schemeClr val="tx1"/>
                        </a:solidFill>
                        <a:latin typeface="Cambria Math"/>
                      </a:rPr>
                      <m:t>|</m:t>
                    </m:r>
                    <m:r>
                      <a:rPr lang="en-US" sz="2200" i="1" dirty="0">
                        <a:latin typeface="Cambria Math"/>
                      </a:rPr>
                      <m:t> </m:t>
                    </m:r>
                  </m:oMath>
                </a14:m>
                <a:r>
                  <a:rPr lang="en-US" sz="2200" dirty="0">
                    <a:latin typeface="+mn-lt"/>
                  </a:rPr>
                  <a:t>of the </a:t>
                </a:r>
                <a14:m>
                  <m:oMath xmlns:m="http://schemas.openxmlformats.org/officeDocument/2006/math">
                    <m:r>
                      <a:rPr lang="en-US" sz="2200" b="0" i="1" dirty="0" smtClean="0">
                        <a:latin typeface="Cambria Math"/>
                      </a:rPr>
                      <m:t>𝑘</m:t>
                    </m:r>
                  </m:oMath>
                </a14:m>
                <a:r>
                  <a:rPr lang="en-US" sz="2200" dirty="0">
                    <a:latin typeface="+mn-lt"/>
                  </a:rPr>
                  <a:t>th harmonic is </a:t>
                </a:r>
                <a:endParaRPr lang="en-US" sz="2200" dirty="0" smtClean="0">
                  <a:latin typeface="+mn-lt"/>
                </a:endParaRPr>
              </a:p>
              <a:p>
                <a:r>
                  <a:rPr lang="en-US" sz="2200" dirty="0">
                    <a:latin typeface="+mn-lt"/>
                  </a:rPr>
                  <a:t> </a:t>
                </a:r>
                <a:r>
                  <a:rPr lang="en-US" sz="2200" dirty="0" smtClean="0">
                    <a:latin typeface="+mn-lt"/>
                  </a:rPr>
                  <a:t>   required. </a:t>
                </a:r>
                <a:endParaRPr lang="th-TH" sz="2200" dirty="0">
                  <a:latin typeface="+mn-lt"/>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1" y="583076"/>
                <a:ext cx="11900076" cy="6056723"/>
              </a:xfrm>
              <a:prstGeom prst="rect">
                <a:avLst/>
              </a:prstGeom>
              <a:blipFill rotWithShape="1">
                <a:blip r:embed="rId2"/>
                <a:stretch>
                  <a:fillRect l="-615" t="-604" r="-1025" b="-6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19437"/>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rgbClr val="0070C0"/>
                </a:solidFill>
                <a:latin typeface="+mn-lt"/>
              </a:rPr>
              <a:t>Fourier </a:t>
            </a:r>
            <a:r>
              <a:rPr lang="en-US" sz="3400" b="1" dirty="0" smtClean="0">
                <a:solidFill>
                  <a:srgbClr val="0070C0"/>
                </a:solidFill>
                <a:latin typeface="+mn-lt"/>
              </a:rPr>
              <a:t>Series: Important facts</a:t>
            </a:r>
            <a:endParaRPr lang="en-US" sz="3400" b="1" dirty="0">
              <a:solidFill>
                <a:srgbClr val="0070C0"/>
              </a:solidFill>
              <a:latin typeface="+mn-lt"/>
            </a:endParaRPr>
          </a:p>
        </p:txBody>
      </p:sp>
    </p:spTree>
    <p:extLst>
      <p:ext uri="{BB962C8B-B14F-4D97-AF65-F5344CB8AC3E}">
        <p14:creationId xmlns:p14="http://schemas.microsoft.com/office/powerpoint/2010/main" val="24576697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96212" y="795782"/>
                <a:ext cx="11797043"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algn="just"/>
                <a:r>
                  <a:rPr lang="en-US" sz="2200" dirty="0" smtClean="0">
                    <a:latin typeface="+mn-lt"/>
                  </a:rPr>
                  <a:t>There are few formulae that we need as they </a:t>
                </a:r>
                <a:r>
                  <a:rPr lang="en-US" sz="2200" dirty="0">
                    <a:latin typeface="+mn-lt"/>
                  </a:rPr>
                  <a:t>help in simplifying </a:t>
                </a:r>
                <a:r>
                  <a:rPr lang="en-US" sz="2200" dirty="0">
                    <a:latin typeface="+mn-lt"/>
                    <a:cs typeface="Cordia New" pitchFamily="34" charset="-34"/>
                  </a:rPr>
                  <a:t>Fourier </a:t>
                </a:r>
                <a:r>
                  <a:rPr lang="en-US" sz="2200" dirty="0" smtClean="0">
                    <a:latin typeface="+mn-lt"/>
                    <a:cs typeface="Cordia New" pitchFamily="34" charset="-34"/>
                  </a:rPr>
                  <a:t>coefficients</a:t>
                </a:r>
                <a:r>
                  <a:rPr lang="en-US" sz="2200" dirty="0" smtClean="0">
                    <a:latin typeface="+mn-lt"/>
                  </a:rPr>
                  <a:t>: </a:t>
                </a:r>
                <a14:m>
                  <m:oMath xmlns:m="http://schemas.openxmlformats.org/officeDocument/2006/math">
                    <m:sSub>
                      <m:sSubPr>
                        <m:ctrlPr>
                          <a:rPr lang="en-US" sz="2200" b="0" i="1" dirty="0" smtClean="0">
                            <a:latin typeface="Cambria Math"/>
                          </a:rPr>
                        </m:ctrlPr>
                      </m:sSubPr>
                      <m:e>
                        <m:r>
                          <a:rPr lang="en-US" sz="2200" b="0" i="1" dirty="0" smtClean="0">
                            <a:latin typeface="Cambria Math"/>
                          </a:rPr>
                          <m:t>𝑎</m:t>
                        </m:r>
                      </m:e>
                      <m:sub>
                        <m:r>
                          <a:rPr lang="en-US" sz="2200" b="0" i="1" dirty="0" smtClean="0">
                            <a:latin typeface="Cambria Math"/>
                          </a:rPr>
                          <m:t>0</m:t>
                        </m:r>
                      </m:sub>
                    </m:sSub>
                    <m:r>
                      <a:rPr lang="en-US" sz="2200" b="0" i="1" dirty="0" smtClean="0">
                        <a:latin typeface="Cambria Math"/>
                      </a:rPr>
                      <m:t>,</m:t>
                    </m:r>
                    <m:r>
                      <a:rPr lang="en-US" sz="2200" i="1" dirty="0" smtClean="0">
                        <a:latin typeface="Cambria Math"/>
                      </a:rPr>
                      <m:t> </m:t>
                    </m:r>
                    <m:sSub>
                      <m:sSubPr>
                        <m:ctrlPr>
                          <a:rPr lang="en-US" sz="2200" i="1" dirty="0" smtClean="0">
                            <a:latin typeface="Cambria Math"/>
                          </a:rPr>
                        </m:ctrlPr>
                      </m:sSubPr>
                      <m:e>
                        <m:r>
                          <a:rPr lang="en-US" sz="2200" b="0" i="1" dirty="0" smtClean="0">
                            <a:latin typeface="Cambria Math"/>
                          </a:rPr>
                          <m:t>𝑎</m:t>
                        </m:r>
                      </m:e>
                      <m:sub>
                        <m:r>
                          <a:rPr lang="en-US" sz="2200" b="0" i="1" dirty="0" smtClean="0">
                            <a:latin typeface="Cambria Math"/>
                          </a:rPr>
                          <m:t>𝑘</m:t>
                        </m:r>
                      </m:sub>
                    </m:sSub>
                  </m:oMath>
                </a14:m>
                <a:r>
                  <a:rPr lang="en-US" sz="2200" dirty="0" smtClean="0">
                    <a:latin typeface="+mn-lt"/>
                  </a:rPr>
                  <a:t> and </a:t>
                </a:r>
                <a14:m>
                  <m:oMath xmlns:m="http://schemas.openxmlformats.org/officeDocument/2006/math">
                    <m:sSub>
                      <m:sSubPr>
                        <m:ctrlPr>
                          <a:rPr lang="en-US" sz="2200" i="1" dirty="0" smtClean="0">
                            <a:latin typeface="Cambria Math"/>
                          </a:rPr>
                        </m:ctrlPr>
                      </m:sSubPr>
                      <m:e>
                        <m:r>
                          <a:rPr lang="en-US" sz="2200" b="0" i="1" dirty="0" smtClean="0">
                            <a:latin typeface="Cambria Math"/>
                          </a:rPr>
                          <m:t>𝑏</m:t>
                        </m:r>
                      </m:e>
                      <m:sub>
                        <m:r>
                          <a:rPr lang="en-US" sz="2200" b="0" i="1" dirty="0" smtClean="0">
                            <a:latin typeface="Cambria Math"/>
                          </a:rPr>
                          <m:t>𝑘</m:t>
                        </m:r>
                      </m:sub>
                    </m:sSub>
                  </m:oMath>
                </a14:m>
                <a:r>
                  <a:rPr lang="en-US" sz="2200" dirty="0">
                    <a:latin typeface="+mn-lt"/>
                  </a:rPr>
                  <a:t>.</a:t>
                </a:r>
                <a:r>
                  <a:rPr lang="en-US" sz="2200" dirty="0" smtClean="0">
                    <a:latin typeface="+mn-lt"/>
                  </a:rPr>
                  <a:t> </a:t>
                </a:r>
                <a:endParaRPr lang="th-TH" sz="2200" dirty="0">
                  <a:latin typeface="+mn-lt"/>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96212" y="795782"/>
                <a:ext cx="11797043" cy="430887"/>
              </a:xfrm>
              <a:prstGeom prst="rect">
                <a:avLst/>
              </a:prstGeom>
              <a:blipFill rotWithShape="1">
                <a:blip r:embed="rId2"/>
                <a:stretch>
                  <a:fillRect l="-672" t="-15714" b="-21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3231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mn-lt"/>
              </a:rPr>
              <a:t>Fourier </a:t>
            </a:r>
            <a:r>
              <a:rPr lang="en-US" sz="3600" b="1" dirty="0" smtClean="0">
                <a:solidFill>
                  <a:srgbClr val="0070C0"/>
                </a:solidFill>
                <a:latin typeface="+mn-lt"/>
              </a:rPr>
              <a:t>Series: Important facts</a:t>
            </a:r>
            <a:endParaRPr lang="en-US" sz="3600" b="1" dirty="0">
              <a:solidFill>
                <a:srgbClr val="0070C0"/>
              </a:solidFill>
              <a:latin typeface="+mn-lt"/>
            </a:endParaRPr>
          </a:p>
        </p:txBody>
      </p:sp>
      <p:pic>
        <p:nvPicPr>
          <p:cNvPr id="4099"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1640" y="1475072"/>
            <a:ext cx="5130822" cy="2969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722768" y="2223356"/>
            <a:ext cx="4893976" cy="211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419971" y="4622168"/>
                <a:ext cx="11673285" cy="1738938"/>
              </a:xfrm>
              <a:prstGeom prst="rect">
                <a:avLst/>
              </a:prstGeom>
            </p:spPr>
            <p:txBody>
              <a:bodyPr wrap="square">
                <a:spAutoFit/>
              </a:bodyPr>
              <a:lstStyle/>
              <a:p>
                <a:r>
                  <a:rPr lang="en-US" sz="2200" dirty="0" smtClean="0"/>
                  <a:t>The above results constitute </a:t>
                </a:r>
                <a:r>
                  <a:rPr lang="en-US" sz="2200" dirty="0"/>
                  <a:t>the </a:t>
                </a:r>
                <a:r>
                  <a:rPr lang="en-US" sz="2200" b="1" dirty="0" err="1"/>
                  <a:t>orthogonality</a:t>
                </a:r>
                <a:r>
                  <a:rPr lang="en-US" sz="2200" b="1" dirty="0"/>
                  <a:t> relations </a:t>
                </a:r>
                <a:r>
                  <a:rPr lang="en-US" sz="2200" dirty="0"/>
                  <a:t>for sine and </a:t>
                </a:r>
                <a:r>
                  <a:rPr lang="en-US" sz="2200" dirty="0" smtClean="0"/>
                  <a:t>cosine functions</a:t>
                </a:r>
                <a:r>
                  <a:rPr lang="en-US" sz="2200" dirty="0"/>
                  <a:t>, and show that the set of </a:t>
                </a:r>
                <a:r>
                  <a:rPr lang="en-US" sz="2200" dirty="0" smtClean="0"/>
                  <a:t>functions</a:t>
                </a:r>
              </a:p>
              <a:p>
                <a:endParaRPr lang="en-US" sz="800" b="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b="0" i="1" smtClean="0">
                          <a:solidFill>
                            <a:srgbClr val="0070C0"/>
                          </a:solidFill>
                          <a:latin typeface="Cambria Math"/>
                        </a:rPr>
                        <m:t>{</m:t>
                      </m:r>
                      <m:r>
                        <a:rPr lang="en-US" sz="2200" i="1">
                          <a:solidFill>
                            <a:srgbClr val="0070C0"/>
                          </a:solidFill>
                          <a:latin typeface="Cambria Math"/>
                        </a:rPr>
                        <m:t>1, </m:t>
                      </m:r>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r>
                            <a:rPr lang="el-GR" sz="2200" i="1" dirty="0">
                              <a:solidFill>
                                <a:srgbClr val="0070C0"/>
                              </a:solidFill>
                              <a:latin typeface="Cambria Math"/>
                            </a:rPr>
                            <m:t>𝜔</m:t>
                          </m:r>
                          <m:r>
                            <a:rPr lang="en-US" sz="2200" i="1">
                              <a:solidFill>
                                <a:srgbClr val="0070C0"/>
                              </a:solidFill>
                              <a:latin typeface="Cambria Math"/>
                            </a:rPr>
                            <m:t>𝑥</m:t>
                          </m:r>
                        </m:e>
                      </m:func>
                      <m:r>
                        <a:rPr lang="en-US" sz="2200" i="1">
                          <a:solidFill>
                            <a:srgbClr val="0070C0"/>
                          </a:solidFill>
                          <a:latin typeface="Cambria Math"/>
                        </a:rPr>
                        <m:t>, </m:t>
                      </m:r>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r>
                            <a:rPr lang="en-US" sz="2200" i="1">
                              <a:solidFill>
                                <a:srgbClr val="0070C0"/>
                              </a:solidFill>
                              <a:latin typeface="Cambria Math"/>
                            </a:rPr>
                            <m:t>2</m:t>
                          </m:r>
                          <m:r>
                            <a:rPr lang="el-GR" sz="2200" i="1" dirty="0">
                              <a:solidFill>
                                <a:srgbClr val="0070C0"/>
                              </a:solidFill>
                              <a:latin typeface="Cambria Math"/>
                            </a:rPr>
                            <m:t>𝜔</m:t>
                          </m:r>
                          <m:r>
                            <a:rPr lang="en-US" sz="2200" i="1">
                              <a:solidFill>
                                <a:srgbClr val="0070C0"/>
                              </a:solidFill>
                              <a:latin typeface="Cambria Math"/>
                            </a:rPr>
                            <m:t>𝑥</m:t>
                          </m:r>
                        </m:e>
                      </m:func>
                      <m:r>
                        <a:rPr lang="en-US" sz="2200" i="1">
                          <a:solidFill>
                            <a:srgbClr val="0070C0"/>
                          </a:solidFill>
                          <a:latin typeface="Cambria Math"/>
                        </a:rPr>
                        <m:t>,…, </m:t>
                      </m:r>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r>
                            <a:rPr lang="en-US" sz="2200" b="0" i="1" smtClean="0">
                              <a:solidFill>
                                <a:srgbClr val="0070C0"/>
                              </a:solidFill>
                              <a:latin typeface="Cambria Math"/>
                            </a:rPr>
                            <m:t>𝑘</m:t>
                          </m:r>
                          <m:r>
                            <a:rPr lang="el-GR" sz="2200" i="1" dirty="0">
                              <a:solidFill>
                                <a:srgbClr val="0070C0"/>
                              </a:solidFill>
                              <a:latin typeface="Cambria Math"/>
                            </a:rPr>
                            <m:t>𝜔</m:t>
                          </m:r>
                          <m:r>
                            <a:rPr lang="en-US" sz="2200" i="1">
                              <a:solidFill>
                                <a:srgbClr val="0070C0"/>
                              </a:solidFill>
                              <a:latin typeface="Cambria Math"/>
                            </a:rPr>
                            <m:t>𝑥</m:t>
                          </m:r>
                        </m:e>
                      </m:func>
                      <m:r>
                        <a:rPr lang="en-US" sz="2200" i="1">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l-GR" sz="2200" i="1" dirty="0">
                              <a:solidFill>
                                <a:srgbClr val="0070C0"/>
                              </a:solidFill>
                              <a:latin typeface="Cambria Math"/>
                            </a:rPr>
                            <m:t>𝜔</m:t>
                          </m:r>
                          <m:r>
                            <a:rPr lang="en-US" sz="2200" i="1">
                              <a:solidFill>
                                <a:srgbClr val="0070C0"/>
                              </a:solidFill>
                              <a:latin typeface="Cambria Math"/>
                            </a:rPr>
                            <m:t>𝑥</m:t>
                          </m:r>
                        </m:e>
                      </m:func>
                      <m:r>
                        <a:rPr lang="en-US" sz="2200" i="1">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i="1">
                              <a:solidFill>
                                <a:srgbClr val="0070C0"/>
                              </a:solidFill>
                              <a:latin typeface="Cambria Math"/>
                            </a:rPr>
                            <m:t>2</m:t>
                          </m:r>
                          <m:r>
                            <a:rPr lang="el-GR" sz="2200" i="1" dirty="0">
                              <a:solidFill>
                                <a:srgbClr val="0070C0"/>
                              </a:solidFill>
                              <a:latin typeface="Cambria Math"/>
                            </a:rPr>
                            <m:t>𝜔</m:t>
                          </m:r>
                          <m:r>
                            <a:rPr lang="en-US" sz="2200" i="1">
                              <a:solidFill>
                                <a:srgbClr val="0070C0"/>
                              </a:solidFill>
                              <a:latin typeface="Cambria Math"/>
                            </a:rPr>
                            <m:t>𝑥</m:t>
                          </m:r>
                        </m:e>
                      </m:func>
                      <m:r>
                        <a:rPr lang="en-US" sz="2200" i="1">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b="0" i="1" smtClean="0">
                              <a:solidFill>
                                <a:srgbClr val="0070C0"/>
                              </a:solidFill>
                              <a:latin typeface="Cambria Math"/>
                            </a:rPr>
                            <m:t>𝑘</m:t>
                          </m:r>
                          <m:r>
                            <a:rPr lang="el-GR" sz="2200" i="1" dirty="0">
                              <a:solidFill>
                                <a:srgbClr val="0070C0"/>
                              </a:solidFill>
                              <a:latin typeface="Cambria Math"/>
                            </a:rPr>
                            <m:t>𝜔</m:t>
                          </m:r>
                          <m:r>
                            <a:rPr lang="en-US" sz="2200" i="1">
                              <a:solidFill>
                                <a:srgbClr val="0070C0"/>
                              </a:solidFill>
                              <a:latin typeface="Cambria Math"/>
                            </a:rPr>
                            <m:t>𝑥</m:t>
                          </m:r>
                        </m:e>
                      </m:func>
                      <m:r>
                        <a:rPr lang="en-US" sz="2200" b="0" i="1" smtClean="0">
                          <a:solidFill>
                            <a:srgbClr val="0070C0"/>
                          </a:solidFill>
                          <a:latin typeface="Cambria Math"/>
                        </a:rPr>
                        <m:t>}</m:t>
                      </m:r>
                    </m:oMath>
                  </m:oMathPara>
                </a14:m>
                <a:endParaRPr lang="en-US" sz="2200" dirty="0">
                  <a:solidFill>
                    <a:srgbClr val="0070C0"/>
                  </a:solidFill>
                </a:endParaRPr>
              </a:p>
              <a:p>
                <a:endParaRPr lang="en-US" sz="800" dirty="0" smtClean="0"/>
              </a:p>
              <a:p>
                <a:r>
                  <a:rPr lang="en-US" sz="2200" dirty="0" smtClean="0"/>
                  <a:t>is </a:t>
                </a:r>
                <a:r>
                  <a:rPr lang="en-US" sz="2200" dirty="0"/>
                  <a:t>an orthogonal set of functions on the interval </a:t>
                </a:r>
                <a14:m>
                  <m:oMath xmlns:m="http://schemas.openxmlformats.org/officeDocument/2006/math">
                    <m:sSub>
                      <m:sSubPr>
                        <m:ctrlPr>
                          <a:rPr lang="en-US" sz="2200" i="1" smtClean="0">
                            <a:solidFill>
                              <a:schemeClr val="tx1"/>
                            </a:solidFill>
                            <a:latin typeface="Cambria Math"/>
                          </a:rPr>
                        </m:ctrlPr>
                      </m:sSubPr>
                      <m:e>
                        <m:r>
                          <a:rPr lang="en-US" sz="2200" i="1">
                            <a:solidFill>
                              <a:schemeClr val="tx1"/>
                            </a:solidFill>
                            <a:latin typeface="Cambria Math"/>
                          </a:rPr>
                          <m:t>𝑥</m:t>
                        </m:r>
                      </m:e>
                      <m:sub>
                        <m:r>
                          <a:rPr lang="en-US" sz="2200" i="1">
                            <a:solidFill>
                              <a:schemeClr val="tx1"/>
                            </a:solidFill>
                            <a:latin typeface="Cambria Math"/>
                          </a:rPr>
                          <m:t>0</m:t>
                        </m:r>
                      </m:sub>
                    </m:sSub>
                    <m:r>
                      <a:rPr lang="en-US" sz="2200" i="1">
                        <a:solidFill>
                          <a:schemeClr val="tx1"/>
                        </a:solidFill>
                        <a:latin typeface="Cambria Math"/>
                        <a:ea typeface="Cambria Math"/>
                      </a:rPr>
                      <m:t>≤</m:t>
                    </m:r>
                    <m:r>
                      <a:rPr lang="en-US" sz="2200" i="1">
                        <a:solidFill>
                          <a:schemeClr val="tx1"/>
                        </a:solidFill>
                        <a:latin typeface="Cambria Math"/>
                        <a:ea typeface="Cambria Math"/>
                      </a:rPr>
                      <m:t>𝑥</m:t>
                    </m:r>
                    <m:r>
                      <a:rPr lang="en-US" sz="2200" i="1">
                        <a:solidFill>
                          <a:schemeClr val="tx1"/>
                        </a:solidFill>
                        <a:latin typeface="Cambria Math"/>
                        <a:ea typeface="Cambria Math"/>
                      </a:rPr>
                      <m:t>≤</m:t>
                    </m:r>
                    <m:sSub>
                      <m:sSubPr>
                        <m:ctrlPr>
                          <a:rPr lang="en-US" sz="2200" i="1">
                            <a:solidFill>
                              <a:schemeClr val="tx1"/>
                            </a:solidFill>
                            <a:latin typeface="Cambria Math"/>
                          </a:rPr>
                        </m:ctrlPr>
                      </m:sSubPr>
                      <m:e>
                        <m:r>
                          <a:rPr lang="en-US" sz="2200" i="1">
                            <a:solidFill>
                              <a:schemeClr val="tx1"/>
                            </a:solidFill>
                            <a:latin typeface="Cambria Math"/>
                          </a:rPr>
                          <m:t>𝑥</m:t>
                        </m:r>
                      </m:e>
                      <m:sub>
                        <m:r>
                          <a:rPr lang="en-US" sz="2200" i="1">
                            <a:solidFill>
                              <a:schemeClr val="tx1"/>
                            </a:solidFill>
                            <a:latin typeface="Cambria Math"/>
                          </a:rPr>
                          <m:t>0</m:t>
                        </m:r>
                      </m:sub>
                    </m:sSub>
                    <m:r>
                      <a:rPr lang="en-US" sz="2200" i="1">
                        <a:solidFill>
                          <a:schemeClr val="tx1"/>
                        </a:solidFill>
                        <a:latin typeface="Cambria Math"/>
                      </a:rPr>
                      <m:t>+</m:t>
                    </m:r>
                    <m:r>
                      <a:rPr lang="en-US" sz="2200" i="1">
                        <a:solidFill>
                          <a:schemeClr val="tx1"/>
                        </a:solidFill>
                        <a:latin typeface="Cambria Math"/>
                      </a:rPr>
                      <m:t>𝑇</m:t>
                    </m:r>
                  </m:oMath>
                </a14:m>
                <a:r>
                  <a:rPr lang="en-US" sz="2200" dirty="0"/>
                  <a:t>.</a:t>
                </a:r>
              </a:p>
            </p:txBody>
          </p:sp>
        </mc:Choice>
        <mc:Fallback xmlns="">
          <p:sp>
            <p:nvSpPr>
              <p:cNvPr id="2" name="Rectangle 1"/>
              <p:cNvSpPr>
                <a:spLocks noRot="1" noChangeAspect="1" noMove="1" noResize="1" noEditPoints="1" noAdjustHandles="1" noChangeArrowheads="1" noChangeShapeType="1" noTextEdit="1"/>
              </p:cNvSpPr>
              <p:nvPr/>
            </p:nvSpPr>
            <p:spPr>
              <a:xfrm>
                <a:off x="419971" y="4622168"/>
                <a:ext cx="11673285" cy="1738938"/>
              </a:xfrm>
              <a:prstGeom prst="rect">
                <a:avLst/>
              </a:prstGeom>
              <a:blipFill rotWithShape="1">
                <a:blip r:embed="rId7"/>
                <a:stretch>
                  <a:fillRect l="-679" t="-2105" r="-627" b="-350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5991120" y="1171440"/>
              <a:ext cx="4391640" cy="1076760"/>
            </p14:xfrm>
          </p:contentPart>
        </mc:Choice>
        <mc:Fallback xmlns="">
          <p:pic>
            <p:nvPicPr>
              <p:cNvPr id="4" name="Ink 3"/>
              <p:cNvPicPr/>
              <p:nvPr/>
            </p:nvPicPr>
            <p:blipFill>
              <a:blip r:embed="rId9"/>
              <a:stretch>
                <a:fillRect/>
              </a:stretch>
            </p:blipFill>
            <p:spPr>
              <a:xfrm>
                <a:off x="5981760" y="1162080"/>
                <a:ext cx="4410360" cy="1095480"/>
              </a:xfrm>
              <a:prstGeom prst="rect">
                <a:avLst/>
              </a:prstGeom>
            </p:spPr>
          </p:pic>
        </mc:Fallback>
      </mc:AlternateContent>
    </p:spTree>
    <p:extLst>
      <p:ext uri="{BB962C8B-B14F-4D97-AF65-F5344CB8AC3E}">
        <p14:creationId xmlns:p14="http://schemas.microsoft.com/office/powerpoint/2010/main" val="29436034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96214" y="738925"/>
                <a:ext cx="11797047" cy="51083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smtClean="0">
                    <a:latin typeface="+mn-lt"/>
                  </a:rPr>
                  <a:t>In general, there are three forms of the </a:t>
                </a:r>
                <a:r>
                  <a:rPr lang="en-US" sz="2200" b="1" dirty="0" smtClean="0">
                    <a:latin typeface="+mn-lt"/>
                  </a:rPr>
                  <a:t>Fourier series </a:t>
                </a:r>
                <a:r>
                  <a:rPr lang="en-US" sz="2200" dirty="0" smtClean="0">
                    <a:latin typeface="+mn-lt"/>
                  </a:rPr>
                  <a:t>given as:</a:t>
                </a:r>
              </a:p>
              <a:p>
                <a:endParaRPr lang="en-US" sz="2200" dirty="0">
                  <a:latin typeface="+mn-lt"/>
                </a:endParaRPr>
              </a:p>
              <a:p>
                <a:pPr marL="342900" indent="-342900" eaLnBrk="1" hangingPunct="1">
                  <a:buFont typeface="Arial" pitchFamily="34" charset="0"/>
                  <a:buChar char="•"/>
                </a:pPr>
                <a:r>
                  <a:rPr lang="en-US" sz="2200" dirty="0">
                    <a:latin typeface="+mn-lt"/>
                    <a:cs typeface="Cordia New" pitchFamily="34" charset="-34"/>
                  </a:rPr>
                  <a:t>Sine-Cosine </a:t>
                </a:r>
                <a:r>
                  <a:rPr lang="en-US" sz="2200" dirty="0" smtClean="0">
                    <a:latin typeface="+mn-lt"/>
                    <a:cs typeface="Cordia New" pitchFamily="34" charset="-34"/>
                  </a:rPr>
                  <a:t>Form:</a:t>
                </a:r>
                <a:endParaRPr lang="en-US" sz="2200" dirty="0">
                  <a:latin typeface="+mn-lt"/>
                  <a:cs typeface="Cordia New" pitchFamily="34" charset="-34"/>
                </a:endParaRPr>
              </a:p>
              <a:p>
                <a:endParaRPr lang="en-US" sz="600" b="0" i="1" dirty="0" smtClean="0">
                  <a:solidFill>
                    <a:srgbClr val="0070C0"/>
                  </a:solidFill>
                  <a:latin typeface="+mn-lt"/>
                </a:endParaRPr>
              </a:p>
              <a:p>
                <a:pPr/>
                <a14:m>
                  <m:oMathPara xmlns:m="http://schemas.openxmlformats.org/officeDocument/2006/math">
                    <m:oMathParaPr>
                      <m:jc m:val="centerGroup"/>
                    </m:oMathParaPr>
                    <m:oMath xmlns:m="http://schemas.openxmlformats.org/officeDocument/2006/math">
                      <m:r>
                        <a:rPr lang="en-US" sz="2200" b="0" i="1" smtClean="0">
                          <a:solidFill>
                            <a:srgbClr val="0070C0"/>
                          </a:solidFill>
                          <a:latin typeface="Cambria Math"/>
                        </a:rPr>
                        <m:t>𝑓</m:t>
                      </m:r>
                      <m:d>
                        <m:dPr>
                          <m:ctrlPr>
                            <a:rPr lang="en-US" sz="2200" b="0" i="1" smtClean="0">
                              <a:solidFill>
                                <a:srgbClr val="0070C0"/>
                              </a:solidFill>
                              <a:latin typeface="Cambria Math"/>
                            </a:rPr>
                          </m:ctrlPr>
                        </m:dPr>
                        <m:e>
                          <m:r>
                            <a:rPr lang="en-US" sz="2200" b="0" i="1" smtClean="0">
                              <a:solidFill>
                                <a:srgbClr val="0070C0"/>
                              </a:solidFill>
                              <a:latin typeface="Cambria Math"/>
                            </a:rPr>
                            <m:t>𝑥</m:t>
                          </m:r>
                        </m:e>
                      </m:d>
                      <m:r>
                        <a:rPr lang="en-US" sz="2200" b="0" i="1" smtClean="0">
                          <a:solidFill>
                            <a:srgbClr val="0070C0"/>
                          </a:solidFill>
                          <a:latin typeface="Cambria Math"/>
                        </a:rPr>
                        <m:t>=</m:t>
                      </m:r>
                      <m:f>
                        <m:fPr>
                          <m:ctrlPr>
                            <a:rPr lang="en-US" sz="2200" b="0" i="1" smtClean="0">
                              <a:solidFill>
                                <a:srgbClr val="0070C0"/>
                              </a:solidFill>
                              <a:latin typeface="Cambria Math"/>
                            </a:rPr>
                          </m:ctrlPr>
                        </m:fPr>
                        <m:num>
                          <m:sSub>
                            <m:sSubPr>
                              <m:ctrlPr>
                                <a:rPr lang="en-US" sz="2200" b="0" i="1" smtClean="0">
                                  <a:solidFill>
                                    <a:srgbClr val="0070C0"/>
                                  </a:solidFill>
                                  <a:latin typeface="Cambria Math"/>
                                </a:rPr>
                              </m:ctrlPr>
                            </m:sSubPr>
                            <m:e>
                              <m:r>
                                <a:rPr lang="en-US" sz="2200" b="0" i="1" smtClean="0">
                                  <a:solidFill>
                                    <a:srgbClr val="0070C0"/>
                                  </a:solidFill>
                                  <a:latin typeface="Cambria Math"/>
                                </a:rPr>
                                <m:t>𝑎</m:t>
                              </m:r>
                            </m:e>
                            <m:sub>
                              <m:r>
                                <a:rPr lang="en-US" sz="2200" b="0" i="1" smtClean="0">
                                  <a:solidFill>
                                    <a:srgbClr val="0070C0"/>
                                  </a:solidFill>
                                  <a:latin typeface="Cambria Math"/>
                                </a:rPr>
                                <m:t>0</m:t>
                              </m:r>
                            </m:sub>
                          </m:sSub>
                        </m:num>
                        <m:den>
                          <m:r>
                            <a:rPr lang="en-US" sz="2200" b="0" i="1" smtClean="0">
                              <a:solidFill>
                                <a:srgbClr val="0070C0"/>
                              </a:solidFill>
                              <a:latin typeface="Cambria Math"/>
                            </a:rPr>
                            <m:t>2</m:t>
                          </m:r>
                        </m:den>
                      </m:f>
                      <m:r>
                        <a:rPr lang="en-US" sz="2200" b="0" i="1" smtClean="0">
                          <a:solidFill>
                            <a:srgbClr val="0070C0"/>
                          </a:solidFill>
                          <a:latin typeface="Cambria Math"/>
                        </a:rPr>
                        <m:t>+ </m:t>
                      </m:r>
                      <m:nary>
                        <m:naryPr>
                          <m:chr m:val="∑"/>
                          <m:ctrlPr>
                            <a:rPr lang="en-US" sz="2200" b="0" i="1" smtClean="0">
                              <a:solidFill>
                                <a:srgbClr val="0070C0"/>
                              </a:solidFill>
                              <a:latin typeface="Cambria Math"/>
                            </a:rPr>
                          </m:ctrlPr>
                        </m:naryPr>
                        <m:sub>
                          <m:r>
                            <m:rPr>
                              <m:brk m:alnAt="23"/>
                            </m:rPr>
                            <a:rPr lang="en-US" sz="2200" b="0" i="1" smtClean="0">
                              <a:solidFill>
                                <a:srgbClr val="0070C0"/>
                              </a:solidFill>
                              <a:latin typeface="Cambria Math"/>
                            </a:rPr>
                            <m:t>𝑘</m:t>
                          </m:r>
                          <m:r>
                            <a:rPr lang="en-US" sz="2200" b="0" i="1" smtClean="0">
                              <a:solidFill>
                                <a:srgbClr val="0070C0"/>
                              </a:solidFill>
                              <a:latin typeface="Cambria Math"/>
                            </a:rPr>
                            <m:t>=1</m:t>
                          </m:r>
                        </m:sub>
                        <m:sup>
                          <m:r>
                            <a:rPr lang="en-US" sz="2200" b="0" i="1" smtClean="0">
                              <a:solidFill>
                                <a:srgbClr val="0070C0"/>
                              </a:solidFill>
                              <a:latin typeface="Cambria Math"/>
                              <a:ea typeface="Cambria Math"/>
                            </a:rPr>
                            <m:t>∞</m:t>
                          </m:r>
                        </m:sup>
                        <m:e>
                          <m:d>
                            <m:dPr>
                              <m:begChr m:val="["/>
                              <m:endChr m:val="]"/>
                              <m:ctrlPr>
                                <a:rPr lang="en-US" sz="2200" b="0" i="1" smtClean="0">
                                  <a:solidFill>
                                    <a:srgbClr val="0070C0"/>
                                  </a:solidFill>
                                  <a:latin typeface="Cambria Math"/>
                                </a:rPr>
                              </m:ctrlPr>
                            </m:dPr>
                            <m:e>
                              <m:sSub>
                                <m:sSubPr>
                                  <m:ctrlPr>
                                    <a:rPr lang="en-US" sz="2200" b="0" i="1" smtClean="0">
                                      <a:solidFill>
                                        <a:srgbClr val="0070C0"/>
                                      </a:solidFill>
                                      <a:latin typeface="Cambria Math"/>
                                    </a:rPr>
                                  </m:ctrlPr>
                                </m:sSubPr>
                                <m:e>
                                  <m:r>
                                    <a:rPr lang="en-US" sz="2200" b="0" i="1" smtClean="0">
                                      <a:solidFill>
                                        <a:srgbClr val="0070C0"/>
                                      </a:solidFill>
                                      <a:latin typeface="Cambria Math"/>
                                    </a:rPr>
                                    <m:t>𝑎</m:t>
                                  </m:r>
                                </m:e>
                                <m:sub>
                                  <m:r>
                                    <a:rPr lang="en-US" sz="2200" b="0" i="1" smtClean="0">
                                      <a:solidFill>
                                        <a:srgbClr val="0070C0"/>
                                      </a:solidFill>
                                      <a:latin typeface="Cambria Math"/>
                                    </a:rPr>
                                    <m:t>𝑘</m:t>
                                  </m:r>
                                </m:sub>
                              </m:sSub>
                              <m:func>
                                <m:funcPr>
                                  <m:ctrlPr>
                                    <a:rPr lang="en-US" sz="2200" b="0" i="1" smtClean="0">
                                      <a:solidFill>
                                        <a:srgbClr val="0070C0"/>
                                      </a:solidFill>
                                      <a:latin typeface="Cambria Math"/>
                                    </a:rPr>
                                  </m:ctrlPr>
                                </m:funcPr>
                                <m:fName>
                                  <m:r>
                                    <m:rPr>
                                      <m:sty m:val="p"/>
                                    </m:rPr>
                                    <a:rPr lang="en-US" sz="2200" b="0" i="0" smtClean="0">
                                      <a:solidFill>
                                        <a:srgbClr val="0070C0"/>
                                      </a:solidFill>
                                      <a:latin typeface="Cambria Math"/>
                                    </a:rPr>
                                    <m:t>cos</m:t>
                                  </m:r>
                                </m:fName>
                                <m:e>
                                  <m:d>
                                    <m:dPr>
                                      <m:ctrlPr>
                                        <a:rPr lang="en-US" sz="2200" b="0" i="1" smtClean="0">
                                          <a:solidFill>
                                            <a:srgbClr val="0070C0"/>
                                          </a:solidFill>
                                          <a:latin typeface="Cambria Math"/>
                                        </a:rPr>
                                      </m:ctrlPr>
                                    </m:dPr>
                                    <m:e>
                                      <m:r>
                                        <a:rPr lang="en-US" sz="2200" b="0" i="1" smtClean="0">
                                          <a:solidFill>
                                            <a:srgbClr val="0070C0"/>
                                          </a:solidFill>
                                          <a:latin typeface="Cambria Math"/>
                                        </a:rPr>
                                        <m:t>𝑘</m:t>
                                      </m:r>
                                      <m:r>
                                        <a:rPr lang="en-US" sz="2200" i="1">
                                          <a:solidFill>
                                            <a:srgbClr val="0070C0"/>
                                          </a:solidFill>
                                          <a:latin typeface="Cambria Math"/>
                                          <a:ea typeface="Cambria Math"/>
                                        </a:rPr>
                                        <m:t>𝜔</m:t>
                                      </m:r>
                                      <m:r>
                                        <a:rPr lang="en-US" sz="2200" b="0" i="1" dirty="0" smtClean="0">
                                          <a:solidFill>
                                            <a:srgbClr val="0070C0"/>
                                          </a:solidFill>
                                          <a:latin typeface="Cambria Math"/>
                                        </a:rPr>
                                        <m:t>𝑥</m:t>
                                      </m:r>
                                    </m:e>
                                  </m:d>
                                </m:e>
                              </m:func>
                              <m:r>
                                <a:rPr lang="en-US" sz="2200" b="0" i="1" smtClean="0">
                                  <a:solidFill>
                                    <a:srgbClr val="0070C0"/>
                                  </a:solidFill>
                                  <a:latin typeface="Cambria Math"/>
                                </a:rPr>
                                <m:t>+</m:t>
                              </m:r>
                              <m:sSub>
                                <m:sSubPr>
                                  <m:ctrlPr>
                                    <a:rPr lang="en-US" sz="2200" i="1">
                                      <a:solidFill>
                                        <a:srgbClr val="0070C0"/>
                                      </a:solidFill>
                                      <a:latin typeface="Cambria Math"/>
                                    </a:rPr>
                                  </m:ctrlPr>
                                </m:sSubPr>
                                <m:e>
                                  <m:r>
                                    <a:rPr lang="en-US" sz="2200" b="0" i="1" smtClean="0">
                                      <a:solidFill>
                                        <a:srgbClr val="0070C0"/>
                                      </a:solidFill>
                                      <a:latin typeface="Cambria Math"/>
                                    </a:rPr>
                                    <m:t>𝑏</m:t>
                                  </m:r>
                                </m:e>
                                <m:sub>
                                  <m:r>
                                    <a:rPr lang="en-US" sz="2200" b="0" i="1" smtClean="0">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b="0" i="0" smtClean="0">
                                      <a:solidFill>
                                        <a:srgbClr val="0070C0"/>
                                      </a:solidFill>
                                      <a:latin typeface="Cambria Math"/>
                                    </a:rPr>
                                    <m:t>sin</m:t>
                                  </m:r>
                                </m:fName>
                                <m:e>
                                  <m:d>
                                    <m:dPr>
                                      <m:ctrlPr>
                                        <a:rPr lang="en-US" sz="2200" i="1">
                                          <a:solidFill>
                                            <a:srgbClr val="0070C0"/>
                                          </a:solidFill>
                                          <a:latin typeface="Cambria Math"/>
                                        </a:rPr>
                                      </m:ctrlPr>
                                    </m:dPr>
                                    <m:e>
                                      <m:r>
                                        <a:rPr lang="en-US" sz="2200" b="0" i="1" smtClean="0">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b="0" i="1" smtClean="0">
                              <a:solidFill>
                                <a:srgbClr val="0070C0"/>
                              </a:solidFill>
                              <a:latin typeface="Cambria Math"/>
                            </a:rPr>
                            <m:t>.</m:t>
                          </m:r>
                        </m:e>
                      </m:nary>
                      <m:r>
                        <a:rPr lang="en-US" sz="2200" b="0" i="1" smtClean="0">
                          <a:solidFill>
                            <a:srgbClr val="0070C0"/>
                          </a:solidFill>
                          <a:latin typeface="Cambria Math"/>
                        </a:rPr>
                        <m:t>         </m:t>
                      </m:r>
                    </m:oMath>
                  </m:oMathPara>
                </a14:m>
                <a:endParaRPr lang="en-US" sz="2200" dirty="0" smtClean="0">
                  <a:latin typeface="+mn-lt"/>
                </a:endParaRPr>
              </a:p>
              <a:p>
                <a:endParaRPr lang="en-US" sz="800" dirty="0" smtClean="0">
                  <a:latin typeface="+mn-lt"/>
                </a:endParaRPr>
              </a:p>
              <a:p>
                <a:pPr marL="342900" indent="-342900">
                  <a:buFont typeface="Arial" pitchFamily="34" charset="0"/>
                  <a:buChar char="•"/>
                </a:pPr>
                <a:r>
                  <a:rPr lang="en-US" sz="2200" dirty="0">
                    <a:latin typeface="+mn-lt"/>
                    <a:cs typeface="Cordia New" pitchFamily="34" charset="-34"/>
                  </a:rPr>
                  <a:t>Amplitude-Phase </a:t>
                </a:r>
                <a:r>
                  <a:rPr lang="en-US" sz="2200" dirty="0" smtClean="0">
                    <a:latin typeface="+mn-lt"/>
                    <a:cs typeface="Cordia New" pitchFamily="34" charset="-34"/>
                  </a:rPr>
                  <a:t>Form:</a:t>
                </a: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𝐴</m:t>
                          </m:r>
                        </m:e>
                        <m:sub>
                          <m:r>
                            <a:rPr lang="en-US" sz="2200" i="1">
                              <a:solidFill>
                                <a:srgbClr val="0070C0"/>
                              </a:solidFill>
                              <a:latin typeface="Cambria Math"/>
                            </a:rPr>
                            <m:t>0</m:t>
                          </m:r>
                        </m:sub>
                      </m:sSub>
                      <m:r>
                        <a:rPr lang="en-US" sz="2200" i="1">
                          <a:solidFill>
                            <a:srgbClr val="0070C0"/>
                          </a:solidFill>
                          <a:latin typeface="Cambria Math"/>
                        </a:rPr>
                        <m:t>+ </m:t>
                      </m:r>
                      <m:nary>
                        <m:naryPr>
                          <m:chr m:val="∑"/>
                          <m:ctrlPr>
                            <a:rPr lang="en-US" sz="2200" i="1" smtClean="0">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i="1">
                                  <a:solidFill>
                                    <a:srgbClr val="0070C0"/>
                                  </a:solidFill>
                                  <a:latin typeface="Cambria Math"/>
                                </a:rPr>
                                <m:t>𝐴</m:t>
                              </m:r>
                            </m:e>
                            <m:sub>
                              <m:r>
                                <a:rPr lang="en-US" sz="2200" i="1">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b="0" i="0" smtClean="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r>
                                    <a:rPr lang="en-US" sz="2200" b="0" i="1" dirty="0" smtClean="0">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ea typeface="Cambria Math"/>
                                        </a:rPr>
                                        <m:t>𝜙</m:t>
                                      </m:r>
                                    </m:e>
                                    <m:sub>
                                      <m:r>
                                        <a:rPr lang="en-US" sz="2200" i="1">
                                          <a:solidFill>
                                            <a:srgbClr val="0070C0"/>
                                          </a:solidFill>
                                          <a:latin typeface="Cambria Math"/>
                                        </a:rPr>
                                        <m:t>𝑘</m:t>
                                      </m:r>
                                    </m:sub>
                                  </m:sSub>
                                </m:e>
                              </m:d>
                            </m:e>
                          </m:func>
                          <m:r>
                            <a:rPr lang="en-US" sz="2200" b="0" i="1" dirty="0" smtClean="0">
                              <a:solidFill>
                                <a:srgbClr val="0070C0"/>
                              </a:solidFill>
                              <a:latin typeface="Cambria Math"/>
                            </a:rPr>
                            <m:t>.</m:t>
                          </m:r>
                        </m:e>
                      </m:nary>
                      <m:r>
                        <a:rPr lang="en-US" sz="2200" b="0" i="1" smtClean="0">
                          <a:solidFill>
                            <a:srgbClr val="0070C0"/>
                          </a:solidFill>
                          <a:latin typeface="Cambria Math"/>
                        </a:rPr>
                        <m:t>         </m:t>
                      </m:r>
                    </m:oMath>
                  </m:oMathPara>
                </a14:m>
                <a:endParaRPr lang="en-US" sz="2200" dirty="0">
                  <a:latin typeface="+mn-lt"/>
                  <a:cs typeface="Cordia New" pitchFamily="34" charset="-34"/>
                </a:endParaRPr>
              </a:p>
              <a:p>
                <a:pPr marL="342900" indent="-342900">
                  <a:buFont typeface="Arial" pitchFamily="34" charset="0"/>
                  <a:buChar char="•"/>
                </a:pPr>
                <a:r>
                  <a:rPr lang="en-US" sz="2200" dirty="0">
                    <a:latin typeface="+mn-lt"/>
                    <a:cs typeface="Cordia New" pitchFamily="34" charset="-34"/>
                  </a:rPr>
                  <a:t>Complex Exponential Form </a:t>
                </a:r>
                <a:r>
                  <a:rPr lang="en-US" sz="2200" dirty="0" smtClean="0">
                    <a:latin typeface="+mn-lt"/>
                  </a:rPr>
                  <a:t>: </a:t>
                </a: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 </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m:t>
                          </m:r>
                          <m:r>
                            <a:rPr lang="en-US" sz="2200" b="0" i="1" smtClean="0">
                              <a:solidFill>
                                <a:srgbClr val="0070C0"/>
                              </a:solidFill>
                              <a:latin typeface="Cambria Math"/>
                            </a:rPr>
                            <m:t>−</m:t>
                          </m:r>
                          <m:r>
                            <a:rPr lang="en-US" sz="2200" i="1">
                              <a:solidFill>
                                <a:srgbClr val="0070C0"/>
                              </a:solidFill>
                              <a:latin typeface="Cambria Math"/>
                              <a:ea typeface="Cambria Math"/>
                            </a:rPr>
                            <m:t>∞</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b="0" i="1" smtClean="0">
                                  <a:solidFill>
                                    <a:srgbClr val="0070C0"/>
                                  </a:solidFill>
                                  <a:latin typeface="Cambria Math"/>
                                </a:rPr>
                                <m:t>𝐶</m:t>
                              </m:r>
                            </m:e>
                            <m:sub>
                              <m:r>
                                <a:rPr lang="en-US" sz="2200" i="1">
                                  <a:solidFill>
                                    <a:srgbClr val="0070C0"/>
                                  </a:solidFill>
                                  <a:latin typeface="Cambria Math"/>
                                </a:rPr>
                                <m:t>𝑘</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𝑗𝑘</m:t>
                              </m:r>
                              <m:r>
                                <a:rPr lang="en-US" sz="2200" i="1" dirty="0">
                                  <a:solidFill>
                                    <a:srgbClr val="0070C0"/>
                                  </a:solidFill>
                                  <a:latin typeface="Cambria Math"/>
                                </a:rPr>
                                <m:t>𝜔</m:t>
                              </m:r>
                              <m:r>
                                <a:rPr lang="en-US" sz="2200" b="0" i="1" dirty="0" smtClean="0">
                                  <a:solidFill>
                                    <a:srgbClr val="0070C0"/>
                                  </a:solidFill>
                                  <a:latin typeface="Cambria Math"/>
                                </a:rPr>
                                <m:t>𝑥</m:t>
                              </m:r>
                            </m:sup>
                          </m:sSup>
                          <m:r>
                            <a:rPr lang="en-US" sz="2200" b="0" i="1" dirty="0" smtClean="0">
                              <a:solidFill>
                                <a:srgbClr val="0070C0"/>
                              </a:solidFill>
                              <a:latin typeface="Cambria Math"/>
                            </a:rPr>
                            <m:t>.</m:t>
                          </m:r>
                        </m:e>
                      </m:nary>
                      <m:r>
                        <a:rPr lang="en-US" sz="2200" i="1">
                          <a:solidFill>
                            <a:srgbClr val="0070C0"/>
                          </a:solidFill>
                          <a:latin typeface="Cambria Math"/>
                        </a:rPr>
                        <m:t>         </m:t>
                      </m:r>
                    </m:oMath>
                  </m:oMathPara>
                </a14:m>
                <a:endParaRPr lang="en-US" sz="2200" dirty="0">
                  <a:cs typeface="Cordia New" pitchFamily="34" charset="-34"/>
                </a:endParaRPr>
              </a:p>
              <a:p>
                <a:endParaRPr lang="en-US" sz="2200" dirty="0">
                  <a:latin typeface="+mn-lt"/>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96214" y="738925"/>
                <a:ext cx="11797047" cy="5108321"/>
              </a:xfrm>
              <a:prstGeom prst="rect">
                <a:avLst/>
              </a:prstGeom>
              <a:blipFill rotWithShape="1">
                <a:blip r:embed="rId2"/>
                <a:stretch>
                  <a:fillRect l="-672" t="-71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296214" y="172255"/>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0070C0"/>
                </a:solidFill>
                <a:latin typeface="+mn-lt"/>
              </a:rPr>
              <a:t>Alternative forms of Fourier Series</a:t>
            </a:r>
            <a:endParaRPr lang="en-US" sz="3600" b="1" dirty="0">
              <a:solidFill>
                <a:srgbClr val="0070C0"/>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201160" y="904680"/>
              <a:ext cx="3419640" cy="4258080"/>
            </p14:xfrm>
          </p:contentPart>
        </mc:Choice>
        <mc:Fallback xmlns="">
          <p:pic>
            <p:nvPicPr>
              <p:cNvPr id="2" name="Ink 1"/>
              <p:cNvPicPr/>
              <p:nvPr/>
            </p:nvPicPr>
            <p:blipFill>
              <a:blip r:embed="rId4"/>
              <a:stretch>
                <a:fillRect/>
              </a:stretch>
            </p:blipFill>
            <p:spPr>
              <a:xfrm>
                <a:off x="8191800" y="895320"/>
                <a:ext cx="3438360" cy="4276800"/>
              </a:xfrm>
              <a:prstGeom prst="rect">
                <a:avLst/>
              </a:prstGeom>
            </p:spPr>
          </p:pic>
        </mc:Fallback>
      </mc:AlternateContent>
    </p:spTree>
    <p:extLst>
      <p:ext uri="{BB962C8B-B14F-4D97-AF65-F5344CB8AC3E}">
        <p14:creationId xmlns:p14="http://schemas.microsoft.com/office/powerpoint/2010/main" val="2705681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96210" y="892128"/>
                <a:ext cx="11797047" cy="57298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endParaRPr lang="en-US" sz="800" dirty="0" smtClean="0">
                  <a:latin typeface="+mn-lt"/>
                </a:endParaRPr>
              </a:p>
              <a:p>
                <a:r>
                  <a:rPr lang="en-US" sz="2200" b="1" dirty="0" smtClean="0">
                    <a:solidFill>
                      <a:srgbClr val="0070C0"/>
                    </a:solidFill>
                    <a:latin typeface="+mn-lt"/>
                  </a:rPr>
                  <a:t>Solution:</a:t>
                </a:r>
                <a:r>
                  <a:rPr lang="en-US" sz="2200" dirty="0" smtClean="0">
                    <a:latin typeface="+mn-lt"/>
                  </a:rPr>
                  <a:t> Given that </a:t>
                </a:r>
                <a14:m>
                  <m:oMath xmlns:m="http://schemas.openxmlformats.org/officeDocument/2006/math">
                    <m:r>
                      <a:rPr lang="en-US" sz="2200" b="0" i="1" smtClean="0">
                        <a:latin typeface="Cambria Math"/>
                      </a:rPr>
                      <m:t>𝑇</m:t>
                    </m:r>
                    <m:r>
                      <a:rPr lang="en-US" sz="2200" b="0" i="1" smtClean="0">
                        <a:latin typeface="Cambria Math"/>
                      </a:rPr>
                      <m:t>=2</m:t>
                    </m:r>
                    <m:r>
                      <a:rPr lang="en-US" sz="2200" b="0" i="1" smtClean="0">
                        <a:latin typeface="Cambria Math"/>
                        <a:ea typeface="Cambria Math"/>
                      </a:rPr>
                      <m:t>𝜋</m:t>
                    </m:r>
                    <m:r>
                      <a:rPr lang="en-US" sz="2200" b="0" i="1" smtClean="0">
                        <a:latin typeface="Cambria Math"/>
                        <a:ea typeface="Cambria Math"/>
                      </a:rPr>
                      <m:t>.</m:t>
                    </m:r>
                  </m:oMath>
                </a14:m>
                <a:r>
                  <a:rPr lang="en-US" sz="2200" dirty="0" smtClean="0">
                    <a:latin typeface="+mn-lt"/>
                  </a:rPr>
                  <a:t> Since, </a:t>
                </a:r>
                <a14:m>
                  <m:oMath xmlns:m="http://schemas.openxmlformats.org/officeDocument/2006/math">
                    <m:r>
                      <a:rPr lang="en-US" sz="2200" b="0" i="1" smtClean="0">
                        <a:latin typeface="Cambria Math"/>
                      </a:rPr>
                      <m:t>𝑇</m:t>
                    </m:r>
                    <m:r>
                      <a:rPr lang="en-US" sz="2200" b="0" i="1" smtClean="0">
                        <a:latin typeface="Cambria Math"/>
                      </a:rPr>
                      <m:t>=</m:t>
                    </m:r>
                    <m:f>
                      <m:fPr>
                        <m:ctrlPr>
                          <a:rPr lang="en-US" sz="2200" b="0" i="1" smtClean="0">
                            <a:latin typeface="Cambria Math"/>
                            <a:ea typeface="Cambria Math"/>
                          </a:rPr>
                        </m:ctrlPr>
                      </m:fPr>
                      <m:num>
                        <m:r>
                          <a:rPr lang="en-US" sz="2200" b="0" i="1" smtClean="0">
                            <a:latin typeface="Cambria Math"/>
                          </a:rPr>
                          <m:t>2</m:t>
                        </m:r>
                        <m:r>
                          <a:rPr lang="en-US" sz="2200" b="0" i="1" smtClean="0">
                            <a:latin typeface="Cambria Math"/>
                            <a:ea typeface="Cambria Math"/>
                          </a:rPr>
                          <m:t>𝜋</m:t>
                        </m:r>
                      </m:num>
                      <m:den>
                        <m:r>
                          <a:rPr lang="en-US" sz="2200" b="0" i="1" smtClean="0">
                            <a:latin typeface="Cambria Math"/>
                            <a:ea typeface="Cambria Math"/>
                          </a:rPr>
                          <m:t>𝜔</m:t>
                        </m:r>
                      </m:den>
                    </m:f>
                    <m:r>
                      <a:rPr lang="en-US" sz="2200" b="0" i="1" smtClean="0">
                        <a:latin typeface="Cambria Math"/>
                        <a:ea typeface="Cambria Math"/>
                      </a:rPr>
                      <m:t>⇒</m:t>
                    </m:r>
                    <m:r>
                      <a:rPr lang="en-US" sz="2200" b="0" i="1" smtClean="0">
                        <a:latin typeface="Cambria Math"/>
                        <a:ea typeface="Cambria Math"/>
                      </a:rPr>
                      <m:t>𝜔</m:t>
                    </m:r>
                    <m:r>
                      <a:rPr lang="en-US" sz="2200" b="0" i="1" smtClean="0">
                        <a:latin typeface="Cambria Math"/>
                        <a:ea typeface="Cambria Math"/>
                      </a:rPr>
                      <m:t>=1.</m:t>
                    </m:r>
                  </m:oMath>
                </a14:m>
                <a:r>
                  <a:rPr lang="en-US" sz="2200" dirty="0" smtClean="0">
                    <a:latin typeface="+mn-lt"/>
                  </a:rPr>
                  <a:t> By using </a:t>
                </a:r>
                <a14:m>
                  <m:oMath xmlns:m="http://schemas.openxmlformats.org/officeDocument/2006/math">
                    <m:r>
                      <a:rPr lang="en-US" sz="2200" i="1" dirty="0" smtClean="0">
                        <a:latin typeface="Cambria Math"/>
                      </a:rPr>
                      <m:t>(</m:t>
                    </m:r>
                    <m:r>
                      <a:rPr lang="en-US" sz="2200" b="0" i="1" dirty="0" smtClean="0">
                        <a:latin typeface="Cambria Math"/>
                      </a:rPr>
                      <m:t>2</m:t>
                    </m:r>
                    <m:r>
                      <a:rPr lang="en-US" sz="2200" i="1" dirty="0" smtClean="0">
                        <a:latin typeface="Cambria Math"/>
                      </a:rPr>
                      <m:t>)</m:t>
                    </m:r>
                  </m:oMath>
                </a14:m>
                <a:r>
                  <a:rPr lang="en-US" sz="2200" dirty="0" smtClean="0">
                    <a:latin typeface="+mn-lt"/>
                  </a:rPr>
                  <a:t>, </a:t>
                </a:r>
                <a14:m>
                  <m:oMath xmlns:m="http://schemas.openxmlformats.org/officeDocument/2006/math">
                    <m:r>
                      <a:rPr lang="en-US" sz="2200" i="1" dirty="0" smtClean="0">
                        <a:latin typeface="Cambria Math"/>
                      </a:rPr>
                      <m:t>(3)</m:t>
                    </m:r>
                  </m:oMath>
                </a14:m>
                <a:r>
                  <a:rPr lang="en-US" sz="2200" dirty="0" smtClean="0">
                    <a:latin typeface="+mn-lt"/>
                  </a:rPr>
                  <a:t> and </a:t>
                </a:r>
                <a14:m>
                  <m:oMath xmlns:m="http://schemas.openxmlformats.org/officeDocument/2006/math">
                    <m:r>
                      <a:rPr lang="en-US" sz="2200" i="1" dirty="0" smtClean="0">
                        <a:latin typeface="Cambria Math"/>
                      </a:rPr>
                      <m:t>(</m:t>
                    </m:r>
                    <m:r>
                      <a:rPr lang="en-US" sz="2200" b="0" i="1" dirty="0" smtClean="0">
                        <a:latin typeface="Cambria Math"/>
                      </a:rPr>
                      <m:t>4</m:t>
                    </m:r>
                    <m:r>
                      <a:rPr lang="en-US" sz="2200" i="1" dirty="0" smtClean="0">
                        <a:latin typeface="Cambria Math"/>
                      </a:rPr>
                      <m:t>)</m:t>
                    </m:r>
                  </m:oMath>
                </a14:m>
                <a:r>
                  <a:rPr lang="en-US" sz="2200" dirty="0" smtClean="0">
                    <a:latin typeface="+mn-lt"/>
                  </a:rPr>
                  <a:t> </a:t>
                </a:r>
                <a:r>
                  <a:rPr lang="en-US" sz="2200" dirty="0" smtClean="0">
                    <a:latin typeface="+mn-lt"/>
                    <a:cs typeface="Cordia New" pitchFamily="34" charset="-34"/>
                  </a:rPr>
                  <a:t>the Fourier coefficients are obtained as: </a:t>
                </a: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b="0" i="1" smtClean="0">
                              <a:solidFill>
                                <a:srgbClr val="0070C0"/>
                              </a:solidFill>
                              <a:latin typeface="Cambria Math"/>
                            </a:rPr>
                            <m:t>0</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2</m:t>
                          </m:r>
                        </m:num>
                        <m:den>
                          <m:r>
                            <a:rPr lang="en-US" sz="2100" i="1">
                              <a:solidFill>
                                <a:srgbClr val="0070C0"/>
                              </a:solidFill>
                              <a:latin typeface="Cambria Math"/>
                              <a:ea typeface="Cambria Math"/>
                            </a:rPr>
                            <m:t>2</m:t>
                          </m:r>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a:rPr>
                            <m:t>0</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e>
                      </m:nary>
                      <m:r>
                        <a:rPr lang="en-US" sz="2100" i="1">
                          <a:solidFill>
                            <a:srgbClr val="0070C0"/>
                          </a:solidFill>
                          <a:latin typeface="Cambria Math"/>
                        </a:rPr>
                        <m:t>𝑑𝑥</m:t>
                      </m:r>
                      <m:r>
                        <a:rPr lang="en-US" sz="2100" b="0" i="1" smtClean="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b="0" i="1" smtClean="0">
                              <a:solidFill>
                                <a:srgbClr val="0070C0"/>
                              </a:solidFill>
                              <a:latin typeface="Cambria Math"/>
                            </a:rPr>
                            <m:t>𝑥</m:t>
                          </m:r>
                        </m:e>
                      </m:nary>
                      <m:r>
                        <a:rPr lang="en-US" sz="2100" i="1">
                          <a:solidFill>
                            <a:srgbClr val="0070C0"/>
                          </a:solidFill>
                          <a:latin typeface="Cambria Math"/>
                        </a:rPr>
                        <m:t>𝑑𝑥</m:t>
                      </m:r>
                      <m:r>
                        <a:rPr lang="en-US" sz="2100" i="1">
                          <a:solidFill>
                            <a:srgbClr val="0070C0"/>
                          </a:solidFill>
                          <a:latin typeface="Cambria Math"/>
                        </a:rPr>
                        <m:t>=2</m:t>
                      </m:r>
                      <m:r>
                        <a:rPr lang="en-US" sz="2100" i="1" dirty="0">
                          <a:solidFill>
                            <a:srgbClr val="0070C0"/>
                          </a:solidFill>
                          <a:latin typeface="Cambria Math"/>
                        </a:rPr>
                        <m:t>𝜋</m:t>
                      </m:r>
                      <m:r>
                        <a:rPr lang="en-US" sz="2100" b="0" i="1" dirty="0" smtClean="0">
                          <a:solidFill>
                            <a:srgbClr val="0070C0"/>
                          </a:solidFill>
                          <a:latin typeface="Cambria Math"/>
                        </a:rPr>
                        <m:t>.</m:t>
                      </m:r>
                      <m:r>
                        <a:rPr lang="en-US" sz="2100" i="1">
                          <a:solidFill>
                            <a:srgbClr val="0070C0"/>
                          </a:solidFill>
                          <a:latin typeface="Cambria Math"/>
                        </a:rPr>
                        <m:t> </m:t>
                      </m:r>
                    </m:oMath>
                  </m:oMathPara>
                </a14:m>
                <a:endParaRPr lang="en-US" sz="2100" dirty="0">
                  <a:cs typeface="Cordia New" pitchFamily="34" charset="-34"/>
                </a:endParaRP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a:rPr>
                            <m:t>0</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b="0" i="1" smtClean="0">
                              <a:solidFill>
                                <a:srgbClr val="0070C0"/>
                              </a:solidFill>
                              <a:latin typeface="Cambria Math"/>
                            </a:rPr>
                            <m:t>𝑥</m:t>
                          </m:r>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r>
                            <a:rPr lang="en-US" sz="2100" i="1">
                              <a:solidFill>
                                <a:srgbClr val="0070C0"/>
                              </a:solidFill>
                              <a:latin typeface="Cambria Math"/>
                            </a:rPr>
                            <m:t>𝑑𝑥</m:t>
                          </m:r>
                        </m:e>
                      </m:nary>
                      <m:r>
                        <a:rPr lang="en-US" sz="2100" b="0" i="1" smtClean="0">
                          <a:solidFill>
                            <a:srgbClr val="0070C0"/>
                          </a:solidFill>
                          <a:latin typeface="Cambria Math"/>
                        </a:rPr>
                        <m:t>     </m:t>
                      </m:r>
                      <m:d>
                        <m:dPr>
                          <m:ctrlPr>
                            <a:rPr lang="en-US" sz="2100" b="0" i="1" smtClean="0">
                              <a:solidFill>
                                <a:srgbClr val="0070C0"/>
                              </a:solidFill>
                              <a:latin typeface="Cambria Math"/>
                            </a:rPr>
                          </m:ctrlPr>
                        </m:dPr>
                        <m:e>
                          <m:r>
                            <a:rPr lang="en-US" sz="2100" b="0" i="1" smtClean="0">
                              <a:solidFill>
                                <a:srgbClr val="0070C0"/>
                              </a:solidFill>
                              <a:latin typeface="Cambria Math"/>
                            </a:rPr>
                            <m:t>𝑘</m:t>
                          </m:r>
                          <m:r>
                            <a:rPr lang="en-US" sz="2100" b="0" i="1" smtClean="0">
                              <a:solidFill>
                                <a:srgbClr val="0070C0"/>
                              </a:solidFill>
                              <a:latin typeface="Cambria Math"/>
                            </a:rPr>
                            <m:t>=1,2,3,…</m:t>
                          </m:r>
                        </m:e>
                      </m:d>
                      <m:r>
                        <a:rPr lang="en-US" sz="2100" b="0" i="1" smtClean="0">
                          <a:solidFill>
                            <a:srgbClr val="0070C0"/>
                          </a:solidFill>
                          <a:latin typeface="Cambria Math"/>
                        </a:rPr>
                        <m:t>.         </m:t>
                      </m:r>
                    </m:oMath>
                  </m:oMathPara>
                </a14:m>
                <a:endParaRPr lang="en-US" sz="2100" dirty="0" smtClean="0">
                  <a:latin typeface="+mn-lt"/>
                  <a:cs typeface="Cordia New" pitchFamily="34" charset="-34"/>
                </a:endParaRPr>
              </a:p>
              <a:p>
                <a:r>
                  <a:rPr lang="en-US" sz="2200" dirty="0" smtClean="0">
                    <a:latin typeface="Cambria Math"/>
                  </a:rPr>
                  <a:t>Using integration by parts we get </a:t>
                </a:r>
                <a14:m>
                  <m:oMath xmlns:m="http://schemas.openxmlformats.org/officeDocument/2006/math">
                    <m:sSub>
                      <m:sSubPr>
                        <m:ctrlPr>
                          <a:rPr lang="en-US" sz="2200" i="1" smtClean="0">
                            <a:solidFill>
                              <a:srgbClr val="0070C0"/>
                            </a:solidFill>
                            <a:latin typeface="Cambria Math"/>
                          </a:rPr>
                        </m:ctrlPr>
                      </m:sSubPr>
                      <m:e>
                        <m:r>
                          <a:rPr lang="en-US" sz="2200" b="0" i="1" smtClean="0">
                            <a:solidFill>
                              <a:srgbClr val="0070C0"/>
                            </a:solidFill>
                            <a:latin typeface="Cambria Math"/>
                          </a:rPr>
                          <m:t>𝑎</m:t>
                        </m:r>
                      </m:e>
                      <m:sub>
                        <m:r>
                          <a:rPr lang="en-US" sz="2200" b="0" i="1" smtClean="0">
                            <a:solidFill>
                              <a:srgbClr val="0070C0"/>
                            </a:solidFill>
                            <a:latin typeface="Cambria Math"/>
                          </a:rPr>
                          <m:t>𝑘</m:t>
                        </m:r>
                      </m:sub>
                    </m:sSub>
                    <m:r>
                      <a:rPr lang="en-US" sz="2200" b="0" i="1" smtClean="0">
                        <a:solidFill>
                          <a:srgbClr val="0070C0"/>
                        </a:solidFill>
                        <a:latin typeface="Cambria Math"/>
                      </a:rPr>
                      <m:t>=0.</m:t>
                    </m:r>
                  </m:oMath>
                </a14:m>
                <a:endParaRPr lang="en-US" sz="2200" dirty="0" smtClean="0">
                  <a:latin typeface="Cambria Math"/>
                </a:endParaRPr>
              </a:p>
              <a:p>
                <a:endParaRPr lang="en-US" sz="3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b="0" i="1" smtClean="0">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a:rPr>
                            <m:t>0</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b="0" i="1" smtClean="0">
                              <a:solidFill>
                                <a:srgbClr val="0070C0"/>
                              </a:solidFill>
                              <a:latin typeface="Cambria Math"/>
                            </a:rPr>
                            <m:t>𝑥</m:t>
                          </m:r>
                          <m:func>
                            <m:funcPr>
                              <m:ctrlPr>
                                <a:rPr lang="en-US" sz="2100" i="1">
                                  <a:solidFill>
                                    <a:srgbClr val="0070C0"/>
                                  </a:solidFill>
                                  <a:latin typeface="Cambria Math"/>
                                </a:rPr>
                              </m:ctrlPr>
                            </m:funcPr>
                            <m:fName>
                              <m:r>
                                <m:rPr>
                                  <m:sty m:val="p"/>
                                </m:rPr>
                                <a:rPr lang="en-US" sz="2100" b="0" i="0" smtClean="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r>
                            <a:rPr lang="en-US" sz="2100" i="1">
                              <a:solidFill>
                                <a:srgbClr val="0070C0"/>
                              </a:solidFill>
                              <a:latin typeface="Cambria Math"/>
                            </a:rPr>
                            <m:t>𝑑𝑥</m:t>
                          </m:r>
                        </m:e>
                      </m:nary>
                      <m:r>
                        <a:rPr lang="en-US" sz="2100" b="0" i="1" smtClean="0">
                          <a:solidFill>
                            <a:srgbClr val="0070C0"/>
                          </a:solidFill>
                          <a:latin typeface="Cambria Math"/>
                        </a:rPr>
                        <m:t>     </m:t>
                      </m:r>
                      <m:d>
                        <m:dPr>
                          <m:ctrlPr>
                            <a:rPr lang="en-US" sz="2100" b="0" i="1" smtClean="0">
                              <a:solidFill>
                                <a:srgbClr val="0070C0"/>
                              </a:solidFill>
                              <a:latin typeface="Cambria Math"/>
                            </a:rPr>
                          </m:ctrlPr>
                        </m:dPr>
                        <m:e>
                          <m:r>
                            <a:rPr lang="en-US" sz="2100" b="0" i="1" smtClean="0">
                              <a:solidFill>
                                <a:srgbClr val="0070C0"/>
                              </a:solidFill>
                              <a:latin typeface="Cambria Math"/>
                            </a:rPr>
                            <m:t>𝑘</m:t>
                          </m:r>
                          <m:r>
                            <a:rPr lang="en-US" sz="2100" b="0" i="1" smtClean="0">
                              <a:solidFill>
                                <a:srgbClr val="0070C0"/>
                              </a:solidFill>
                              <a:latin typeface="Cambria Math"/>
                            </a:rPr>
                            <m:t>=1,2,3,…</m:t>
                          </m:r>
                        </m:e>
                      </m:d>
                      <m:r>
                        <a:rPr lang="en-US" sz="2100" b="0" i="1" smtClean="0">
                          <a:solidFill>
                            <a:srgbClr val="0070C0"/>
                          </a:solidFill>
                          <a:latin typeface="Cambria Math"/>
                        </a:rPr>
                        <m:t>,         </m:t>
                      </m:r>
                    </m:oMath>
                  </m:oMathPara>
                </a14:m>
                <a:endParaRPr lang="en-US" sz="2100" dirty="0" smtClean="0">
                  <a:latin typeface="+mn-lt"/>
                  <a:cs typeface="Cordia New" pitchFamily="34" charset="-34"/>
                </a:endParaRPr>
              </a:p>
              <a:p>
                <a:endParaRPr lang="en-US" sz="400" dirty="0" smtClean="0">
                  <a:latin typeface="+mn-lt"/>
                </a:endParaRPr>
              </a:p>
              <a:p>
                <a:r>
                  <a:rPr lang="en-US" sz="2200" dirty="0" smtClean="0">
                    <a:latin typeface="+mn-lt"/>
                  </a:rPr>
                  <a:t>which</a:t>
                </a:r>
                <a:r>
                  <a:rPr lang="en-US" sz="2200" dirty="0">
                    <a:latin typeface="+mn-lt"/>
                  </a:rPr>
                  <a:t>, on integration by parts, gives </a:t>
                </a:r>
                <a14:m>
                  <m:oMath xmlns:m="http://schemas.openxmlformats.org/officeDocument/2006/math">
                    <m:sSub>
                      <m:sSubPr>
                        <m:ctrlPr>
                          <a:rPr lang="en-US" sz="2200" i="1" smtClean="0">
                            <a:solidFill>
                              <a:srgbClr val="0070C0"/>
                            </a:solidFill>
                            <a:latin typeface="Cambria Math"/>
                          </a:rPr>
                        </m:ctrlPr>
                      </m:sSubPr>
                      <m:e>
                        <m:r>
                          <a:rPr lang="en-US" sz="2200" b="0" i="1" smtClean="0">
                            <a:solidFill>
                              <a:srgbClr val="0070C0"/>
                            </a:solidFill>
                            <a:latin typeface="Cambria Math"/>
                          </a:rPr>
                          <m:t>𝑏</m:t>
                        </m:r>
                      </m:e>
                      <m:sub>
                        <m:r>
                          <a:rPr lang="en-US" sz="2200" b="0" i="1" smtClean="0">
                            <a:solidFill>
                              <a:srgbClr val="0070C0"/>
                            </a:solidFill>
                            <a:latin typeface="Cambria Math"/>
                          </a:rPr>
                          <m:t>𝑘</m:t>
                        </m:r>
                      </m:sub>
                    </m:sSub>
                    <m:r>
                      <a:rPr lang="en-US" sz="2200" b="0" i="1" smtClean="0">
                        <a:solidFill>
                          <a:srgbClr val="0070C0"/>
                        </a:solidFill>
                        <a:latin typeface="Cambria Math"/>
                      </a:rPr>
                      <m:t>=</m:t>
                    </m:r>
                    <m:f>
                      <m:fPr>
                        <m:type m:val="lin"/>
                        <m:ctrlPr>
                          <a:rPr lang="en-US" sz="2200" b="0" i="1" smtClean="0">
                            <a:solidFill>
                              <a:srgbClr val="0070C0"/>
                            </a:solidFill>
                            <a:latin typeface="Cambria Math"/>
                          </a:rPr>
                        </m:ctrlPr>
                      </m:fPr>
                      <m:num>
                        <m:r>
                          <a:rPr lang="en-US" sz="2200" b="0" i="1" smtClean="0">
                            <a:solidFill>
                              <a:srgbClr val="0070C0"/>
                            </a:solidFill>
                            <a:latin typeface="Cambria Math"/>
                          </a:rPr>
                          <m:t>−2</m:t>
                        </m:r>
                      </m:num>
                      <m:den>
                        <m:r>
                          <a:rPr lang="en-US" sz="2200" b="0" i="1" smtClean="0">
                            <a:solidFill>
                              <a:srgbClr val="0070C0"/>
                            </a:solidFill>
                            <a:latin typeface="Cambria Math"/>
                          </a:rPr>
                          <m:t>𝑘</m:t>
                        </m:r>
                      </m:den>
                    </m:f>
                    <m:r>
                      <a:rPr lang="en-US" sz="2200" b="0" i="1" smtClean="0">
                        <a:latin typeface="Cambria Math"/>
                      </a:rPr>
                      <m:t>.</m:t>
                    </m:r>
                  </m:oMath>
                </a14:m>
                <a:r>
                  <a:rPr lang="en-US" sz="2200" dirty="0" smtClean="0">
                    <a:latin typeface="+mn-lt"/>
                  </a:rPr>
                  <a:t>Thus, the </a:t>
                </a:r>
                <a:r>
                  <a:rPr lang="en-US" sz="2200" b="1" dirty="0">
                    <a:latin typeface="+mn-lt"/>
                  </a:rPr>
                  <a:t>Fourier series </a:t>
                </a:r>
                <a14:m>
                  <m:oMath xmlns:m="http://schemas.openxmlformats.org/officeDocument/2006/math">
                    <m:r>
                      <a:rPr lang="en-US" sz="2200" i="1" dirty="0">
                        <a:latin typeface="Cambria Math"/>
                      </a:rPr>
                      <m:t>(</m:t>
                    </m:r>
                    <m:r>
                      <a:rPr lang="en-US" sz="2200" b="0" i="1" dirty="0" smtClean="0">
                        <a:latin typeface="Cambria Math"/>
                      </a:rPr>
                      <m:t>1</m:t>
                    </m:r>
                    <m:r>
                      <a:rPr lang="en-US" sz="2200" i="1" dirty="0">
                        <a:latin typeface="Cambria Math"/>
                      </a:rPr>
                      <m:t>)</m:t>
                    </m:r>
                  </m:oMath>
                </a14:m>
                <a:r>
                  <a:rPr lang="en-US" sz="2200" dirty="0" smtClean="0">
                    <a:latin typeface="+mn-lt"/>
                  </a:rPr>
                  <a:t> of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𝑥</m:t>
                    </m:r>
                    <m:r>
                      <a:rPr lang="en-US" sz="2200" b="0" i="1" smtClean="0">
                        <a:latin typeface="Cambria Math"/>
                      </a:rPr>
                      <m:t>)</m:t>
                    </m:r>
                  </m:oMath>
                </a14:m>
                <a:r>
                  <a:rPr lang="en-US" sz="2200" dirty="0" smtClean="0">
                    <a:latin typeface="+mn-lt"/>
                  </a:rPr>
                  <a:t> is given as:</a:t>
                </a:r>
                <a:endParaRPr lang="en-US" sz="2200" dirty="0">
                  <a:latin typeface="+mn-lt"/>
                </a:endParaRPr>
              </a:p>
              <a:p>
                <a:endParaRPr lang="en-US" sz="40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r>
                        <a:rPr lang="en-US" sz="2100" i="1" dirty="0">
                          <a:solidFill>
                            <a:srgbClr val="0070C0"/>
                          </a:solidFill>
                          <a:latin typeface="Cambria Math"/>
                        </a:rPr>
                        <m:t>𝜋</m:t>
                      </m:r>
                      <m:r>
                        <a:rPr lang="en-US" sz="2100" b="0" i="1" smtClean="0">
                          <a:solidFill>
                            <a:srgbClr val="0070C0"/>
                          </a:solidFill>
                          <a:latin typeface="Cambria Math"/>
                        </a:rPr>
                        <m:t>−2</m:t>
                      </m:r>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num>
                            <m:den>
                              <m:r>
                                <a:rPr lang="en-US" sz="2100" b="0" i="1" dirty="0" smtClean="0">
                                  <a:solidFill>
                                    <a:srgbClr val="0070C0"/>
                                  </a:solidFill>
                                  <a:latin typeface="Cambria Math"/>
                                </a:rPr>
                                <m:t>𝑘</m:t>
                              </m:r>
                            </m:den>
                          </m:f>
                          <m:r>
                            <a:rPr lang="en-US" sz="2100" b="0" i="1" dirty="0" smtClean="0">
                              <a:solidFill>
                                <a:srgbClr val="0070C0"/>
                              </a:solidFill>
                              <a:latin typeface="Cambria Math"/>
                            </a:rPr>
                            <m:t>=</m:t>
                          </m:r>
                        </m:e>
                      </m:nary>
                      <m:r>
                        <a:rPr lang="en-US" sz="2100" i="1" dirty="0">
                          <a:solidFill>
                            <a:srgbClr val="0070C0"/>
                          </a:solidFill>
                          <a:latin typeface="Cambria Math"/>
                        </a:rPr>
                        <m:t>𝜋</m:t>
                      </m:r>
                      <m:r>
                        <a:rPr lang="en-US" sz="2100" i="1">
                          <a:solidFill>
                            <a:srgbClr val="0070C0"/>
                          </a:solidFill>
                          <a:latin typeface="Cambria Math"/>
                        </a:rPr>
                        <m:t>−2</m:t>
                      </m:r>
                      <m:d>
                        <m:dPr>
                          <m:begChr m:val="["/>
                          <m:endChr m:val="]"/>
                          <m:ctrlPr>
                            <a:rPr lang="en-US" sz="2100" i="1" dirty="0" smtClean="0">
                              <a:solidFill>
                                <a:srgbClr val="0070C0"/>
                              </a:solidFill>
                              <a:latin typeface="Cambria Math"/>
                            </a:rPr>
                          </m:ctrlPr>
                        </m:dPr>
                        <m:e>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r>
                                <a:rPr lang="en-US" sz="2100" b="0" i="1" smtClean="0">
                                  <a:solidFill>
                                    <a:srgbClr val="0070C0"/>
                                  </a:solidFill>
                                  <a:latin typeface="Cambria Math"/>
                                </a:rPr>
                                <m:t>𝑥</m:t>
                              </m:r>
                            </m:e>
                          </m:func>
                          <m:r>
                            <a:rPr lang="en-US" sz="2100" b="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b="0" i="1" smtClean="0">
                                          <a:solidFill>
                                            <a:srgbClr val="0070C0"/>
                                          </a:solidFill>
                                          <a:latin typeface="Cambria Math"/>
                                        </a:rPr>
                                        <m:t>2</m:t>
                                      </m:r>
                                      <m:r>
                                        <a:rPr lang="en-US" sz="2100" i="1" dirty="0">
                                          <a:solidFill>
                                            <a:srgbClr val="0070C0"/>
                                          </a:solidFill>
                                          <a:latin typeface="Cambria Math"/>
                                        </a:rPr>
                                        <m:t>𝑥</m:t>
                                      </m:r>
                                    </m:e>
                                  </m:d>
                                </m:e>
                              </m:func>
                            </m:num>
                            <m:den>
                              <m:r>
                                <a:rPr lang="en-US" sz="2100" b="0" i="1" dirty="0" smtClean="0">
                                  <a:solidFill>
                                    <a:srgbClr val="0070C0"/>
                                  </a:solidFill>
                                  <a:latin typeface="Cambria Math"/>
                                </a:rPr>
                                <m:t>2</m:t>
                              </m:r>
                            </m:den>
                          </m:f>
                          <m:r>
                            <a:rPr lang="en-US" sz="2100" i="1" dirty="0">
                              <a:solidFill>
                                <a:srgbClr val="0070C0"/>
                              </a:solidFill>
                              <a:latin typeface="Cambria Math"/>
                            </a:rPr>
                            <m:t>+…</m:t>
                          </m:r>
                          <m:r>
                            <a:rPr lang="en-US" sz="2100" b="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num>
                            <m:den>
                              <m:r>
                                <a:rPr lang="en-US" sz="2100" i="1" dirty="0">
                                  <a:solidFill>
                                    <a:srgbClr val="0070C0"/>
                                  </a:solidFill>
                                  <a:latin typeface="Cambria Math"/>
                                </a:rPr>
                                <m:t>𝑘</m:t>
                              </m:r>
                            </m:den>
                          </m:f>
                          <m:r>
                            <a:rPr lang="en-US" sz="2100" b="0" i="1" dirty="0" smtClean="0">
                              <a:solidFill>
                                <a:srgbClr val="0070C0"/>
                              </a:solidFill>
                              <a:latin typeface="Cambria Math"/>
                            </a:rPr>
                            <m:t>+…</m:t>
                          </m:r>
                        </m:e>
                      </m:d>
                      <m:r>
                        <a:rPr lang="en-US" sz="2100" b="0" i="1" dirty="0" smtClean="0">
                          <a:solidFill>
                            <a:srgbClr val="0070C0"/>
                          </a:solidFill>
                          <a:latin typeface="Cambria Math"/>
                        </a:rPr>
                        <m:t>.</m:t>
                      </m:r>
                    </m:oMath>
                  </m:oMathPara>
                </a14:m>
                <a:endParaRPr lang="en-US" sz="2100" dirty="0"/>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96210" y="892128"/>
                <a:ext cx="11797047" cy="5729838"/>
              </a:xfrm>
              <a:prstGeom prst="rect">
                <a:avLst/>
              </a:prstGeom>
              <a:blipFill rotWithShape="1">
                <a:blip r:embed="rId2"/>
                <a:stretch>
                  <a:fillRect l="-6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itle 2"/>
              <p:cNvSpPr txBox="1">
                <a:spLocks/>
              </p:cNvSpPr>
              <p:nvPr/>
            </p:nvSpPr>
            <p:spPr>
              <a:xfrm>
                <a:off x="296213" y="172255"/>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smtClean="0">
                    <a:solidFill>
                      <a:srgbClr val="0070C0"/>
                    </a:solidFill>
                    <a:latin typeface="+mn-lt"/>
                  </a:rPr>
                  <a:t>Example: </a:t>
                </a:r>
                <a:r>
                  <a:rPr lang="en-US" sz="2200" dirty="0">
                    <a:latin typeface="+mn-lt"/>
                  </a:rPr>
                  <a:t>Obtain the Fourier series expansion of the periodic function </a:t>
                </a:r>
                <a14:m>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r>
                      <a:rPr lang="en-US" sz="2200" i="1" dirty="0">
                        <a:solidFill>
                          <a:srgbClr val="0070C0"/>
                        </a:solidFill>
                        <a:latin typeface="Cambria Math"/>
                      </a:rPr>
                      <m:t>𝑥</m:t>
                    </m:r>
                    <m:r>
                      <a:rPr lang="en-US" sz="2200" i="1" dirty="0">
                        <a:solidFill>
                          <a:srgbClr val="0070C0"/>
                        </a:solidFill>
                        <a:latin typeface="Cambria Math"/>
                      </a:rPr>
                      <m:t>; (0≤</m:t>
                    </m:r>
                    <m:r>
                      <a:rPr lang="en-US" sz="2200" i="1">
                        <a:solidFill>
                          <a:srgbClr val="0070C0"/>
                        </a:solidFill>
                        <a:latin typeface="Cambria Math"/>
                        <a:ea typeface="Cambria Math"/>
                      </a:rPr>
                      <m:t>𝑥</m:t>
                    </m:r>
                    <m:r>
                      <a:rPr lang="en-US" sz="2200" i="1">
                        <a:solidFill>
                          <a:srgbClr val="0070C0"/>
                        </a:solidFill>
                        <a:latin typeface="Cambria Math"/>
                        <a:ea typeface="Cambria Math"/>
                      </a:rPr>
                      <m:t>≤2</m:t>
                    </m:r>
                    <m:r>
                      <a:rPr lang="en-US" sz="2200" i="1" dirty="0">
                        <a:solidFill>
                          <a:srgbClr val="0070C0"/>
                        </a:solidFill>
                        <a:latin typeface="Cambria Math"/>
                      </a:rPr>
                      <m:t>𝜋</m:t>
                    </m:r>
                    <m:r>
                      <a:rPr lang="en-US" sz="2200" i="1" dirty="0">
                        <a:solidFill>
                          <a:srgbClr val="0070C0"/>
                        </a:solidFill>
                        <a:latin typeface="Cambria Math"/>
                      </a:rPr>
                      <m:t>)</m:t>
                    </m:r>
                  </m:oMath>
                </a14:m>
                <a:r>
                  <a:rPr lang="en-US" sz="2200" dirty="0">
                    <a:latin typeface="+mn-lt"/>
                  </a:rPr>
                  <a:t> of period </a:t>
                </a:r>
                <a14:m>
                  <m:oMath xmlns:m="http://schemas.openxmlformats.org/officeDocument/2006/math">
                    <m:r>
                      <a:rPr lang="en-US" sz="2200" i="1" dirty="0">
                        <a:latin typeface="Cambria Math"/>
                      </a:rPr>
                      <m:t>2</m:t>
                    </m:r>
                    <m:r>
                      <a:rPr lang="en-US" sz="2200" i="1" dirty="0">
                        <a:latin typeface="Cambria Math"/>
                      </a:rPr>
                      <m:t>𝜋</m:t>
                    </m:r>
                  </m:oMath>
                </a14:m>
                <a:r>
                  <a:rPr lang="en-US" sz="2200" dirty="0">
                    <a:latin typeface="+mn-lt"/>
                  </a:rPr>
                  <a:t> i.e., </a:t>
                </a:r>
                <a14:m>
                  <m:oMath xmlns:m="http://schemas.openxmlformats.org/officeDocument/2006/math">
                    <m:r>
                      <a:rPr lang="en-US" sz="2200" i="1" dirty="0">
                        <a:latin typeface="Cambria Math"/>
                      </a:rPr>
                      <m:t>𝑓</m:t>
                    </m:r>
                    <m:d>
                      <m:dPr>
                        <m:ctrlPr>
                          <a:rPr lang="en-US" sz="2200" i="1" dirty="0">
                            <a:latin typeface="Cambria Math"/>
                          </a:rPr>
                        </m:ctrlPr>
                      </m:dPr>
                      <m:e>
                        <m:r>
                          <a:rPr lang="en-US" sz="2200" i="1" dirty="0">
                            <a:latin typeface="Cambria Math"/>
                          </a:rPr>
                          <m:t>𝑥</m:t>
                        </m:r>
                      </m:e>
                    </m:d>
                    <m:r>
                      <a:rPr lang="en-US" sz="2200" i="1" dirty="0">
                        <a:latin typeface="Cambria Math"/>
                      </a:rPr>
                      <m:t>=</m:t>
                    </m:r>
                    <m:r>
                      <a:rPr lang="en-US" sz="2200" i="1" dirty="0">
                        <a:latin typeface="Cambria Math"/>
                      </a:rPr>
                      <m:t>𝑓</m:t>
                    </m:r>
                    <m:d>
                      <m:dPr>
                        <m:ctrlPr>
                          <a:rPr lang="en-US" sz="2200" i="1" dirty="0">
                            <a:latin typeface="Cambria Math"/>
                          </a:rPr>
                        </m:ctrlPr>
                      </m:dPr>
                      <m:e>
                        <m:r>
                          <a:rPr lang="en-US" sz="2200" i="1" dirty="0">
                            <a:latin typeface="Cambria Math"/>
                          </a:rPr>
                          <m:t>𝑥</m:t>
                        </m:r>
                        <m:r>
                          <a:rPr lang="en-US" sz="2200" i="1" dirty="0">
                            <a:latin typeface="Cambria Math"/>
                          </a:rPr>
                          <m:t>+2</m:t>
                        </m:r>
                        <m:r>
                          <a:rPr lang="el-GR" sz="2200" i="1" dirty="0">
                            <a:latin typeface="Cambria Math"/>
                          </a:rPr>
                          <m:t>𝜋</m:t>
                        </m:r>
                      </m:e>
                    </m:d>
                    <m:r>
                      <a:rPr lang="en-US" sz="2200" i="1" dirty="0">
                        <a:latin typeface="Cambria Math"/>
                      </a:rPr>
                      <m:t>.</m:t>
                    </m:r>
                  </m:oMath>
                </a14:m>
                <a:endParaRPr lang="en-US" sz="2200" dirty="0">
                  <a:latin typeface="+mn-lt"/>
                </a:endParaRPr>
              </a:p>
              <a:p>
                <a:endParaRPr lang="en-US" sz="2400" b="1" dirty="0">
                  <a:solidFill>
                    <a:srgbClr val="0070C0"/>
                  </a:solidFill>
                  <a:latin typeface="+mn-lt"/>
                </a:endParaRPr>
              </a:p>
            </p:txBody>
          </p:sp>
        </mc:Choice>
        <mc:Fallback xmlns="">
          <p:sp>
            <p:nvSpPr>
              <p:cNvPr id="3" name="Title 2"/>
              <p:cNvSpPr txBox="1">
                <a:spLocks noRot="1" noChangeAspect="1" noMove="1" noResize="1" noEditPoints="1" noAdjustHandles="1" noChangeArrowheads="1" noChangeShapeType="1" noTextEdit="1"/>
              </p:cNvSpPr>
              <p:nvPr/>
            </p:nvSpPr>
            <p:spPr>
              <a:xfrm>
                <a:off x="296213" y="172255"/>
                <a:ext cx="11797047" cy="729266"/>
              </a:xfrm>
              <a:prstGeom prst="rect">
                <a:avLst/>
              </a:prstGeom>
              <a:blipFill rotWithShape="1">
                <a:blip r:embed="rId3"/>
                <a:stretch>
                  <a:fillRect l="-930" t="-12500" b="-19167"/>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797899" y="1739400"/>
            <a:ext cx="4548388" cy="1963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265017" y="3707344"/>
            <a:ext cx="1614151" cy="369332"/>
          </a:xfrm>
          <a:prstGeom prst="rect">
            <a:avLst/>
          </a:prstGeom>
        </p:spPr>
        <p:txBody>
          <a:bodyPr wrap="square">
            <a:spAutoFit/>
          </a:bodyPr>
          <a:lstStyle/>
          <a:p>
            <a:r>
              <a:rPr lang="en-US" dirty="0" err="1" smtClean="0"/>
              <a:t>Sawtooth</a:t>
            </a:r>
            <a:r>
              <a:rPr lang="en-US" dirty="0" smtClean="0"/>
              <a:t> wave</a:t>
            </a:r>
            <a:endParaRPr lang="en-US" dirty="0"/>
          </a:p>
        </p:txBody>
      </p:sp>
    </p:spTree>
    <p:extLst>
      <p:ext uri="{BB962C8B-B14F-4D97-AF65-F5344CB8AC3E}">
        <p14:creationId xmlns:p14="http://schemas.microsoft.com/office/powerpoint/2010/main" val="2630750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0440" y="38160"/>
              <a:ext cx="11944800" cy="6296040"/>
            </p14:xfrm>
          </p:contentPart>
        </mc:Choice>
        <mc:Fallback xmlns="">
          <p:pic>
            <p:nvPicPr>
              <p:cNvPr id="2" name="Ink 1"/>
              <p:cNvPicPr/>
              <p:nvPr/>
            </p:nvPicPr>
            <p:blipFill>
              <a:blip r:embed="rId3"/>
              <a:stretch>
                <a:fillRect/>
              </a:stretch>
            </p:blipFill>
            <p:spPr>
              <a:xfrm>
                <a:off x="181080" y="28800"/>
                <a:ext cx="11963520" cy="6314760"/>
              </a:xfrm>
              <a:prstGeom prst="rect">
                <a:avLst/>
              </a:prstGeom>
            </p:spPr>
          </p:pic>
        </mc:Fallback>
      </mc:AlternateContent>
    </p:spTree>
    <p:extLst>
      <p:ext uri="{BB962C8B-B14F-4D97-AF65-F5344CB8AC3E}">
        <p14:creationId xmlns:p14="http://schemas.microsoft.com/office/powerpoint/2010/main" val="25337187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4" y="159002"/>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a:solidFill>
                      <a:srgbClr val="0070C0"/>
                    </a:solidFill>
                    <a:latin typeface="+mn-lt"/>
                  </a:rPr>
                  <a:t>Example: </a:t>
                </a:r>
                <a:r>
                  <a:rPr lang="en-US" sz="2200" dirty="0">
                    <a:latin typeface="+mn-lt"/>
                  </a:rPr>
                  <a:t>A periodic function </a:t>
                </a:r>
                <a14:m>
                  <m:oMath xmlns:m="http://schemas.openxmlformats.org/officeDocument/2006/math">
                    <m:r>
                      <a:rPr lang="en-US" sz="2200" i="1" dirty="0" smtClean="0">
                        <a:latin typeface="Cambria Math" panose="02040503050406030204" pitchFamily="18" charset="0"/>
                      </a:rPr>
                      <m:t>𝑓</m:t>
                    </m:r>
                    <m:r>
                      <a:rPr lang="en-US" sz="2200" i="1" dirty="0" smtClean="0">
                        <a:latin typeface="Cambria Math" panose="02040503050406030204" pitchFamily="18" charset="0"/>
                      </a:rPr>
                      <m:t>(</m:t>
                    </m:r>
                    <m:r>
                      <a:rPr lang="en-US" sz="2200" i="1" dirty="0">
                        <a:latin typeface="Cambria Math" panose="02040503050406030204" pitchFamily="18" charset="0"/>
                      </a:rPr>
                      <m:t>𝑡</m:t>
                    </m:r>
                    <m:r>
                      <a:rPr lang="en-US" sz="2200" i="1" dirty="0">
                        <a:latin typeface="Cambria Math" panose="02040503050406030204" pitchFamily="18" charset="0"/>
                      </a:rPr>
                      <m:t>)</m:t>
                    </m:r>
                  </m:oMath>
                </a14:m>
                <a:r>
                  <a:rPr lang="en-US" sz="2200" dirty="0">
                    <a:latin typeface="+mn-lt"/>
                  </a:rPr>
                  <a:t> with period </a:t>
                </a:r>
                <a14:m>
                  <m:oMath xmlns:m="http://schemas.openxmlformats.org/officeDocument/2006/math">
                    <m:r>
                      <a:rPr lang="en-US" sz="2200" i="1" dirty="0" smtClean="0">
                        <a:latin typeface="Cambria Math" panose="02040503050406030204" pitchFamily="18" charset="0"/>
                      </a:rPr>
                      <m:t>2</m:t>
                    </m:r>
                    <m:r>
                      <a:rPr lang="en-US" sz="2200" i="1" dirty="0" smtClean="0">
                        <a:latin typeface="Cambria Math" panose="02040503050406030204" pitchFamily="18" charset="0"/>
                      </a:rPr>
                      <m:t>𝜋</m:t>
                    </m:r>
                  </m:oMath>
                </a14:m>
                <a:r>
                  <a:rPr lang="en-US" sz="2200" dirty="0">
                    <a:latin typeface="+mn-lt"/>
                  </a:rPr>
                  <a:t> is defined by </a:t>
                </a:r>
                <a14:m>
                  <m:oMath xmlns:m="http://schemas.openxmlformats.org/officeDocument/2006/math">
                    <m:r>
                      <a:rPr lang="en-US" sz="2200" i="1" dirty="0" smtClean="0">
                        <a:latin typeface="Cambria Math" panose="02040503050406030204" pitchFamily="18" charset="0"/>
                      </a:rPr>
                      <m:t>𝑓</m:t>
                    </m:r>
                    <m:d>
                      <m:dPr>
                        <m:ctrlPr>
                          <a:rPr lang="en-US" sz="2200" i="1" dirty="0" smtClean="0">
                            <a:latin typeface="Cambria Math"/>
                          </a:rPr>
                        </m:ctrlPr>
                      </m:dPr>
                      <m:e>
                        <m:r>
                          <a:rPr lang="en-US" sz="2200" i="1" dirty="0">
                            <a:latin typeface="Cambria Math" panose="02040503050406030204" pitchFamily="18" charset="0"/>
                          </a:rPr>
                          <m:t>𝑡</m:t>
                        </m:r>
                      </m:e>
                    </m:d>
                    <m:r>
                      <a:rPr lang="en-US" sz="2200" i="1" dirty="0" smtClean="0">
                        <a:latin typeface="Cambria Math" panose="02040503050406030204" pitchFamily="18" charset="0"/>
                      </a:rPr>
                      <m:t>=</m:t>
                    </m:r>
                    <m:sSup>
                      <m:sSupPr>
                        <m:ctrlPr>
                          <a:rPr lang="en-US" sz="2200" i="1" dirty="0" smtClean="0">
                            <a:latin typeface="Cambria Math"/>
                          </a:rPr>
                        </m:ctrlPr>
                      </m:sSupPr>
                      <m:e>
                        <m:r>
                          <a:rPr lang="en-US" sz="2200" b="0" i="1" dirty="0" smtClean="0">
                            <a:latin typeface="Cambria Math" panose="02040503050406030204" pitchFamily="18" charset="0"/>
                          </a:rPr>
                          <m:t>𝑡</m:t>
                        </m:r>
                      </m:e>
                      <m:sup>
                        <m:r>
                          <a:rPr lang="en-US" sz="2200" b="0" i="1" dirty="0" smtClean="0">
                            <a:latin typeface="Cambria Math" panose="02040503050406030204" pitchFamily="18" charset="0"/>
                          </a:rPr>
                          <m:t>2</m:t>
                        </m:r>
                      </m:sup>
                    </m:sSup>
                    <m:r>
                      <a:rPr lang="en-US" sz="2200" b="0" i="1" dirty="0" smtClean="0">
                        <a:latin typeface="Cambria Math" panose="02040503050406030204" pitchFamily="18" charset="0"/>
                      </a:rPr>
                      <m:t>+</m:t>
                    </m:r>
                    <m:r>
                      <a:rPr lang="en-US" sz="2200" i="1" dirty="0" smtClean="0">
                        <a:latin typeface="Cambria Math" panose="02040503050406030204" pitchFamily="18" charset="0"/>
                      </a:rPr>
                      <m:t>𝑡</m:t>
                    </m:r>
                    <m:r>
                      <a:rPr lang="en-US" sz="2200" b="0" i="1" dirty="0" smtClean="0">
                        <a:latin typeface="Cambria Math" panose="02040503050406030204" pitchFamily="18" charset="0"/>
                      </a:rPr>
                      <m:t> </m:t>
                    </m:r>
                    <m:r>
                      <a:rPr lang="en-US" sz="2200" i="1" dirty="0" smtClean="0">
                        <a:latin typeface="Cambria Math" panose="02040503050406030204" pitchFamily="18" charset="0"/>
                      </a:rPr>
                      <m:t>(</m:t>
                    </m:r>
                    <m:r>
                      <a:rPr lang="en-US" sz="2200" i="1" dirty="0">
                        <a:latin typeface="Cambria Math" panose="02040503050406030204" pitchFamily="18" charset="0"/>
                      </a:rPr>
                      <m:t>−</m:t>
                    </m:r>
                    <m:r>
                      <a:rPr lang="el-GR" sz="2200" i="1" dirty="0" smtClean="0">
                        <a:latin typeface="Cambria Math" panose="02040503050406030204" pitchFamily="18" charset="0"/>
                      </a:rPr>
                      <m:t>𝜋</m:t>
                    </m:r>
                    <m:r>
                      <a:rPr lang="el-GR" sz="2200" i="1" dirty="0" smtClean="0">
                        <a:latin typeface="Cambria Math" panose="02040503050406030204" pitchFamily="18" charset="0"/>
                        <a:ea typeface="Cambria Math" panose="02040503050406030204" pitchFamily="18" charset="0"/>
                      </a:rPr>
                      <m:t>≤</m:t>
                    </m:r>
                    <m:r>
                      <a:rPr lang="en-US" sz="2200" i="1" dirty="0" smtClean="0">
                        <a:latin typeface="Cambria Math" panose="02040503050406030204" pitchFamily="18" charset="0"/>
                      </a:rPr>
                      <m:t>𝑡</m:t>
                    </m:r>
                    <m:r>
                      <a:rPr lang="el-GR" sz="2200" i="1" dirty="0">
                        <a:latin typeface="Cambria Math" panose="02040503050406030204" pitchFamily="18" charset="0"/>
                        <a:ea typeface="Cambria Math" panose="02040503050406030204" pitchFamily="18" charset="0"/>
                      </a:rPr>
                      <m:t>≤</m:t>
                    </m:r>
                    <m:r>
                      <a:rPr lang="el-GR" sz="2200" i="1" dirty="0" smtClean="0">
                        <a:latin typeface="Cambria Math" panose="02040503050406030204" pitchFamily="18" charset="0"/>
                      </a:rPr>
                      <m:t>𝜋</m:t>
                    </m:r>
                    <m:r>
                      <a:rPr lang="el-GR" sz="2200" i="1" dirty="0" smtClean="0">
                        <a:latin typeface="Cambria Math" panose="02040503050406030204" pitchFamily="18" charset="0"/>
                      </a:rPr>
                      <m:t>).</m:t>
                    </m:r>
                  </m:oMath>
                </a14:m>
                <a:r>
                  <a:rPr lang="el-GR" sz="2200" dirty="0">
                    <a:latin typeface="+mn-lt"/>
                  </a:rPr>
                  <a:t> </a:t>
                </a:r>
                <a:r>
                  <a:rPr lang="en-US" sz="2200" dirty="0">
                    <a:latin typeface="+mn-lt"/>
                  </a:rPr>
                  <a:t>Sketch a graph of the function </a:t>
                </a:r>
                <a:r>
                  <a:rPr lang="en-US" sz="2200" i="1" dirty="0">
                    <a:latin typeface="+mn-lt"/>
                  </a:rPr>
                  <a:t>f </a:t>
                </a:r>
                <a:r>
                  <a:rPr lang="en-US" sz="2200" dirty="0">
                    <a:latin typeface="+mn-lt"/>
                  </a:rPr>
                  <a:t>(</a:t>
                </a:r>
                <a:r>
                  <a:rPr lang="en-US" sz="2200" i="1" dirty="0">
                    <a:latin typeface="+mn-lt"/>
                  </a:rPr>
                  <a:t>t</a:t>
                </a:r>
                <a:r>
                  <a:rPr lang="en-US" sz="2200" dirty="0">
                    <a:latin typeface="+mn-lt"/>
                  </a:rPr>
                  <a:t>) for values of </a:t>
                </a:r>
                <a:r>
                  <a:rPr lang="en-US" sz="2200" i="1" dirty="0">
                    <a:latin typeface="+mn-lt"/>
                  </a:rPr>
                  <a:t>t </a:t>
                </a:r>
                <a:r>
                  <a:rPr lang="en-US" sz="2200" dirty="0">
                    <a:latin typeface="+mn-lt"/>
                  </a:rPr>
                  <a:t>from </a:t>
                </a:r>
                <a:r>
                  <a:rPr lang="en-US" sz="2200" i="1" dirty="0">
                    <a:latin typeface="+mn-lt"/>
                  </a:rPr>
                  <a:t>t </a:t>
                </a:r>
                <a:r>
                  <a:rPr lang="en-US" sz="2200" dirty="0">
                    <a:latin typeface="+mn-lt"/>
                  </a:rPr>
                  <a:t>= −3π to </a:t>
                </a:r>
                <a:r>
                  <a:rPr lang="en-US" sz="2200" i="1" dirty="0">
                    <a:latin typeface="+mn-lt"/>
                  </a:rPr>
                  <a:t>t </a:t>
                </a:r>
                <a:r>
                  <a:rPr lang="en-US" sz="2200" dirty="0">
                    <a:latin typeface="+mn-lt"/>
                  </a:rPr>
                  <a:t>= 3π and obtain a Fourier series expansion of the function.</a:t>
                </a:r>
              </a:p>
              <a:p>
                <a:endParaRPr lang="en-US" sz="2200" b="1" dirty="0">
                  <a:solidFill>
                    <a:srgbClr val="0070C0"/>
                  </a:solidFill>
                  <a:latin typeface="+mn-lt"/>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4" y="159002"/>
                <a:ext cx="11797047" cy="729266"/>
              </a:xfrm>
              <a:prstGeom prst="rect">
                <a:avLst/>
              </a:prstGeom>
              <a:blipFill>
                <a:blip r:embed="rId2"/>
                <a:stretch>
                  <a:fillRect l="-672" t="-10000" r="-827" b="-5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193183" y="1108275"/>
                <a:ext cx="11797047" cy="54363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mn-lt"/>
                  </a:rPr>
                  <a:t>Solution:</a:t>
                </a:r>
                <a:r>
                  <a:rPr lang="en-US" sz="2200" dirty="0">
                    <a:latin typeface="+mn-lt"/>
                  </a:rPr>
                  <a:t> Given that </a:t>
                </a:r>
                <a14:m>
                  <m:oMath xmlns:m="http://schemas.openxmlformats.org/officeDocument/2006/math">
                    <m:r>
                      <a:rPr lang="en-US" sz="2200" b="0" i="1" smtClean="0">
                        <a:latin typeface="Cambria Math"/>
                      </a:rPr>
                      <m:t>𝑇</m:t>
                    </m:r>
                    <m:r>
                      <a:rPr lang="en-US" sz="2200" b="0" i="1" smtClean="0">
                        <a:latin typeface="Cambria Math"/>
                      </a:rPr>
                      <m:t>=2</m:t>
                    </m:r>
                    <m:r>
                      <a:rPr lang="en-US" sz="2200" b="0" i="1" smtClean="0">
                        <a:latin typeface="Cambria Math"/>
                        <a:ea typeface="Cambria Math"/>
                      </a:rPr>
                      <m:t>𝜋</m:t>
                    </m:r>
                    <m:r>
                      <a:rPr lang="en-US" sz="2200" i="1" dirty="0">
                        <a:latin typeface="Cambria Math" panose="02040503050406030204" pitchFamily="18" charset="0"/>
                        <a:ea typeface="Cambria Math" panose="02040503050406030204" pitchFamily="18" charset="0"/>
                      </a:rPr>
                      <m:t>⇒</m:t>
                    </m:r>
                    <m:r>
                      <a:rPr lang="en-US" sz="2200" b="0" i="1" smtClean="0">
                        <a:latin typeface="Cambria Math"/>
                        <a:ea typeface="Cambria Math"/>
                      </a:rPr>
                      <m:t>𝜔</m:t>
                    </m:r>
                    <m:r>
                      <a:rPr lang="en-US" sz="2200" b="0" i="1" smtClean="0">
                        <a:latin typeface="Cambria Math"/>
                        <a:ea typeface="Cambria Math"/>
                      </a:rPr>
                      <m:t>=1.</m:t>
                    </m:r>
                  </m:oMath>
                </a14:m>
                <a:r>
                  <a:rPr lang="en-US" sz="2200" dirty="0">
                    <a:latin typeface="+mn-lt"/>
                  </a:rPr>
                  <a:t> By using </a:t>
                </a:r>
                <a14:m>
                  <m:oMath xmlns:m="http://schemas.openxmlformats.org/officeDocument/2006/math">
                    <m:r>
                      <a:rPr lang="en-US" sz="2200" i="1" dirty="0" smtClean="0">
                        <a:latin typeface="Cambria Math"/>
                      </a:rPr>
                      <m:t>(</m:t>
                    </m:r>
                    <m:r>
                      <a:rPr lang="en-US" sz="2200" b="0" i="1" dirty="0" smtClean="0">
                        <a:latin typeface="Cambria Math"/>
                      </a:rPr>
                      <m:t>2</m:t>
                    </m:r>
                    <m:r>
                      <a:rPr lang="en-US" sz="2200" i="1" dirty="0" smtClean="0">
                        <a:latin typeface="Cambria Math"/>
                      </a:rPr>
                      <m:t>)</m:t>
                    </m:r>
                  </m:oMath>
                </a14:m>
                <a:r>
                  <a:rPr lang="en-US" sz="2200" dirty="0">
                    <a:latin typeface="+mn-lt"/>
                  </a:rPr>
                  <a:t>, </a:t>
                </a:r>
                <a14:m>
                  <m:oMath xmlns:m="http://schemas.openxmlformats.org/officeDocument/2006/math">
                    <m:r>
                      <a:rPr lang="en-US" sz="2200" i="1" dirty="0" smtClean="0">
                        <a:latin typeface="Cambria Math"/>
                      </a:rPr>
                      <m:t>(3)</m:t>
                    </m:r>
                  </m:oMath>
                </a14:m>
                <a:r>
                  <a:rPr lang="en-US" sz="2200" dirty="0">
                    <a:latin typeface="+mn-lt"/>
                  </a:rPr>
                  <a:t> and </a:t>
                </a:r>
                <a14:m>
                  <m:oMath xmlns:m="http://schemas.openxmlformats.org/officeDocument/2006/math">
                    <m:r>
                      <a:rPr lang="en-US" sz="2200" i="1" dirty="0" smtClean="0">
                        <a:latin typeface="Cambria Math"/>
                      </a:rPr>
                      <m:t>(</m:t>
                    </m:r>
                    <m:r>
                      <a:rPr lang="en-US" sz="2200" b="0" i="1" dirty="0" smtClean="0">
                        <a:latin typeface="Cambria Math"/>
                      </a:rPr>
                      <m:t>4</m:t>
                    </m:r>
                    <m:r>
                      <a:rPr lang="en-US" sz="2200" i="1" dirty="0" smtClean="0">
                        <a:latin typeface="Cambria Math"/>
                      </a:rPr>
                      <m:t>)</m:t>
                    </m:r>
                  </m:oMath>
                </a14:m>
                <a:r>
                  <a:rPr lang="en-US" sz="2200" dirty="0">
                    <a:latin typeface="+mn-lt"/>
                  </a:rPr>
                  <a:t> </a:t>
                </a:r>
                <a:r>
                  <a:rPr lang="en-US" sz="2200" dirty="0">
                    <a:latin typeface="+mn-lt"/>
                    <a:cs typeface="Cordia New" pitchFamily="34" charset="-34"/>
                  </a:rPr>
                  <a:t>the Fourier coefficients are obtained as: </a:t>
                </a: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b="0" i="1" smtClean="0">
                              <a:solidFill>
                                <a:srgbClr val="0070C0"/>
                              </a:solidFill>
                              <a:latin typeface="Cambria Math"/>
                            </a:rPr>
                            <m:t>0</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panose="02040503050406030204" pitchFamily="18" charset="0"/>
                            </a:rPr>
                            <m:t>−</m:t>
                          </m:r>
                          <m:r>
                            <a:rPr lang="en-US" sz="2100" i="1" dirty="0">
                              <a:solidFill>
                                <a:srgbClr val="0070C0"/>
                              </a:solidFill>
                              <a:latin typeface="Cambria Math"/>
                            </a:rPr>
                            <m:t>𝜋</m:t>
                          </m:r>
                        </m:sub>
                        <m:sup>
                          <m:r>
                            <a:rPr lang="en-US" sz="2100" i="1" dirty="0">
                              <a:solidFill>
                                <a:srgbClr val="0070C0"/>
                              </a:solidFill>
                              <a:latin typeface="Cambria Math"/>
                            </a:rPr>
                            <m:t>𝜋</m:t>
                          </m:r>
                        </m:sup>
                        <m:e>
                          <m:sSup>
                            <m:sSupPr>
                              <m:ctrlPr>
                                <a:rPr lang="en-US" sz="2100" i="1" dirty="0" smtClean="0">
                                  <a:solidFill>
                                    <a:srgbClr val="0070C0"/>
                                  </a:solidFill>
                                  <a:latin typeface="Cambria Math"/>
                                </a:rPr>
                              </m:ctrlPr>
                            </m:sSupPr>
                            <m:e>
                              <m:r>
                                <a:rPr lang="en-US" sz="2100" b="0" i="1" dirty="0" smtClean="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e>
                            <m:sup>
                              <m:r>
                                <a:rPr lang="en-US" sz="2100" i="1" dirty="0">
                                  <a:solidFill>
                                    <a:srgbClr val="0070C0"/>
                                  </a:solidFill>
                                  <a:latin typeface="Cambria Math" panose="02040503050406030204" pitchFamily="18" charset="0"/>
                                </a:rPr>
                                <m:t>2</m:t>
                              </m:r>
                            </m:sup>
                          </m:sSup>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r>
                            <a:rPr lang="en-US" sz="2100" b="0" i="1" dirty="0" smtClean="0">
                              <a:solidFill>
                                <a:srgbClr val="0070C0"/>
                              </a:solidFill>
                              <a:latin typeface="Cambria Math" panose="02040503050406030204" pitchFamily="18" charset="0"/>
                            </a:rPr>
                            <m:t>)</m:t>
                          </m:r>
                        </m:e>
                      </m:nary>
                      <m:r>
                        <a:rPr lang="en-US" sz="2100" i="1">
                          <a:solidFill>
                            <a:srgbClr val="0070C0"/>
                          </a:solidFill>
                          <a:latin typeface="Cambria Math"/>
                        </a:rPr>
                        <m:t>𝑑</m:t>
                      </m:r>
                      <m:r>
                        <a:rPr lang="en-US" sz="2100" b="0" i="1" smtClean="0">
                          <a:solidFill>
                            <a:srgbClr val="0070C0"/>
                          </a:solidFill>
                          <a:latin typeface="Cambria Math" panose="02040503050406030204" pitchFamily="18" charset="0"/>
                        </a:rPr>
                        <m:t>𝑡</m:t>
                      </m:r>
                      <m:r>
                        <a:rPr lang="en-US" sz="2100" b="0" i="1" smtClean="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2</m:t>
                          </m:r>
                        </m:num>
                        <m:den>
                          <m:r>
                            <a:rPr lang="en-US" sz="2100" b="0" i="1" smtClean="0">
                              <a:solidFill>
                                <a:srgbClr val="0070C0"/>
                              </a:solidFill>
                              <a:latin typeface="Cambria Math" panose="02040503050406030204" pitchFamily="18" charset="0"/>
                            </a:rPr>
                            <m:t>3</m:t>
                          </m:r>
                        </m:den>
                      </m:f>
                      <m:sSup>
                        <m:sSupPr>
                          <m:ctrlPr>
                            <a:rPr lang="en-US" sz="2100" i="1" dirty="0" smtClean="0">
                              <a:solidFill>
                                <a:srgbClr val="0070C0"/>
                              </a:solidFill>
                              <a:latin typeface="Cambria Math"/>
                            </a:rPr>
                          </m:ctrlPr>
                        </m:sSupPr>
                        <m:e>
                          <m:r>
                            <a:rPr lang="en-US" sz="2100" i="1" dirty="0">
                              <a:solidFill>
                                <a:srgbClr val="0070C0"/>
                              </a:solidFill>
                              <a:latin typeface="Cambria Math"/>
                            </a:rPr>
                            <m:t>𝜋</m:t>
                          </m:r>
                        </m:e>
                        <m:sup>
                          <m:r>
                            <a:rPr lang="en-US" sz="2100" i="1" dirty="0">
                              <a:solidFill>
                                <a:srgbClr val="0070C0"/>
                              </a:solidFill>
                              <a:latin typeface="Cambria Math" panose="02040503050406030204" pitchFamily="18" charset="0"/>
                            </a:rPr>
                            <m:t>2</m:t>
                          </m:r>
                        </m:sup>
                      </m:sSup>
                      <m:r>
                        <a:rPr lang="en-US" sz="2100" b="0" i="1" dirty="0" smtClean="0">
                          <a:solidFill>
                            <a:srgbClr val="0070C0"/>
                          </a:solidFill>
                          <a:latin typeface="Cambria Math"/>
                        </a:rPr>
                        <m:t>.</m:t>
                      </m:r>
                      <m:r>
                        <a:rPr lang="en-US" sz="2100" i="1">
                          <a:solidFill>
                            <a:srgbClr val="0070C0"/>
                          </a:solidFill>
                          <a:latin typeface="Cambria Math"/>
                        </a:rPr>
                        <m:t> </m:t>
                      </m:r>
                    </m:oMath>
                  </m:oMathPara>
                </a14:m>
                <a:endParaRPr lang="en-US" sz="2100" dirty="0">
                  <a:cs typeface="Cordia New" pitchFamily="34" charset="-34"/>
                </a:endParaRPr>
              </a:p>
              <a:p>
                <a:endParaRPr lang="en-US" sz="6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m:t>
                          </m:r>
                          <m:r>
                            <a:rPr lang="en-US" sz="2100" i="1" dirty="0">
                              <a:solidFill>
                                <a:srgbClr val="0070C0"/>
                              </a:solidFill>
                              <a:latin typeface="Cambria Math"/>
                            </a:rPr>
                            <m:t>𝜋</m:t>
                          </m:r>
                        </m:sub>
                        <m:sup>
                          <m:r>
                            <a:rPr lang="en-US" sz="2100" i="1" dirty="0">
                              <a:solidFill>
                                <a:srgbClr val="0070C0"/>
                              </a:solidFill>
                              <a:latin typeface="Cambria Math"/>
                            </a:rPr>
                            <m:t>𝜋</m:t>
                          </m:r>
                        </m:sup>
                        <m:e>
                          <m:sSup>
                            <m:sSupPr>
                              <m:ctrlPr>
                                <a:rPr lang="en-US" sz="2100" i="1" dirty="0">
                                  <a:solidFill>
                                    <a:srgbClr val="0070C0"/>
                                  </a:solidFill>
                                  <a:latin typeface="Cambria Math"/>
                                </a:rPr>
                              </m:ctrlPr>
                            </m:sSupPr>
                            <m:e>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e>
                            <m:sup>
                              <m:r>
                                <a:rPr lang="en-US" sz="2100" i="1" dirty="0">
                                  <a:solidFill>
                                    <a:srgbClr val="0070C0"/>
                                  </a:solidFill>
                                  <a:latin typeface="Cambria Math" panose="02040503050406030204" pitchFamily="18" charset="0"/>
                                </a:rPr>
                                <m:t>2</m:t>
                              </m:r>
                            </m:sup>
                          </m:sSup>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r>
                            <a:rPr lang="en-US" sz="2100" i="1" dirty="0">
                              <a:solidFill>
                                <a:srgbClr val="0070C0"/>
                              </a:solidFill>
                              <a:latin typeface="Cambria Math" panose="02040503050406030204" pitchFamily="18" charset="0"/>
                            </a:rPr>
                            <m:t>)</m:t>
                          </m:r>
                        </m:e>
                      </m:nary>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b="0" i="1" dirty="0" smtClean="0">
                                  <a:solidFill>
                                    <a:srgbClr val="0070C0"/>
                                  </a:solidFill>
                                  <a:latin typeface="Cambria Math" panose="02040503050406030204" pitchFamily="18" charset="0"/>
                                </a:rPr>
                                <m:t>𝑡</m:t>
                              </m:r>
                            </m:e>
                          </m:d>
                        </m:e>
                      </m:func>
                      <m:r>
                        <a:rPr lang="en-US" sz="2100" b="0" i="1" dirty="0" smtClean="0">
                          <a:solidFill>
                            <a:srgbClr val="0070C0"/>
                          </a:solidFill>
                          <a:latin typeface="Cambria Math" panose="02040503050406030204" pitchFamily="18" charset="0"/>
                        </a:rPr>
                        <m:t>𝑑𝑡</m:t>
                      </m:r>
                      <m:r>
                        <a:rPr lang="en-US" sz="2100" b="0" i="1" smtClean="0">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4</m:t>
                          </m:r>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r>
                        <a:rPr lang="en-US" sz="2100" b="0" i="1" smtClean="0">
                          <a:solidFill>
                            <a:srgbClr val="0070C0"/>
                          </a:solidFill>
                          <a:latin typeface="Cambria Math" panose="02040503050406030204" pitchFamily="18" charset="0"/>
                        </a:rPr>
                        <m:t>,   </m:t>
                      </m:r>
                      <m:d>
                        <m:dPr>
                          <m:ctrlPr>
                            <a:rPr lang="en-US" sz="2100" b="0" i="1" smtClean="0">
                              <a:solidFill>
                                <a:srgbClr val="0070C0"/>
                              </a:solidFill>
                              <a:latin typeface="Cambria Math"/>
                            </a:rPr>
                          </m:ctrlPr>
                        </m:dPr>
                        <m:e>
                          <m:r>
                            <a:rPr lang="en-US" sz="2100" b="0" i="1" smtClean="0">
                              <a:solidFill>
                                <a:srgbClr val="0070C0"/>
                              </a:solidFill>
                              <a:latin typeface="Cambria Math"/>
                            </a:rPr>
                            <m:t>𝑘</m:t>
                          </m:r>
                          <m:r>
                            <a:rPr lang="en-US" sz="2100" i="1">
                              <a:solidFill>
                                <a:srgbClr val="0070C0"/>
                              </a:solidFill>
                              <a:latin typeface="Cambria Math"/>
                              <a:ea typeface="Cambria Math"/>
                            </a:rPr>
                            <m:t>≥</m:t>
                          </m:r>
                          <m:r>
                            <a:rPr lang="en-US" sz="2100" b="0" i="1" smtClean="0">
                              <a:solidFill>
                                <a:srgbClr val="0070C0"/>
                              </a:solidFill>
                              <a:latin typeface="Cambria Math"/>
                              <a:ea typeface="Cambria Math"/>
                            </a:rPr>
                            <m:t>1</m:t>
                          </m:r>
                        </m:e>
                      </m:d>
                      <m:r>
                        <a:rPr lang="en-US" sz="2100" b="0" i="1" smtClean="0">
                          <a:solidFill>
                            <a:srgbClr val="0070C0"/>
                          </a:solidFill>
                          <a:latin typeface="Cambria Math"/>
                        </a:rPr>
                        <m:t>.  </m:t>
                      </m:r>
                    </m:oMath>
                  </m:oMathPara>
                </a14:m>
                <a:endParaRPr lang="en-US" sz="2100" dirty="0">
                  <a:latin typeface="+mn-lt"/>
                  <a:cs typeface="Cordia New" pitchFamily="34" charset="-34"/>
                </a:endParaRPr>
              </a:p>
              <a:p>
                <a:endParaRPr lang="en-US" sz="110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b="0" i="1" smtClean="0">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m:t>
                          </m:r>
                          <m:r>
                            <a:rPr lang="en-US" sz="2100" i="1" dirty="0">
                              <a:solidFill>
                                <a:srgbClr val="0070C0"/>
                              </a:solidFill>
                              <a:latin typeface="Cambria Math"/>
                            </a:rPr>
                            <m:t>𝜋</m:t>
                          </m:r>
                        </m:sub>
                        <m:sup>
                          <m:r>
                            <a:rPr lang="en-US" sz="2100" i="1" dirty="0">
                              <a:solidFill>
                                <a:srgbClr val="0070C0"/>
                              </a:solidFill>
                              <a:latin typeface="Cambria Math"/>
                            </a:rPr>
                            <m:t>𝜋</m:t>
                          </m:r>
                        </m:sup>
                        <m:e>
                          <m:sSup>
                            <m:sSupPr>
                              <m:ctrlPr>
                                <a:rPr lang="en-US" sz="2100" i="1" dirty="0">
                                  <a:solidFill>
                                    <a:srgbClr val="0070C0"/>
                                  </a:solidFill>
                                  <a:latin typeface="Cambria Math"/>
                                </a:rPr>
                              </m:ctrlPr>
                            </m:sSupPr>
                            <m:e>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e>
                            <m:sup>
                              <m:r>
                                <a:rPr lang="en-US" sz="2100" i="1" dirty="0">
                                  <a:solidFill>
                                    <a:srgbClr val="0070C0"/>
                                  </a:solidFill>
                                  <a:latin typeface="Cambria Math" panose="02040503050406030204" pitchFamily="18" charset="0"/>
                                </a:rPr>
                                <m:t>2</m:t>
                              </m:r>
                            </m:sup>
                          </m:sSup>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r>
                            <a:rPr lang="en-US" sz="2100" i="1" dirty="0">
                              <a:solidFill>
                                <a:srgbClr val="0070C0"/>
                              </a:solidFill>
                              <a:latin typeface="Cambria Math" panose="02040503050406030204" pitchFamily="18" charset="0"/>
                            </a:rPr>
                            <m:t>)</m:t>
                          </m:r>
                        </m:e>
                      </m:nary>
                      <m:func>
                        <m:funcPr>
                          <m:ctrlPr>
                            <a:rPr lang="en-US" sz="2100" i="1">
                              <a:solidFill>
                                <a:srgbClr val="0070C0"/>
                              </a:solidFill>
                              <a:latin typeface="Cambria Math"/>
                            </a:rPr>
                          </m:ctrlPr>
                        </m:funcPr>
                        <m:fName>
                          <m:r>
                            <m:rPr>
                              <m:sty m:val="p"/>
                            </m:rPr>
                            <a:rPr lang="en-US" sz="2100">
                              <a:solidFill>
                                <a:srgbClr val="0070C0"/>
                              </a:solidFill>
                              <a:latin typeface="Cambria Math"/>
                            </a:rPr>
                            <m:t>s</m:t>
                          </m:r>
                          <m:r>
                            <m:rPr>
                              <m:sty m:val="p"/>
                            </m:rPr>
                            <a:rPr lang="en-US" sz="2100" b="0" i="0" smtClean="0">
                              <a:solidFill>
                                <a:srgbClr val="0070C0"/>
                              </a:solidFill>
                              <a:latin typeface="Cambria Math" panose="02040503050406030204" pitchFamily="18" charset="0"/>
                            </a:rPr>
                            <m:t>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panose="02040503050406030204" pitchFamily="18" charset="0"/>
                                </a:rPr>
                                <m:t>𝑡</m:t>
                              </m:r>
                            </m:e>
                          </m:d>
                        </m:e>
                      </m:func>
                      <m:r>
                        <a:rPr lang="en-US" sz="2100" i="1" dirty="0">
                          <a:solidFill>
                            <a:srgbClr val="0070C0"/>
                          </a:solidFill>
                          <a:latin typeface="Cambria Math" panose="02040503050406030204" pitchFamily="18" charset="0"/>
                        </a:rPr>
                        <m:t>𝑑𝑡</m:t>
                      </m:r>
                      <m:r>
                        <a:rPr lang="en-US" sz="2100" i="1">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2</m:t>
                          </m:r>
                        </m:num>
                        <m:den>
                          <m:r>
                            <a:rPr lang="en-US" sz="2100" b="0" i="1" smtClean="0">
                              <a:solidFill>
                                <a:srgbClr val="0070C0"/>
                              </a:solidFill>
                              <a:latin typeface="Cambria Math" panose="02040503050406030204" pitchFamily="18" charset="0"/>
                            </a:rPr>
                            <m:t>𝑘</m:t>
                          </m:r>
                        </m:den>
                      </m:f>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r>
                            <a:rPr lang="en-US" sz="2100" b="0" i="1" smtClean="0">
                              <a:solidFill>
                                <a:srgbClr val="0070C0"/>
                              </a:solidFill>
                              <a:latin typeface="Cambria Math" panose="02040503050406030204" pitchFamily="18" charset="0"/>
                            </a:rPr>
                            <m:t>+1</m:t>
                          </m:r>
                        </m:sup>
                      </m:sSup>
                      <m:r>
                        <a:rPr lang="en-US" sz="2100" b="0" i="1" dirty="0" smtClean="0">
                          <a:solidFill>
                            <a:srgbClr val="0070C0"/>
                          </a:solidFill>
                          <a:latin typeface="Cambria Math"/>
                        </a:rPr>
                        <m:t>,   </m:t>
                      </m:r>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≥1</m:t>
                          </m:r>
                        </m:e>
                      </m:d>
                      <m:r>
                        <a:rPr lang="en-US" sz="2100" i="1">
                          <a:solidFill>
                            <a:srgbClr val="0070C0"/>
                          </a:solidFill>
                          <a:latin typeface="Cambria Math"/>
                        </a:rPr>
                        <m:t>.</m:t>
                      </m:r>
                      <m:r>
                        <a:rPr lang="en-US" sz="2100" b="0" i="1" smtClean="0">
                          <a:solidFill>
                            <a:srgbClr val="0070C0"/>
                          </a:solidFill>
                          <a:latin typeface="Cambria Math"/>
                        </a:rPr>
                        <m:t> </m:t>
                      </m:r>
                    </m:oMath>
                  </m:oMathPara>
                </a14:m>
                <a:endParaRPr lang="en-US" sz="2100" dirty="0">
                  <a:latin typeface="+mn-lt"/>
                  <a:cs typeface="Cordia New" pitchFamily="34" charset="-34"/>
                </a:endParaRPr>
              </a:p>
              <a:p>
                <a:endParaRPr lang="en-US" sz="400" dirty="0">
                  <a:latin typeface="+mn-lt"/>
                </a:endParaRPr>
              </a:p>
              <a:p>
                <a:endParaRPr lang="en-US" sz="600" dirty="0">
                  <a:latin typeface="+mn-lt"/>
                </a:endParaRPr>
              </a:p>
              <a:p>
                <a:r>
                  <a:rPr lang="en-US" sz="2200" dirty="0">
                    <a:latin typeface="+mn-lt"/>
                  </a:rPr>
                  <a:t>Thus, by using </a:t>
                </a:r>
                <a14:m>
                  <m:oMath xmlns:m="http://schemas.openxmlformats.org/officeDocument/2006/math">
                    <m:r>
                      <a:rPr lang="en-US" sz="2200" i="1" dirty="0">
                        <a:latin typeface="Cambria Math"/>
                      </a:rPr>
                      <m:t>(1)</m:t>
                    </m:r>
                  </m:oMath>
                </a14:m>
                <a:r>
                  <a:rPr lang="en-US" sz="2200" dirty="0">
                    <a:latin typeface="+mn-lt"/>
                  </a:rPr>
                  <a:t> the </a:t>
                </a:r>
                <a:r>
                  <a:rPr lang="en-US" sz="2200" b="1" dirty="0">
                    <a:latin typeface="+mn-lt"/>
                  </a:rPr>
                  <a:t>Fourier series </a:t>
                </a:r>
                <a:r>
                  <a:rPr lang="en-US" sz="2200" dirty="0">
                    <a:latin typeface="+mn-lt"/>
                  </a:rPr>
                  <a:t>of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𝑡</m:t>
                    </m:r>
                    <m:r>
                      <a:rPr lang="en-US" sz="2200" b="0" i="1" smtClean="0">
                        <a:latin typeface="Cambria Math"/>
                      </a:rPr>
                      <m:t>)</m:t>
                    </m:r>
                  </m:oMath>
                </a14:m>
                <a:r>
                  <a:rPr lang="en-US" sz="2200" dirty="0">
                    <a:latin typeface="+mn-lt"/>
                  </a:rPr>
                  <a:t> is given as:</a:t>
                </a:r>
              </a:p>
              <a:p>
                <a:endParaRPr lang="en-US" sz="40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b="0" i="1" smtClean="0">
                              <a:solidFill>
                                <a:srgbClr val="0070C0"/>
                              </a:solidFill>
                              <a:latin typeface="Cambria Math"/>
                            </a:rPr>
                            <m:t>𝑡</m:t>
                          </m:r>
                        </m:e>
                      </m:d>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dirty="0">
                                  <a:solidFill>
                                    <a:srgbClr val="0070C0"/>
                                  </a:solidFill>
                                  <a:latin typeface="Cambria Math"/>
                                </a:rPr>
                              </m:ctrlPr>
                            </m:sSupPr>
                            <m:e>
                              <m:r>
                                <a:rPr lang="en-US" sz="2100" i="1" dirty="0">
                                  <a:solidFill>
                                    <a:srgbClr val="0070C0"/>
                                  </a:solidFill>
                                  <a:latin typeface="Cambria Math"/>
                                </a:rPr>
                                <m:t>𝜋</m:t>
                              </m:r>
                            </m:e>
                            <m:sup>
                              <m:r>
                                <a:rPr lang="en-US" sz="2100" i="1" dirty="0">
                                  <a:solidFill>
                                    <a:srgbClr val="0070C0"/>
                                  </a:solidFill>
                                  <a:latin typeface="Cambria Math" panose="02040503050406030204" pitchFamily="18" charset="0"/>
                                </a:rPr>
                                <m:t>2</m:t>
                              </m:r>
                            </m:sup>
                          </m:sSup>
                        </m:num>
                        <m:den>
                          <m:r>
                            <a:rPr lang="en-US" sz="2100" i="1">
                              <a:solidFill>
                                <a:srgbClr val="0070C0"/>
                              </a:solidFill>
                              <a:latin typeface="Cambria Math" panose="02040503050406030204" pitchFamily="18" charset="0"/>
                            </a:rPr>
                            <m:t>3</m:t>
                          </m:r>
                        </m:den>
                      </m:f>
                      <m:r>
                        <a:rPr lang="en-US" sz="2100" b="0" i="1" smtClean="0">
                          <a:solidFill>
                            <a:srgbClr val="0070C0"/>
                          </a:solidFill>
                          <a:latin typeface="Cambria Math" panose="02040503050406030204" pitchFamily="18" charset="0"/>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dirty="0">
                                  <a:solidFill>
                                    <a:srgbClr val="0070C0"/>
                                  </a:solidFill>
                                  <a:latin typeface="Cambria Math"/>
                                </a:rPr>
                              </m:ctrlPr>
                            </m:dPr>
                            <m:e>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r>
                                    <a:rPr lang="en-US" sz="2100" i="1">
                                      <a:solidFill>
                                        <a:srgbClr val="0070C0"/>
                                      </a:solidFill>
                                      <a:latin typeface="Cambria Math" panose="02040503050406030204" pitchFamily="18" charset="0"/>
                                    </a:rPr>
                                    <m:t>4</m:t>
                                  </m:r>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panose="02040503050406030204" pitchFamily="18" charset="0"/>
                                        </a:rPr>
                                        <m:t>cos</m:t>
                                      </m:r>
                                    </m:fName>
                                    <m:e>
                                      <m:r>
                                        <a:rPr lang="en-US" sz="2100" b="0" i="1" smtClean="0">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𝑘𝑡</m:t>
                                      </m:r>
                                      <m:r>
                                        <a:rPr lang="en-US" sz="2100" b="0" i="1" smtClean="0">
                                          <a:solidFill>
                                            <a:srgbClr val="0070C0"/>
                                          </a:solidFill>
                                          <a:latin typeface="Cambria Math" panose="02040503050406030204" pitchFamily="18" charset="0"/>
                                        </a:rPr>
                                        <m:t>)</m:t>
                                      </m:r>
                                    </m:e>
                                  </m:func>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r>
                                <a:rPr lang="en-US" sz="2100" b="0" i="1" dirty="0" smtClean="0">
                                  <a:solidFill>
                                    <a:srgbClr val="0070C0"/>
                                  </a:solidFill>
                                  <a:latin typeface="Cambria Math" panose="02040503050406030204" pitchFamily="18" charset="0"/>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r>
                                        <a:rPr lang="en-US" sz="2100" b="0" i="1" smtClean="0">
                                          <a:solidFill>
                                            <a:srgbClr val="0070C0"/>
                                          </a:solidFill>
                                          <a:latin typeface="Cambria Math" panose="02040503050406030204" pitchFamily="18" charset="0"/>
                                        </a:rPr>
                                        <m:t>+1</m:t>
                                      </m:r>
                                    </m:sup>
                                  </m:sSup>
                                  <m:r>
                                    <a:rPr lang="en-US" sz="2100" b="0" i="1" smtClean="0">
                                      <a:solidFill>
                                        <a:srgbClr val="0070C0"/>
                                      </a:solidFill>
                                      <a:latin typeface="Cambria Math" panose="02040503050406030204" pitchFamily="18" charset="0"/>
                                    </a:rPr>
                                    <m:t>2</m:t>
                                  </m:r>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panose="02040503050406030204" pitchFamily="18" charset="0"/>
                                        </a:rPr>
                                        <m:t>sin</m:t>
                                      </m:r>
                                    </m:fName>
                                    <m:e>
                                      <m:r>
                                        <a:rPr lang="en-US" sz="2100" b="0" i="1" smtClean="0">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𝑘𝑡</m:t>
                                      </m:r>
                                      <m:r>
                                        <a:rPr lang="en-US" sz="2100" b="0" i="1" smtClean="0">
                                          <a:solidFill>
                                            <a:srgbClr val="0070C0"/>
                                          </a:solidFill>
                                          <a:latin typeface="Cambria Math" panose="02040503050406030204" pitchFamily="18" charset="0"/>
                                        </a:rPr>
                                        <m:t>)</m:t>
                                      </m:r>
                                    </m:e>
                                  </m:func>
                                </m:num>
                                <m:den>
                                  <m:r>
                                    <a:rPr lang="en-US" sz="2100" b="0" i="1" smtClean="0">
                                      <a:solidFill>
                                        <a:srgbClr val="0070C0"/>
                                      </a:solidFill>
                                      <a:latin typeface="Cambria Math" panose="02040503050406030204" pitchFamily="18" charset="0"/>
                                    </a:rPr>
                                    <m:t>𝑘</m:t>
                                  </m:r>
                                </m:den>
                              </m:f>
                            </m:e>
                          </m:d>
                        </m:e>
                      </m:nary>
                      <m:r>
                        <a:rPr lang="en-US" sz="2100" b="0" i="1" dirty="0" smtClean="0">
                          <a:solidFill>
                            <a:srgbClr val="0070C0"/>
                          </a:solidFill>
                          <a:latin typeface="Cambria Math"/>
                        </a:rPr>
                        <m:t>.</m:t>
                      </m:r>
                    </m:oMath>
                  </m:oMathPara>
                </a14:m>
                <a:endParaRPr lang="en-US" sz="2100" dirty="0"/>
              </a:p>
            </p:txBody>
          </p:sp>
        </mc:Choice>
        <mc:Fallback xmlns="">
          <p:sp>
            <p:nvSpPr>
              <p:cNvPr id="6" name="TextBox 3">
                <a:extLst>
                  <a:ext uri="{FF2B5EF4-FFF2-40B4-BE49-F238E27FC236}">
                    <a16:creationId xmlns="" xmlns:a16="http://schemas.microsoft.com/office/drawing/2014/main" xmlns:a14="http://schemas.microsoft.com/office/drawing/2010/main" id="{D2EF2406-5CFE-4A40-9926-7DF6ADA09D2B}"/>
                  </a:ext>
                </a:extLst>
              </p:cNvPr>
              <p:cNvSpPr txBox="1">
                <a:spLocks noRot="1" noChangeAspect="1" noMove="1" noResize="1" noEditPoints="1" noAdjustHandles="1" noChangeArrowheads="1" noChangeShapeType="1" noTextEdit="1"/>
              </p:cNvSpPr>
              <p:nvPr/>
            </p:nvSpPr>
            <p:spPr bwMode="auto">
              <a:xfrm>
                <a:off x="193183" y="1108275"/>
                <a:ext cx="11797047" cy="5436360"/>
              </a:xfrm>
              <a:prstGeom prst="rect">
                <a:avLst/>
              </a:prstGeom>
              <a:blipFill rotWithShape="1">
                <a:blip r:embed="rId3"/>
                <a:stretch>
                  <a:fillRect l="-672" t="-673" r="-1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 name="Picture 1">
            <a:extLst>
              <a:ext uri="{FF2B5EF4-FFF2-40B4-BE49-F238E27FC236}">
                <a16:creationId xmlns="" xmlns:a16="http://schemas.microsoft.com/office/drawing/2014/main" id="{4FD8F592-D869-4F91-BA7E-64B84660531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7353613" y="1586586"/>
            <a:ext cx="4298992" cy="2061018"/>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695680" y="1552320"/>
              <a:ext cx="9201240" cy="4982040"/>
            </p14:xfrm>
          </p:contentPart>
        </mc:Choice>
        <mc:Fallback xmlns="">
          <p:pic>
            <p:nvPicPr>
              <p:cNvPr id="4" name="Ink 3"/>
              <p:cNvPicPr/>
              <p:nvPr/>
            </p:nvPicPr>
            <p:blipFill>
              <a:blip r:embed="rId7"/>
              <a:stretch>
                <a:fillRect/>
              </a:stretch>
            </p:blipFill>
            <p:spPr>
              <a:xfrm>
                <a:off x="2686320" y="1542960"/>
                <a:ext cx="9219960" cy="5000760"/>
              </a:xfrm>
              <a:prstGeom prst="rect">
                <a:avLst/>
              </a:prstGeom>
            </p:spPr>
          </p:pic>
        </mc:Fallback>
      </mc:AlternateContent>
    </p:spTree>
    <p:extLst>
      <p:ext uri="{BB962C8B-B14F-4D97-AF65-F5344CB8AC3E}">
        <p14:creationId xmlns:p14="http://schemas.microsoft.com/office/powerpoint/2010/main" val="19497194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502673" y="187138"/>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200" b="1" dirty="0">
              <a:solidFill>
                <a:srgbClr val="0070C0"/>
              </a:solidFill>
              <a:latin typeface="+mn-lt"/>
            </a:endParaRPr>
          </a:p>
        </p:txBody>
      </p:sp>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502672" y="292349"/>
                <a:ext cx="11797047" cy="52880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400" b="1" dirty="0" smtClean="0">
                    <a:solidFill>
                      <a:srgbClr val="0070C0"/>
                    </a:solidFill>
                    <a:latin typeface="+mn-lt"/>
                  </a:rPr>
                  <a:t>Alternative Method: By using equation </a:t>
                </a:r>
                <a14:m>
                  <m:oMath xmlns:m="http://schemas.openxmlformats.org/officeDocument/2006/math">
                    <m:r>
                      <a:rPr lang="en-US" sz="2400" b="1" i="1">
                        <a:solidFill>
                          <a:srgbClr val="0070C0"/>
                        </a:solidFill>
                        <a:latin typeface="Cambria Math" panose="02040503050406030204" pitchFamily="18" charset="0"/>
                      </a:rPr>
                      <m:t>(</m:t>
                    </m:r>
                    <m:r>
                      <a:rPr lang="en-US" sz="2400" b="1">
                        <a:solidFill>
                          <a:srgbClr val="0070C0"/>
                        </a:solidFill>
                        <a:latin typeface="Cambria Math" panose="02040503050406030204" pitchFamily="18" charset="0"/>
                      </a:rPr>
                      <m:t>∗</m:t>
                    </m:r>
                    <m:r>
                      <a:rPr lang="en-US" sz="2400" b="1" i="1">
                        <a:solidFill>
                          <a:srgbClr val="0070C0"/>
                        </a:solidFill>
                        <a:latin typeface="Cambria Math" panose="02040503050406030204" pitchFamily="18" charset="0"/>
                      </a:rPr>
                      <m:t>∗)</m:t>
                    </m:r>
                  </m:oMath>
                </a14:m>
                <a:endParaRPr lang="en-US" sz="2400" b="1" dirty="0">
                  <a:solidFill>
                    <a:srgbClr val="0070C0"/>
                  </a:solidFill>
                  <a:latin typeface="+mn-lt"/>
                </a:endParaRPr>
              </a:p>
              <a:p>
                <a:endParaRPr lang="en-US" sz="2200" dirty="0">
                  <a:latin typeface="+mn-lt"/>
                  <a:cs typeface="Cordia New" pitchFamily="34" charset="-34"/>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panose="02040503050406030204" pitchFamily="18" charset="0"/>
                            </a:rPr>
                            <m:t>𝑎</m:t>
                          </m:r>
                        </m:e>
                        <m:sub>
                          <m:r>
                            <a:rPr lang="en-US" sz="2100" i="1">
                              <a:solidFill>
                                <a:srgbClr val="0070C0"/>
                              </a:solidFill>
                              <a:latin typeface="Cambria Math" panose="02040503050406030204" pitchFamily="18" charset="0"/>
                            </a:rPr>
                            <m:t>𝑘</m:t>
                          </m:r>
                        </m:sub>
                      </m:sSub>
                      <m:r>
                        <a:rPr lang="en-US" sz="2100" i="1">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𝑖</m:t>
                      </m:r>
                      <m:sSub>
                        <m:sSubPr>
                          <m:ctrlPr>
                            <a:rPr lang="en-US" sz="2100" i="1">
                              <a:solidFill>
                                <a:srgbClr val="0070C0"/>
                              </a:solidFill>
                              <a:latin typeface="Cambria Math"/>
                            </a:rPr>
                          </m:ctrlPr>
                        </m:sSubPr>
                        <m:e>
                          <m:r>
                            <a:rPr lang="en-US" sz="2100" i="1">
                              <a:solidFill>
                                <a:srgbClr val="0070C0"/>
                              </a:solidFill>
                              <a:latin typeface="Cambria Math" panose="02040503050406030204" pitchFamily="18" charset="0"/>
                            </a:rPr>
                            <m:t>𝑏</m:t>
                          </m:r>
                        </m:e>
                        <m:sub>
                          <m:r>
                            <a:rPr lang="en-US" sz="2100" i="1">
                              <a:solidFill>
                                <a:srgbClr val="0070C0"/>
                              </a:solidFill>
                              <a:latin typeface="Cambria Math" panose="02040503050406030204" pitchFamily="18" charset="0"/>
                            </a:rPr>
                            <m:t>𝑘</m:t>
                          </m:r>
                        </m:sub>
                      </m:sSub>
                      <m:r>
                        <a:rPr lang="en-US" sz="2100" i="1">
                          <a:solidFill>
                            <a:srgbClr val="0070C0"/>
                          </a:solidFill>
                          <a:latin typeface="Cambria Math" panose="02040503050406030204" pitchFamily="18" charset="0"/>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m:t>
                          </m:r>
                          <m:r>
                            <a:rPr lang="en-US" sz="2100" i="1" dirty="0">
                              <a:solidFill>
                                <a:srgbClr val="0070C0"/>
                              </a:solidFill>
                              <a:latin typeface="Cambria Math"/>
                            </a:rPr>
                            <m:t>𝜋</m:t>
                          </m:r>
                        </m:sub>
                        <m:sup>
                          <m:r>
                            <a:rPr lang="en-US" sz="2100" i="1" dirty="0">
                              <a:solidFill>
                                <a:srgbClr val="0070C0"/>
                              </a:solidFill>
                              <a:latin typeface="Cambria Math"/>
                            </a:rPr>
                            <m:t>𝜋</m:t>
                          </m:r>
                        </m:sup>
                        <m:e>
                          <m:sSup>
                            <m:sSupPr>
                              <m:ctrlPr>
                                <a:rPr lang="en-US" sz="2100" i="1" dirty="0">
                                  <a:solidFill>
                                    <a:srgbClr val="0070C0"/>
                                  </a:solidFill>
                                  <a:latin typeface="Cambria Math"/>
                                </a:rPr>
                              </m:ctrlPr>
                            </m:sSupPr>
                            <m:e>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e>
                            <m:sup>
                              <m:r>
                                <a:rPr lang="en-US" sz="2100" i="1" dirty="0">
                                  <a:solidFill>
                                    <a:srgbClr val="0070C0"/>
                                  </a:solidFill>
                                  <a:latin typeface="Cambria Math" panose="02040503050406030204" pitchFamily="18" charset="0"/>
                                </a:rPr>
                                <m:t>2</m:t>
                              </m:r>
                            </m:sup>
                          </m:sSup>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𝑡</m:t>
                          </m:r>
                          <m:r>
                            <a:rPr lang="en-US" sz="2100" i="1" dirty="0">
                              <a:solidFill>
                                <a:srgbClr val="0070C0"/>
                              </a:solidFill>
                              <a:latin typeface="Cambria Math" panose="02040503050406030204" pitchFamily="18" charset="0"/>
                            </a:rPr>
                            <m:t>)</m:t>
                          </m:r>
                        </m:e>
                      </m:nary>
                      <m:sSup>
                        <m:sSupPr>
                          <m:ctrlPr>
                            <a:rPr lang="en-US" sz="2100" i="1" dirty="0">
                              <a:solidFill>
                                <a:srgbClr val="0070C0"/>
                              </a:solidFill>
                              <a:latin typeface="Cambria Math"/>
                            </a:rPr>
                          </m:ctrlPr>
                        </m:sSupPr>
                        <m:e>
                          <m:r>
                            <a:rPr lang="en-US" sz="2100" i="1" dirty="0">
                              <a:solidFill>
                                <a:srgbClr val="0070C0"/>
                              </a:solidFill>
                              <a:latin typeface="Cambria Math" panose="02040503050406030204" pitchFamily="18" charset="0"/>
                            </a:rPr>
                            <m:t>𝑒</m:t>
                          </m:r>
                        </m:e>
                        <m:sup>
                          <m:r>
                            <a:rPr lang="en-US" sz="2100" b="0" i="1" dirty="0" smtClean="0">
                              <a:solidFill>
                                <a:srgbClr val="0070C0"/>
                              </a:solidFill>
                              <a:latin typeface="Cambria Math" panose="02040503050406030204" pitchFamily="18" charset="0"/>
                            </a:rPr>
                            <m:t>𝑖</m:t>
                          </m:r>
                          <m:r>
                            <a:rPr lang="en-US" sz="2100" i="1" dirty="0">
                              <a:solidFill>
                                <a:srgbClr val="0070C0"/>
                              </a:solidFill>
                              <a:latin typeface="Cambria Math" panose="02040503050406030204" pitchFamily="18" charset="0"/>
                            </a:rPr>
                            <m:t>𝑘</m:t>
                          </m:r>
                          <m:r>
                            <a:rPr lang="en-US" sz="2100" b="0" i="1" dirty="0" smtClean="0">
                              <a:solidFill>
                                <a:srgbClr val="0070C0"/>
                              </a:solidFill>
                              <a:latin typeface="Cambria Math" panose="02040503050406030204" pitchFamily="18" charset="0"/>
                            </a:rPr>
                            <m:t>𝑡</m:t>
                          </m:r>
                        </m:sup>
                      </m:sSup>
                      <m:r>
                        <a:rPr lang="en-US" sz="2100" i="1">
                          <a:solidFill>
                            <a:srgbClr val="0070C0"/>
                          </a:solidFill>
                          <a:latin typeface="Cambria Math" panose="02040503050406030204" pitchFamily="18" charset="0"/>
                        </a:rPr>
                        <m:t>𝑑</m:t>
                      </m:r>
                      <m:r>
                        <a:rPr lang="en-US" sz="2100" b="0" i="1" smtClean="0">
                          <a:solidFill>
                            <a:srgbClr val="0070C0"/>
                          </a:solidFill>
                          <a:latin typeface="Cambria Math" panose="02040503050406030204" pitchFamily="18" charset="0"/>
                        </a:rPr>
                        <m:t>𝑡</m:t>
                      </m:r>
                      <m:r>
                        <a:rPr lang="en-US" sz="2100" b="0" i="1" smtClean="0">
                          <a:solidFill>
                            <a:srgbClr val="0070C0"/>
                          </a:solidFill>
                          <a:latin typeface="Cambria Math" panose="02040503050406030204" pitchFamily="18" charset="0"/>
                        </a:rPr>
                        <m:t>=</m:t>
                      </m:r>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d>
                        <m:dPr>
                          <m:begChr m:val="["/>
                          <m:endChr m:val="]"/>
                          <m:ctrlPr>
                            <a:rPr lang="en-US" sz="2100" i="1" smtClean="0">
                              <a:solidFill>
                                <a:srgbClr val="0070C0"/>
                              </a:solidFill>
                              <a:latin typeface="Cambria Math"/>
                            </a:rPr>
                          </m:ctrlPr>
                        </m:dPr>
                        <m:e>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4</m:t>
                              </m:r>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r>
                            <a:rPr lang="en-US" sz="2100" b="0" i="1" smtClean="0">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𝑖</m:t>
                          </m:r>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2</m:t>
                              </m:r>
                            </m:num>
                            <m:den>
                              <m:r>
                                <a:rPr lang="en-US" sz="2100" i="1">
                                  <a:solidFill>
                                    <a:srgbClr val="0070C0"/>
                                  </a:solidFill>
                                  <a:latin typeface="Cambria Math" panose="02040503050406030204" pitchFamily="18" charset="0"/>
                                </a:rPr>
                                <m:t>𝑘</m:t>
                              </m:r>
                            </m:den>
                          </m:f>
                        </m:e>
                      </m:d>
                      <m:r>
                        <a:rPr lang="en-US" sz="2100" b="0" i="1" smtClean="0">
                          <a:solidFill>
                            <a:srgbClr val="0070C0"/>
                          </a:solidFill>
                          <a:latin typeface="Cambria Math" panose="02040503050406030204" pitchFamily="18" charset="0"/>
                        </a:rPr>
                        <m:t>.</m:t>
                      </m:r>
                    </m:oMath>
                  </m:oMathPara>
                </a14:m>
                <a:endParaRPr lang="en-US" sz="2100" dirty="0">
                  <a:cs typeface="Cordia New" pitchFamily="34" charset="-34"/>
                </a:endParaRPr>
              </a:p>
              <a:p>
                <a:endParaRPr lang="en-US" sz="900" dirty="0">
                  <a:latin typeface="+mn-lt"/>
                </a:endParaRPr>
              </a:p>
              <a:p>
                <a:r>
                  <a:rPr lang="en-US" sz="2200" dirty="0">
                    <a:latin typeface="+mn-lt"/>
                  </a:rPr>
                  <a:t>Equating real and imaginary parts, we get</a:t>
                </a:r>
                <a:endParaRPr lang="en-US" sz="2200" dirty="0">
                  <a:latin typeface="+mn-lt"/>
                  <a:cs typeface="Cordia New" pitchFamily="34" charset="-34"/>
                </a:endParaRPr>
              </a:p>
              <a:p>
                <a:endParaRPr lang="en-US" sz="1000" i="1" dirty="0">
                  <a:solidFill>
                    <a:srgbClr val="0070C0"/>
                  </a:solidFill>
                  <a:latin typeface="Cambria Math"/>
                </a:endParaRPr>
              </a:p>
              <a:p>
                <a:pPr/>
                <a14:m>
                  <m:oMathPara xmlns:m="http://schemas.openxmlformats.org/officeDocument/2006/math">
                    <m:oMathParaPr>
                      <m:jc m:val="center"/>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4</m:t>
                          </m:r>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r>
                        <a:rPr lang="en-US" sz="2100" b="0" i="1" smtClean="0">
                          <a:solidFill>
                            <a:srgbClr val="0070C0"/>
                          </a:solidFill>
                          <a:latin typeface="Cambria Math" panose="02040503050406030204" pitchFamily="18" charset="0"/>
                        </a:rPr>
                        <m:t>,    </m:t>
                      </m:r>
                      <m:r>
                        <m:rPr>
                          <m:sty m:val="p"/>
                        </m:rPr>
                        <a:rPr lang="en-US" sz="2100" b="0" i="0" smtClean="0">
                          <a:solidFill>
                            <a:schemeClr val="tx1"/>
                          </a:solidFill>
                          <a:latin typeface="Cambria Math" panose="02040503050406030204" pitchFamily="18" charset="0"/>
                        </a:rPr>
                        <m:t>and</m:t>
                      </m:r>
                      <m:r>
                        <a:rPr lang="en-US" sz="2100" b="0" i="1" smtClean="0">
                          <a:solidFill>
                            <a:srgbClr val="0070C0"/>
                          </a:solidFill>
                          <a:latin typeface="Cambria Math" panose="02040503050406030204" pitchFamily="18" charset="0"/>
                        </a:rPr>
                        <m:t>        </m:t>
                      </m:r>
                      <m:sSub>
                        <m:sSubPr>
                          <m:ctrlPr>
                            <a:rPr lang="en-US" sz="2100" i="1">
                              <a:solidFill>
                                <a:srgbClr val="0070C0"/>
                              </a:solidFill>
                              <a:latin typeface="Cambria Math"/>
                            </a:rPr>
                          </m:ctrlPr>
                        </m:sSubPr>
                        <m:e>
                          <m:r>
                            <a:rPr lang="en-US" sz="2100" b="0" i="1" smtClean="0">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2</m:t>
                          </m:r>
                        </m:num>
                        <m:den>
                          <m:r>
                            <a:rPr lang="en-US" sz="2100" b="0" i="1" smtClean="0">
                              <a:solidFill>
                                <a:srgbClr val="0070C0"/>
                              </a:solidFill>
                              <a:latin typeface="Cambria Math" panose="02040503050406030204" pitchFamily="18" charset="0"/>
                            </a:rPr>
                            <m:t>𝑘</m:t>
                          </m:r>
                        </m:den>
                      </m:f>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r>
                            <a:rPr lang="en-US" sz="2100" b="0" i="1" smtClean="0">
                              <a:solidFill>
                                <a:srgbClr val="0070C0"/>
                              </a:solidFill>
                              <a:latin typeface="Cambria Math" panose="02040503050406030204" pitchFamily="18" charset="0"/>
                            </a:rPr>
                            <m:t>+1</m:t>
                          </m:r>
                        </m:sup>
                      </m:sSup>
                      <m:r>
                        <a:rPr lang="en-US" sz="2100" b="0" i="1" dirty="0" smtClean="0">
                          <a:solidFill>
                            <a:srgbClr val="0070C0"/>
                          </a:solidFill>
                          <a:latin typeface="Cambria Math"/>
                        </a:rPr>
                        <m:t>,   </m:t>
                      </m:r>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≥1</m:t>
                          </m:r>
                        </m:e>
                      </m:d>
                      <m:r>
                        <a:rPr lang="en-US" sz="2100" i="1">
                          <a:solidFill>
                            <a:srgbClr val="0070C0"/>
                          </a:solidFill>
                          <a:latin typeface="Cambria Math"/>
                        </a:rPr>
                        <m:t>.</m:t>
                      </m:r>
                      <m:r>
                        <a:rPr lang="en-US" sz="2100" b="0" i="1" smtClean="0">
                          <a:solidFill>
                            <a:srgbClr val="0070C0"/>
                          </a:solidFill>
                          <a:latin typeface="Cambria Math"/>
                        </a:rPr>
                        <m:t> </m:t>
                      </m:r>
                    </m:oMath>
                  </m:oMathPara>
                </a14:m>
                <a:endParaRPr lang="en-US" sz="2100" dirty="0">
                  <a:latin typeface="+mn-lt"/>
                  <a:cs typeface="Cordia New" pitchFamily="34" charset="-34"/>
                </a:endParaRPr>
              </a:p>
              <a:p>
                <a:endParaRPr lang="en-US" sz="400" dirty="0">
                  <a:latin typeface="+mn-lt"/>
                </a:endParaRPr>
              </a:p>
              <a:p>
                <a:endParaRPr lang="en-US" sz="1400" dirty="0">
                  <a:latin typeface="+mn-lt"/>
                </a:endParaRPr>
              </a:p>
              <a:p>
                <a:r>
                  <a:rPr lang="en-US" sz="2200" dirty="0">
                    <a:latin typeface="+mn-lt"/>
                  </a:rPr>
                  <a:t>Thus, by using </a:t>
                </a:r>
                <a14:m>
                  <m:oMath xmlns:m="http://schemas.openxmlformats.org/officeDocument/2006/math">
                    <m:r>
                      <a:rPr lang="en-US" sz="2200" i="1" dirty="0">
                        <a:latin typeface="Cambria Math"/>
                      </a:rPr>
                      <m:t>(1)</m:t>
                    </m:r>
                  </m:oMath>
                </a14:m>
                <a:r>
                  <a:rPr lang="en-US" sz="2200" dirty="0">
                    <a:latin typeface="+mn-lt"/>
                  </a:rPr>
                  <a:t> the </a:t>
                </a:r>
                <a:r>
                  <a:rPr lang="en-US" sz="2200" b="1" dirty="0">
                    <a:latin typeface="+mn-lt"/>
                  </a:rPr>
                  <a:t>Fourier series </a:t>
                </a:r>
                <a:r>
                  <a:rPr lang="en-US" sz="2200" dirty="0">
                    <a:latin typeface="+mn-lt"/>
                  </a:rPr>
                  <a:t>of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𝑡</m:t>
                    </m:r>
                    <m:r>
                      <a:rPr lang="en-US" sz="2200" b="0" i="1" smtClean="0">
                        <a:latin typeface="Cambria Math"/>
                      </a:rPr>
                      <m:t>)</m:t>
                    </m:r>
                  </m:oMath>
                </a14:m>
                <a:r>
                  <a:rPr lang="en-US" sz="2200" dirty="0">
                    <a:latin typeface="+mn-lt"/>
                  </a:rPr>
                  <a:t> is given as:</a:t>
                </a:r>
              </a:p>
              <a:p>
                <a:endParaRPr lang="en-US" sz="105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b="0" i="1" smtClean="0">
                              <a:solidFill>
                                <a:srgbClr val="0070C0"/>
                              </a:solidFill>
                              <a:latin typeface="Cambria Math"/>
                            </a:rPr>
                            <m:t>𝑡</m:t>
                          </m:r>
                        </m:e>
                      </m:d>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dirty="0">
                                  <a:solidFill>
                                    <a:srgbClr val="0070C0"/>
                                  </a:solidFill>
                                  <a:latin typeface="Cambria Math"/>
                                </a:rPr>
                              </m:ctrlPr>
                            </m:sSupPr>
                            <m:e>
                              <m:r>
                                <a:rPr lang="en-US" sz="2100" i="1" dirty="0">
                                  <a:solidFill>
                                    <a:srgbClr val="0070C0"/>
                                  </a:solidFill>
                                  <a:latin typeface="Cambria Math"/>
                                </a:rPr>
                                <m:t>𝜋</m:t>
                              </m:r>
                            </m:e>
                            <m:sup>
                              <m:r>
                                <a:rPr lang="en-US" sz="2100" i="1" dirty="0">
                                  <a:solidFill>
                                    <a:srgbClr val="0070C0"/>
                                  </a:solidFill>
                                  <a:latin typeface="Cambria Math" panose="02040503050406030204" pitchFamily="18" charset="0"/>
                                </a:rPr>
                                <m:t>2</m:t>
                              </m:r>
                            </m:sup>
                          </m:sSup>
                        </m:num>
                        <m:den>
                          <m:r>
                            <a:rPr lang="en-US" sz="2100" i="1">
                              <a:solidFill>
                                <a:srgbClr val="0070C0"/>
                              </a:solidFill>
                              <a:latin typeface="Cambria Math" panose="02040503050406030204" pitchFamily="18" charset="0"/>
                            </a:rPr>
                            <m:t>3</m:t>
                          </m:r>
                        </m:den>
                      </m:f>
                      <m:r>
                        <a:rPr lang="en-US" sz="2100" b="0" i="1" smtClean="0">
                          <a:solidFill>
                            <a:srgbClr val="0070C0"/>
                          </a:solidFill>
                          <a:latin typeface="Cambria Math" panose="02040503050406030204" pitchFamily="18" charset="0"/>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dirty="0">
                                  <a:solidFill>
                                    <a:srgbClr val="0070C0"/>
                                  </a:solidFill>
                                  <a:latin typeface="Cambria Math"/>
                                </a:rPr>
                              </m:ctrlPr>
                            </m:dPr>
                            <m:e>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r>
                                    <a:rPr lang="en-US" sz="2100" i="1">
                                      <a:solidFill>
                                        <a:srgbClr val="0070C0"/>
                                      </a:solidFill>
                                      <a:latin typeface="Cambria Math" panose="02040503050406030204" pitchFamily="18" charset="0"/>
                                    </a:rPr>
                                    <m:t>4</m:t>
                                  </m:r>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panose="02040503050406030204" pitchFamily="18" charset="0"/>
                                        </a:rPr>
                                        <m:t>cos</m:t>
                                      </m:r>
                                    </m:fName>
                                    <m:e>
                                      <m:r>
                                        <a:rPr lang="en-US" sz="2100" b="0" i="1" smtClean="0">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𝑘𝑡</m:t>
                                      </m:r>
                                      <m:r>
                                        <a:rPr lang="en-US" sz="2100" b="0" i="1" smtClean="0">
                                          <a:solidFill>
                                            <a:srgbClr val="0070C0"/>
                                          </a:solidFill>
                                          <a:latin typeface="Cambria Math" panose="02040503050406030204" pitchFamily="18" charset="0"/>
                                        </a:rPr>
                                        <m:t>)</m:t>
                                      </m:r>
                                    </m:e>
                                  </m:func>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r>
                                <a:rPr lang="en-US" sz="2100" b="0" i="1" dirty="0" smtClean="0">
                                  <a:solidFill>
                                    <a:srgbClr val="0070C0"/>
                                  </a:solidFill>
                                  <a:latin typeface="Cambria Math" panose="02040503050406030204" pitchFamily="18" charset="0"/>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r>
                                        <a:rPr lang="en-US" sz="2100" b="0" i="1" smtClean="0">
                                          <a:solidFill>
                                            <a:srgbClr val="0070C0"/>
                                          </a:solidFill>
                                          <a:latin typeface="Cambria Math" panose="02040503050406030204" pitchFamily="18" charset="0"/>
                                        </a:rPr>
                                        <m:t>+1</m:t>
                                      </m:r>
                                    </m:sup>
                                  </m:sSup>
                                  <m:r>
                                    <a:rPr lang="en-US" sz="2100" b="0" i="1" smtClean="0">
                                      <a:solidFill>
                                        <a:srgbClr val="0070C0"/>
                                      </a:solidFill>
                                      <a:latin typeface="Cambria Math" panose="02040503050406030204" pitchFamily="18" charset="0"/>
                                    </a:rPr>
                                    <m:t>2</m:t>
                                  </m:r>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panose="02040503050406030204" pitchFamily="18" charset="0"/>
                                        </a:rPr>
                                        <m:t>sin</m:t>
                                      </m:r>
                                    </m:fName>
                                    <m:e>
                                      <m:r>
                                        <a:rPr lang="en-US" sz="2100" b="0" i="1" smtClean="0">
                                          <a:solidFill>
                                            <a:srgbClr val="0070C0"/>
                                          </a:solidFill>
                                          <a:latin typeface="Cambria Math" panose="02040503050406030204" pitchFamily="18" charset="0"/>
                                        </a:rPr>
                                        <m:t>(</m:t>
                                      </m:r>
                                      <m:r>
                                        <a:rPr lang="en-US" sz="2100" b="0" i="1" smtClean="0">
                                          <a:solidFill>
                                            <a:srgbClr val="0070C0"/>
                                          </a:solidFill>
                                          <a:latin typeface="Cambria Math" panose="02040503050406030204" pitchFamily="18" charset="0"/>
                                        </a:rPr>
                                        <m:t>𝑘𝑡</m:t>
                                      </m:r>
                                      <m:r>
                                        <a:rPr lang="en-US" sz="2100" b="0" i="1" smtClean="0">
                                          <a:solidFill>
                                            <a:srgbClr val="0070C0"/>
                                          </a:solidFill>
                                          <a:latin typeface="Cambria Math" panose="02040503050406030204" pitchFamily="18" charset="0"/>
                                        </a:rPr>
                                        <m:t>)</m:t>
                                      </m:r>
                                    </m:e>
                                  </m:func>
                                </m:num>
                                <m:den>
                                  <m:r>
                                    <a:rPr lang="en-US" sz="2100" b="0" i="1" smtClean="0">
                                      <a:solidFill>
                                        <a:srgbClr val="0070C0"/>
                                      </a:solidFill>
                                      <a:latin typeface="Cambria Math" panose="02040503050406030204" pitchFamily="18" charset="0"/>
                                    </a:rPr>
                                    <m:t>𝑘</m:t>
                                  </m:r>
                                </m:den>
                              </m:f>
                            </m:e>
                          </m:d>
                        </m:e>
                      </m:nary>
                      <m:r>
                        <a:rPr lang="en-US" sz="2100" b="0" i="1" dirty="0" smtClean="0">
                          <a:solidFill>
                            <a:srgbClr val="0070C0"/>
                          </a:solidFill>
                          <a:latin typeface="Cambria Math"/>
                        </a:rPr>
                        <m:t>.</m:t>
                      </m:r>
                    </m:oMath>
                  </m:oMathPara>
                </a14:m>
                <a:endParaRPr lang="en-US" sz="2100" dirty="0"/>
              </a:p>
              <a:p>
                <a:endParaRPr lang="en-US" sz="2100" dirty="0"/>
              </a:p>
              <a:p>
                <a:r>
                  <a:rPr lang="en-US" sz="2100" b="1" dirty="0">
                    <a:solidFill>
                      <a:srgbClr val="C00000"/>
                    </a:solidFill>
                    <a:latin typeface="+mn-lt"/>
                  </a:rPr>
                  <a:t>Note:</a:t>
                </a:r>
                <a:r>
                  <a:rPr lang="en-US" sz="2100" dirty="0">
                    <a:latin typeface="+mn-lt"/>
                  </a:rPr>
                  <a:t> </a:t>
                </a:r>
                <a14:m>
                  <m:oMath xmlns:m="http://schemas.openxmlformats.org/officeDocument/2006/math">
                    <m:sSub>
                      <m:sSubPr>
                        <m:ctrlPr>
                          <a:rPr lang="en-US" sz="2100" i="1" smtClean="0">
                            <a:latin typeface="Cambria Math"/>
                          </a:rPr>
                        </m:ctrlPr>
                      </m:sSubPr>
                      <m:e>
                        <m:r>
                          <a:rPr lang="en-US" sz="2100" b="0" i="1" smtClean="0">
                            <a:latin typeface="Cambria Math" panose="02040503050406030204" pitchFamily="18" charset="0"/>
                          </a:rPr>
                          <m:t>𝑎</m:t>
                        </m:r>
                      </m:e>
                      <m:sub>
                        <m:r>
                          <a:rPr lang="en-US" sz="2100" b="0" i="1" smtClean="0">
                            <a:latin typeface="Cambria Math" panose="02040503050406030204" pitchFamily="18" charset="0"/>
                          </a:rPr>
                          <m:t>0</m:t>
                        </m:r>
                      </m:sub>
                    </m:sSub>
                  </m:oMath>
                </a14:m>
                <a:r>
                  <a:rPr lang="en-US" sz="2100" dirty="0">
                    <a:latin typeface="+mn-lt"/>
                  </a:rPr>
                  <a:t> will be computed as before, i.e., by using </a:t>
                </a:r>
                <a14:m>
                  <m:oMath xmlns:m="http://schemas.openxmlformats.org/officeDocument/2006/math">
                    <m:r>
                      <a:rPr lang="en-US" sz="2100" i="1" dirty="0" smtClean="0">
                        <a:latin typeface="Cambria Math" panose="02040503050406030204" pitchFamily="18" charset="0"/>
                      </a:rPr>
                      <m:t>(2)</m:t>
                    </m:r>
                  </m:oMath>
                </a14:m>
                <a:r>
                  <a:rPr lang="en-US" sz="2100" dirty="0">
                    <a:latin typeface="+mn-lt"/>
                  </a:rPr>
                  <a:t>.</a:t>
                </a:r>
              </a:p>
            </p:txBody>
          </p:sp>
        </mc:Choice>
        <mc:Fallback xmlns="">
          <p:sp>
            <p:nvSpPr>
              <p:cNvPr id="6" name="TextBox 3">
                <a:extLst>
                  <a:ext uri="{FF2B5EF4-FFF2-40B4-BE49-F238E27FC236}">
                    <a16:creationId xmlns="" xmlns:a16="http://schemas.microsoft.com/office/drawing/2014/main" xmlns:a14="http://schemas.microsoft.com/office/drawing/2010/main" id="{D2EF2406-5CFE-4A40-9926-7DF6ADA09D2B}"/>
                  </a:ext>
                </a:extLst>
              </p:cNvPr>
              <p:cNvSpPr txBox="1">
                <a:spLocks noRot="1" noChangeAspect="1" noMove="1" noResize="1" noEditPoints="1" noAdjustHandles="1" noChangeArrowheads="1" noChangeShapeType="1" noTextEdit="1"/>
              </p:cNvSpPr>
              <p:nvPr/>
            </p:nvSpPr>
            <p:spPr bwMode="auto">
              <a:xfrm>
                <a:off x="502672" y="292349"/>
                <a:ext cx="11797047" cy="5288051"/>
              </a:xfrm>
              <a:prstGeom prst="rect">
                <a:avLst/>
              </a:prstGeom>
              <a:blipFill rotWithShape="1">
                <a:blip r:embed="rId2"/>
                <a:stretch>
                  <a:fillRect l="-775" t="-923" b="-13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8796783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4" y="159002"/>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latin typeface="+mn-lt"/>
                  </a:rPr>
                  <a:t>Example: </a:t>
                </a:r>
                <a:r>
                  <a:rPr lang="en-US" sz="2200" dirty="0">
                    <a:latin typeface="+mn-lt"/>
                  </a:rPr>
                  <a:t>Obtain the Fourier series expansion of the periodic function  </a:t>
                </a:r>
                <a14:m>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d>
                      <m:dPr>
                        <m:begChr m:val="{"/>
                        <m:endChr m:val=""/>
                        <m:ctrlPr>
                          <a:rPr lang="en-US" sz="2200" i="1" dirty="0" smtClean="0">
                            <a:solidFill>
                              <a:srgbClr val="0070C0"/>
                            </a:solidFill>
                            <a:latin typeface="Cambria Math"/>
                          </a:rPr>
                        </m:ctrlPr>
                      </m:dPr>
                      <m:e>
                        <m:m>
                          <m:mPr>
                            <m:mcs>
                              <m:mc>
                                <m:mcPr>
                                  <m:count m:val="1"/>
                                  <m:mcJc m:val="center"/>
                                </m:mcPr>
                              </m:mc>
                            </m:mcs>
                            <m:ctrlPr>
                              <a:rPr lang="en-US" sz="2200" i="1" dirty="0" smtClean="0">
                                <a:solidFill>
                                  <a:srgbClr val="0070C0"/>
                                </a:solidFill>
                                <a:latin typeface="Cambria Math"/>
                              </a:rPr>
                            </m:ctrlPr>
                          </m:mPr>
                          <m:mr>
                            <m:e>
                              <m:r>
                                <m:rPr>
                                  <m:brk m:alnAt="7"/>
                                </m:rPr>
                                <a:rPr lang="en-US" sz="2200" b="0" i="1" dirty="0" smtClean="0">
                                  <a:solidFill>
                                    <a:srgbClr val="0070C0"/>
                                  </a:solidFill>
                                  <a:latin typeface="Cambria Math"/>
                                </a:rPr>
                                <m:t>1</m:t>
                              </m:r>
                              <m:r>
                                <a:rPr lang="en-US" sz="2200" b="0" i="1" dirty="0" smtClean="0">
                                  <a:solidFill>
                                    <a:srgbClr val="0070C0"/>
                                  </a:solidFill>
                                  <a:latin typeface="Cambria Math"/>
                                </a:rPr>
                                <m:t>,  </m:t>
                              </m:r>
                              <m:r>
                                <a:rPr lang="en-US" sz="2200" i="1" dirty="0">
                                  <a:solidFill>
                                    <a:srgbClr val="0070C0"/>
                                  </a:solidFill>
                                  <a:latin typeface="Cambria Math"/>
                                </a:rPr>
                                <m:t>0≤</m:t>
                              </m:r>
                              <m:r>
                                <a:rPr lang="en-US" sz="2200" i="1">
                                  <a:solidFill>
                                    <a:srgbClr val="0070C0"/>
                                  </a:solidFill>
                                  <a:latin typeface="Cambria Math"/>
                                  <a:ea typeface="Cambria Math"/>
                                </a:rPr>
                                <m:t>𝑥</m:t>
                              </m:r>
                              <m:r>
                                <a:rPr lang="en-US" sz="2200" i="1">
                                  <a:solidFill>
                                    <a:srgbClr val="0070C0"/>
                                  </a:solidFill>
                                  <a:latin typeface="Cambria Math"/>
                                  <a:ea typeface="Cambria Math"/>
                                </a:rPr>
                                <m:t>≤</m:t>
                              </m:r>
                              <m:r>
                                <a:rPr lang="en-US" sz="2200" i="1" dirty="0">
                                  <a:solidFill>
                                    <a:srgbClr val="0070C0"/>
                                  </a:solidFill>
                                  <a:latin typeface="Cambria Math"/>
                                </a:rPr>
                                <m:t>𝜋</m:t>
                              </m:r>
                              <m:r>
                                <a:rPr lang="en-US" sz="2200" b="0" i="1" dirty="0" smtClean="0">
                                  <a:solidFill>
                                    <a:srgbClr val="0070C0"/>
                                  </a:solidFill>
                                  <a:latin typeface="Cambria Math"/>
                                </a:rPr>
                                <m:t>   </m:t>
                              </m:r>
                            </m:e>
                          </m:mr>
                          <m:mr>
                            <m:e>
                              <m:r>
                                <a:rPr lang="en-US" sz="2200" b="0" i="1" dirty="0" smtClean="0">
                                  <a:solidFill>
                                    <a:srgbClr val="0070C0"/>
                                  </a:solidFill>
                                  <a:latin typeface="Cambria Math"/>
                                </a:rPr>
                                <m:t>2</m:t>
                              </m:r>
                              <m:r>
                                <a:rPr lang="en-US" sz="2200" i="1" dirty="0">
                                  <a:solidFill>
                                    <a:srgbClr val="0070C0"/>
                                  </a:solidFill>
                                  <a:latin typeface="Cambria Math"/>
                                </a:rPr>
                                <m:t>,</m:t>
                              </m:r>
                              <m:r>
                                <a:rPr lang="en-US" sz="2200" b="0" i="1" dirty="0" smtClean="0">
                                  <a:solidFill>
                                    <a:srgbClr val="0070C0"/>
                                  </a:solidFill>
                                  <a:latin typeface="Cambria Math"/>
                                </a:rPr>
                                <m:t>  </m:t>
                              </m:r>
                              <m:r>
                                <a:rPr lang="en-US" sz="2200" i="1" dirty="0">
                                  <a:solidFill>
                                    <a:srgbClr val="0070C0"/>
                                  </a:solidFill>
                                  <a:latin typeface="Cambria Math"/>
                                </a:rPr>
                                <m:t>𝜋</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≤2</m:t>
                              </m:r>
                              <m:r>
                                <a:rPr lang="en-US" sz="2200" i="1" dirty="0">
                                  <a:solidFill>
                                    <a:srgbClr val="0070C0"/>
                                  </a:solidFill>
                                  <a:latin typeface="Cambria Math"/>
                                </a:rPr>
                                <m:t>𝜋</m:t>
                              </m:r>
                            </m:e>
                          </m:mr>
                        </m:m>
                      </m:e>
                    </m:d>
                  </m:oMath>
                </a14:m>
                <a:endParaRPr lang="en-US" sz="2200" dirty="0">
                  <a:latin typeface="+mn-lt"/>
                </a:endParaRPr>
              </a:p>
              <a:p>
                <a:endParaRPr lang="en-US" sz="2400" b="1" dirty="0">
                  <a:solidFill>
                    <a:srgbClr val="0070C0"/>
                  </a:solidFill>
                  <a:latin typeface="+mn-lt"/>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4" y="159002"/>
                <a:ext cx="11797047" cy="729266"/>
              </a:xfrm>
              <a:prstGeom prst="rect">
                <a:avLst/>
              </a:prstGeom>
              <a:blipFill rotWithShape="1">
                <a:blip r:embed="rId2"/>
                <a:stretch>
                  <a:fillRect l="-930" t="-833"/>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534149" y="1499350"/>
            <a:ext cx="4353058" cy="173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7534149" y="3234437"/>
                <a:ext cx="4134116" cy="523220"/>
              </a:xfrm>
              <a:prstGeom prst="rect">
                <a:avLst/>
              </a:prstGeom>
            </p:spPr>
            <p:txBody>
              <a:bodyPr wrap="square">
                <a:spAutoFit/>
              </a:bodyPr>
              <a:lstStyle/>
              <a:p>
                <a:r>
                  <a:rPr lang="en-US" sz="1400" dirty="0"/>
                  <a:t>The graph of the Fourier series for </a:t>
                </a:r>
                <a14:m>
                  <m:oMath xmlns:m="http://schemas.openxmlformats.org/officeDocument/2006/math">
                    <m:r>
                      <a:rPr lang="en-US" sz="1400" b="0" i="1" dirty="0" smtClean="0">
                        <a:latin typeface="Cambria Math"/>
                      </a:rPr>
                      <m:t>𝑓</m:t>
                    </m:r>
                    <m:r>
                      <a:rPr lang="en-US" sz="1400" b="0" i="1" dirty="0" smtClean="0">
                        <a:latin typeface="Cambria Math"/>
                      </a:rPr>
                      <m:t>(</m:t>
                    </m:r>
                    <m:r>
                      <a:rPr lang="en-US" sz="1400" b="0" i="1" dirty="0" smtClean="0">
                        <a:latin typeface="Cambria Math"/>
                      </a:rPr>
                      <m:t>𝑥</m:t>
                    </m:r>
                    <m:r>
                      <a:rPr lang="en-US" sz="1400" b="0" i="1" dirty="0" smtClean="0">
                        <a:latin typeface="Cambria Math"/>
                      </a:rPr>
                      <m:t>)</m:t>
                    </m:r>
                  </m:oMath>
                </a14:m>
                <a:r>
                  <a:rPr lang="en-US" sz="1400" i="1" dirty="0"/>
                  <a:t> </a:t>
                </a:r>
                <a:r>
                  <a:rPr lang="en-US" sz="1400" dirty="0"/>
                  <a:t>is periodic and has the value </a:t>
                </a:r>
                <a14:m>
                  <m:oMath xmlns:m="http://schemas.openxmlformats.org/officeDocument/2006/math">
                    <m:r>
                      <a:rPr lang="en-US" sz="1400" i="1" dirty="0" smtClean="0">
                        <a:latin typeface="Cambria Math"/>
                      </a:rPr>
                      <m:t>3/2</m:t>
                    </m:r>
                  </m:oMath>
                </a14:m>
                <a:r>
                  <a:rPr lang="en-US" sz="1400" dirty="0"/>
                  <a:t> at each point of discontinuity .</a:t>
                </a:r>
              </a:p>
            </p:txBody>
          </p:sp>
        </mc:Choice>
        <mc:Fallback xmlns="">
          <p:sp>
            <p:nvSpPr>
              <p:cNvPr id="4" name="Rectangle 3"/>
              <p:cNvSpPr>
                <a:spLocks noRot="1" noChangeAspect="1" noMove="1" noResize="1" noEditPoints="1" noAdjustHandles="1" noChangeArrowheads="1" noChangeShapeType="1" noTextEdit="1"/>
              </p:cNvSpPr>
              <p:nvPr/>
            </p:nvSpPr>
            <p:spPr>
              <a:xfrm>
                <a:off x="7534149" y="3234437"/>
                <a:ext cx="4134116" cy="523220"/>
              </a:xfrm>
              <a:prstGeom prst="rect">
                <a:avLst/>
              </a:prstGeom>
              <a:blipFill rotWithShape="1">
                <a:blip r:embed="rId5"/>
                <a:stretch>
                  <a:fillRect l="-442" t="-1176" r="-1180"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p:cNvSpPr txBox="1">
                <a:spLocks noChangeArrowheads="1"/>
              </p:cNvSpPr>
              <p:nvPr/>
            </p:nvSpPr>
            <p:spPr bwMode="auto">
              <a:xfrm>
                <a:off x="193185" y="936442"/>
                <a:ext cx="11797047" cy="55644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mn-lt"/>
                  </a:rPr>
                  <a:t>Solution:</a:t>
                </a:r>
                <a:r>
                  <a:rPr lang="en-US" sz="2200" dirty="0">
                    <a:latin typeface="+mn-lt"/>
                  </a:rPr>
                  <a:t> Given that </a:t>
                </a:r>
                <a14:m>
                  <m:oMath xmlns:m="http://schemas.openxmlformats.org/officeDocument/2006/math">
                    <m:r>
                      <a:rPr lang="en-US" sz="2200" b="0" i="1" smtClean="0">
                        <a:latin typeface="Cambria Math"/>
                      </a:rPr>
                      <m:t>𝑇</m:t>
                    </m:r>
                    <m:r>
                      <a:rPr lang="en-US" sz="2200" b="0" i="1" smtClean="0">
                        <a:latin typeface="Cambria Math"/>
                      </a:rPr>
                      <m:t>=2</m:t>
                    </m:r>
                    <m:r>
                      <a:rPr lang="en-US" sz="2200" b="0" i="1" smtClean="0">
                        <a:latin typeface="Cambria Math"/>
                        <a:ea typeface="Cambria Math"/>
                      </a:rPr>
                      <m:t>𝜋</m:t>
                    </m:r>
                  </m:oMath>
                </a14:m>
                <a:r>
                  <a:rPr lang="en-US" sz="2200" dirty="0">
                    <a:latin typeface="+mn-lt"/>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rPr>
                      <m:t>⇒</m:t>
                    </m:r>
                    <m:r>
                      <a:rPr lang="en-US" sz="2200" b="0" i="1" smtClean="0">
                        <a:latin typeface="Cambria Math"/>
                        <a:ea typeface="Cambria Math"/>
                      </a:rPr>
                      <m:t>𝜔</m:t>
                    </m:r>
                    <m:r>
                      <a:rPr lang="en-US" sz="2200" b="0" i="1" smtClean="0">
                        <a:latin typeface="Cambria Math"/>
                        <a:ea typeface="Cambria Math"/>
                      </a:rPr>
                      <m:t>=1.</m:t>
                    </m:r>
                  </m:oMath>
                </a14:m>
                <a:r>
                  <a:rPr lang="en-US" sz="2200" dirty="0">
                    <a:latin typeface="+mn-lt"/>
                  </a:rPr>
                  <a:t> By using </a:t>
                </a:r>
                <a14:m>
                  <m:oMath xmlns:m="http://schemas.openxmlformats.org/officeDocument/2006/math">
                    <m:r>
                      <a:rPr lang="en-US" sz="2200" i="1" dirty="0" smtClean="0">
                        <a:latin typeface="Cambria Math"/>
                      </a:rPr>
                      <m:t>(</m:t>
                    </m:r>
                    <m:r>
                      <a:rPr lang="en-US" sz="2200" b="0" i="1" dirty="0" smtClean="0">
                        <a:latin typeface="Cambria Math"/>
                      </a:rPr>
                      <m:t>2</m:t>
                    </m:r>
                    <m:r>
                      <a:rPr lang="en-US" sz="2200" i="1" dirty="0" smtClean="0">
                        <a:latin typeface="Cambria Math"/>
                      </a:rPr>
                      <m:t>)</m:t>
                    </m:r>
                  </m:oMath>
                </a14:m>
                <a:r>
                  <a:rPr lang="en-US" sz="2200" dirty="0">
                    <a:latin typeface="+mn-lt"/>
                  </a:rPr>
                  <a:t>, </a:t>
                </a:r>
                <a14:m>
                  <m:oMath xmlns:m="http://schemas.openxmlformats.org/officeDocument/2006/math">
                    <m:r>
                      <a:rPr lang="en-US" sz="2200" i="1" dirty="0" smtClean="0">
                        <a:latin typeface="Cambria Math"/>
                      </a:rPr>
                      <m:t>(3)</m:t>
                    </m:r>
                  </m:oMath>
                </a14:m>
                <a:r>
                  <a:rPr lang="en-US" sz="2200" dirty="0">
                    <a:latin typeface="+mn-lt"/>
                  </a:rPr>
                  <a:t> and </a:t>
                </a:r>
                <a14:m>
                  <m:oMath xmlns:m="http://schemas.openxmlformats.org/officeDocument/2006/math">
                    <m:r>
                      <a:rPr lang="en-US" sz="2200" i="1" dirty="0" smtClean="0">
                        <a:latin typeface="Cambria Math"/>
                      </a:rPr>
                      <m:t>(</m:t>
                    </m:r>
                    <m:r>
                      <a:rPr lang="en-US" sz="2200" b="0" i="1" dirty="0" smtClean="0">
                        <a:latin typeface="Cambria Math"/>
                      </a:rPr>
                      <m:t>4</m:t>
                    </m:r>
                    <m:r>
                      <a:rPr lang="en-US" sz="2200" i="1" dirty="0" smtClean="0">
                        <a:latin typeface="Cambria Math"/>
                      </a:rPr>
                      <m:t>)</m:t>
                    </m:r>
                  </m:oMath>
                </a14:m>
                <a:r>
                  <a:rPr lang="en-US" sz="2200" dirty="0">
                    <a:latin typeface="+mn-lt"/>
                  </a:rPr>
                  <a:t> </a:t>
                </a:r>
                <a:r>
                  <a:rPr lang="en-US" sz="2200" dirty="0">
                    <a:latin typeface="+mn-lt"/>
                    <a:cs typeface="Cordia New" pitchFamily="34" charset="-34"/>
                  </a:rPr>
                  <a:t>the Fourier coefficients are obtained as: </a:t>
                </a: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b="0" i="1" smtClean="0">
                              <a:solidFill>
                                <a:srgbClr val="0070C0"/>
                              </a:solidFill>
                              <a:latin typeface="Cambria Math"/>
                            </a:rPr>
                            <m:t>0</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2</m:t>
                          </m:r>
                        </m:num>
                        <m:den>
                          <m:r>
                            <a:rPr lang="en-US" sz="2100" i="1">
                              <a:solidFill>
                                <a:srgbClr val="0070C0"/>
                              </a:solidFill>
                              <a:latin typeface="Cambria Math"/>
                              <a:ea typeface="Cambria Math"/>
                            </a:rPr>
                            <m:t>2</m:t>
                          </m:r>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a:rPr>
                            <m:t>0</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e>
                      </m:nary>
                      <m:r>
                        <a:rPr lang="en-US" sz="2100" i="1">
                          <a:solidFill>
                            <a:srgbClr val="0070C0"/>
                          </a:solidFill>
                          <a:latin typeface="Cambria Math"/>
                        </a:rPr>
                        <m:t>𝑑𝑥</m:t>
                      </m:r>
                      <m:r>
                        <a:rPr lang="en-US" sz="2100" b="0" i="1" smtClean="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1</m:t>
                          </m:r>
                        </m:num>
                        <m:den>
                          <m:r>
                            <a:rPr lang="en-US" sz="2100" i="1" dirty="0">
                              <a:solidFill>
                                <a:srgbClr val="0070C0"/>
                              </a:solidFill>
                              <a:latin typeface="Cambria Math"/>
                            </a:rPr>
                            <m:t>𝜋</m:t>
                          </m:r>
                        </m:den>
                      </m:f>
                      <m:d>
                        <m:dPr>
                          <m:begChr m:val="["/>
                          <m:endChr m:val="]"/>
                          <m:ctrlPr>
                            <a:rPr lang="en-US" sz="2100" i="1" dirty="0" smtClean="0">
                              <a:solidFill>
                                <a:srgbClr val="0070C0"/>
                              </a:solidFill>
                              <a:latin typeface="Cambria Math"/>
                            </a:rPr>
                          </m:ctrlPr>
                        </m:dPr>
                        <m:e>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dirty="0">
                                  <a:solidFill>
                                    <a:srgbClr val="0070C0"/>
                                  </a:solidFill>
                                  <a:latin typeface="Cambria Math"/>
                                </a:rPr>
                                <m:t>𝜋</m:t>
                              </m:r>
                            </m:sup>
                            <m:e>
                              <m:r>
                                <a:rPr lang="en-US" sz="2100" b="0" i="1" smtClean="0">
                                  <a:solidFill>
                                    <a:srgbClr val="0070C0"/>
                                  </a:solidFill>
                                  <a:latin typeface="Cambria Math"/>
                                </a:rPr>
                                <m:t>1</m:t>
                              </m:r>
                            </m:e>
                          </m:nary>
                          <m:r>
                            <a:rPr lang="en-US" sz="2100" i="1">
                              <a:solidFill>
                                <a:srgbClr val="0070C0"/>
                              </a:solidFill>
                              <a:latin typeface="Cambria Math"/>
                            </a:rPr>
                            <m:t>𝑑𝑥</m:t>
                          </m:r>
                          <m:r>
                            <a:rPr lang="en-US" sz="2100" b="0" i="1" smtClean="0">
                              <a:solidFill>
                                <a:srgbClr val="0070C0"/>
                              </a:solidFill>
                              <a:latin typeface="Cambria Math"/>
                            </a:rPr>
                            <m:t>+</m:t>
                          </m:r>
                          <m:nary>
                            <m:naryPr>
                              <m:limLoc m:val="undOvr"/>
                              <m:ctrlPr>
                                <a:rPr lang="en-US" sz="2100" i="1">
                                  <a:solidFill>
                                    <a:srgbClr val="0070C0"/>
                                  </a:solidFill>
                                  <a:latin typeface="Cambria Math"/>
                                </a:rPr>
                              </m:ctrlPr>
                            </m:naryPr>
                            <m:sub>
                              <m:r>
                                <a:rPr lang="en-US" sz="2100" i="1" dirty="0">
                                  <a:solidFill>
                                    <a:srgbClr val="0070C0"/>
                                  </a:solidFill>
                                  <a:latin typeface="Cambria Math"/>
                                </a:rPr>
                                <m:t>𝜋</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b="0" i="1" smtClean="0">
                                  <a:solidFill>
                                    <a:srgbClr val="0070C0"/>
                                  </a:solidFill>
                                  <a:latin typeface="Cambria Math"/>
                                </a:rPr>
                                <m:t>2</m:t>
                              </m:r>
                            </m:e>
                          </m:nary>
                          <m:r>
                            <a:rPr lang="en-US" sz="2100" i="1">
                              <a:solidFill>
                                <a:srgbClr val="0070C0"/>
                              </a:solidFill>
                              <a:latin typeface="Cambria Math"/>
                            </a:rPr>
                            <m:t>𝑑𝑥</m:t>
                          </m:r>
                        </m:e>
                      </m:d>
                      <m:r>
                        <a:rPr lang="en-US" sz="2100" i="1">
                          <a:solidFill>
                            <a:srgbClr val="0070C0"/>
                          </a:solidFill>
                          <a:latin typeface="Cambria Math"/>
                        </a:rPr>
                        <m:t>=</m:t>
                      </m:r>
                      <m:r>
                        <a:rPr lang="en-US" sz="2100" b="0" i="1" smtClean="0">
                          <a:solidFill>
                            <a:srgbClr val="0070C0"/>
                          </a:solidFill>
                          <a:latin typeface="Cambria Math"/>
                        </a:rPr>
                        <m:t>3</m:t>
                      </m:r>
                      <m:r>
                        <a:rPr lang="en-US" sz="2100" b="0" i="1" dirty="0" smtClean="0">
                          <a:solidFill>
                            <a:srgbClr val="0070C0"/>
                          </a:solidFill>
                          <a:latin typeface="Cambria Math"/>
                        </a:rPr>
                        <m:t>.</m:t>
                      </m:r>
                      <m:r>
                        <a:rPr lang="en-US" sz="2100" i="1">
                          <a:solidFill>
                            <a:srgbClr val="0070C0"/>
                          </a:solidFill>
                          <a:latin typeface="Cambria Math"/>
                        </a:rPr>
                        <m:t> </m:t>
                      </m:r>
                    </m:oMath>
                  </m:oMathPara>
                </a14:m>
                <a:endParaRPr lang="en-US" sz="2100" dirty="0">
                  <a:cs typeface="Cordia New" pitchFamily="34" charset="-34"/>
                </a:endParaRPr>
              </a:p>
              <a:p>
                <a:endParaRPr lang="en-US" sz="5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a:rPr>
                            <m:t>𝜋</m:t>
                          </m:r>
                        </m:den>
                      </m:f>
                      <m:d>
                        <m:dPr>
                          <m:begChr m:val="["/>
                          <m:endChr m:val="]"/>
                          <m:ctrlPr>
                            <a:rPr lang="en-US" sz="2100" i="1" dirty="0">
                              <a:solidFill>
                                <a:srgbClr val="0070C0"/>
                              </a:solidFill>
                              <a:latin typeface="Cambria Math"/>
                            </a:rPr>
                          </m:ctrlPr>
                        </m:dPr>
                        <m:e>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dirty="0">
                                  <a:solidFill>
                                    <a:srgbClr val="0070C0"/>
                                  </a:solidFill>
                                  <a:latin typeface="Cambria Math"/>
                                </a:rPr>
                                <m:t>𝜋</m:t>
                              </m:r>
                            </m:sup>
                            <m:e>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e>
                          </m:nary>
                          <m:r>
                            <a:rPr lang="en-US" sz="2100" i="1">
                              <a:solidFill>
                                <a:srgbClr val="0070C0"/>
                              </a:solidFill>
                              <a:latin typeface="Cambria Math"/>
                            </a:rPr>
                            <m:t>𝑑𝑥</m:t>
                          </m:r>
                          <m:r>
                            <a:rPr lang="en-US" sz="2100" i="1">
                              <a:solidFill>
                                <a:srgbClr val="0070C0"/>
                              </a:solidFill>
                              <a:latin typeface="Cambria Math"/>
                            </a:rPr>
                            <m:t>+</m:t>
                          </m:r>
                          <m:nary>
                            <m:naryPr>
                              <m:limLoc m:val="undOvr"/>
                              <m:ctrlPr>
                                <a:rPr lang="en-US" sz="2100" i="1">
                                  <a:solidFill>
                                    <a:srgbClr val="0070C0"/>
                                  </a:solidFill>
                                  <a:latin typeface="Cambria Math"/>
                                </a:rPr>
                              </m:ctrlPr>
                            </m:naryPr>
                            <m:sub>
                              <m:r>
                                <a:rPr lang="en-US" sz="2100" i="1" dirty="0">
                                  <a:solidFill>
                                    <a:srgbClr val="0070C0"/>
                                  </a:solidFill>
                                  <a:latin typeface="Cambria Math"/>
                                </a:rPr>
                                <m:t>𝜋</m:t>
                              </m:r>
                            </m:sub>
                            <m:sup>
                              <m:r>
                                <a:rPr lang="en-US" sz="2100" i="1">
                                  <a:solidFill>
                                    <a:srgbClr val="0070C0"/>
                                  </a:solidFill>
                                  <a:latin typeface="Cambria Math"/>
                                  <a:ea typeface="Cambria Math"/>
                                </a:rPr>
                                <m:t>2</m:t>
                              </m:r>
                              <m:r>
                                <a:rPr lang="en-US" sz="2100" i="1" dirty="0">
                                  <a:solidFill>
                                    <a:srgbClr val="0070C0"/>
                                  </a:solidFill>
                                  <a:latin typeface="Cambria Math"/>
                                </a:rPr>
                                <m:t>𝜋</m:t>
                              </m:r>
                            </m:sup>
                            <m:e>
                              <m:r>
                                <a:rPr lang="en-US" sz="2100" i="1">
                                  <a:solidFill>
                                    <a:srgbClr val="0070C0"/>
                                  </a:solidFill>
                                  <a:latin typeface="Cambria Math"/>
                                </a:rPr>
                                <m:t>2</m:t>
                              </m:r>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e>
                          </m:nary>
                          <m:r>
                            <a:rPr lang="en-US" sz="2100" i="1">
                              <a:solidFill>
                                <a:srgbClr val="0070C0"/>
                              </a:solidFill>
                              <a:latin typeface="Cambria Math"/>
                            </a:rPr>
                            <m:t>𝑑𝑥</m:t>
                          </m:r>
                        </m:e>
                      </m:d>
                      <m:r>
                        <a:rPr lang="en-US" sz="2100" b="0" i="1" smtClean="0">
                          <a:solidFill>
                            <a:srgbClr val="0070C0"/>
                          </a:solidFill>
                          <a:latin typeface="Cambria Math"/>
                        </a:rPr>
                        <m:t>=0     </m:t>
                      </m:r>
                      <m:d>
                        <m:dPr>
                          <m:ctrlPr>
                            <a:rPr lang="en-US" sz="2100" b="0" i="1" smtClean="0">
                              <a:solidFill>
                                <a:srgbClr val="0070C0"/>
                              </a:solidFill>
                              <a:latin typeface="Cambria Math"/>
                            </a:rPr>
                          </m:ctrlPr>
                        </m:dPr>
                        <m:e>
                          <m:r>
                            <a:rPr lang="en-US" sz="2100" b="0" i="1" smtClean="0">
                              <a:solidFill>
                                <a:srgbClr val="0070C0"/>
                              </a:solidFill>
                              <a:latin typeface="Cambria Math"/>
                            </a:rPr>
                            <m:t>𝑘</m:t>
                          </m:r>
                          <m:r>
                            <a:rPr lang="en-US" sz="2100" i="1">
                              <a:solidFill>
                                <a:srgbClr val="0070C0"/>
                              </a:solidFill>
                              <a:latin typeface="Cambria Math"/>
                              <a:ea typeface="Cambria Math"/>
                            </a:rPr>
                            <m:t>≥</m:t>
                          </m:r>
                          <m:r>
                            <a:rPr lang="en-US" sz="2100" b="0" i="1" smtClean="0">
                              <a:solidFill>
                                <a:srgbClr val="0070C0"/>
                              </a:solidFill>
                              <a:latin typeface="Cambria Math"/>
                              <a:ea typeface="Cambria Math"/>
                            </a:rPr>
                            <m:t>1</m:t>
                          </m:r>
                        </m:e>
                      </m:d>
                      <m:r>
                        <a:rPr lang="en-US" sz="2100" b="0" i="1" smtClean="0">
                          <a:solidFill>
                            <a:srgbClr val="0070C0"/>
                          </a:solidFill>
                          <a:latin typeface="Cambria Math"/>
                        </a:rPr>
                        <m:t>.         </m:t>
                      </m:r>
                    </m:oMath>
                  </m:oMathPara>
                </a14:m>
                <a:endParaRPr lang="en-US" sz="2100" dirty="0" smtClean="0">
                  <a:latin typeface="+mn-lt"/>
                  <a:cs typeface="Cordia New" pitchFamily="34" charset="-34"/>
                </a:endParaRPr>
              </a:p>
              <a:p>
                <a:endParaRPr lang="en-US" sz="10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a:rPr>
                          </m:ctrlPr>
                        </m:sSubPr>
                        <m:e>
                          <m:r>
                            <a:rPr lang="en-US" sz="2000" b="0" i="1" smtClean="0">
                              <a:solidFill>
                                <a:srgbClr val="0070C0"/>
                              </a:solidFill>
                              <a:latin typeface="Cambria Math"/>
                            </a:rPr>
                            <m:t>𝑏</m:t>
                          </m:r>
                        </m:e>
                        <m:sub>
                          <m:r>
                            <a:rPr lang="en-US" sz="2000" i="1">
                              <a:solidFill>
                                <a:srgbClr val="0070C0"/>
                              </a:solidFill>
                              <a:latin typeface="Cambria Math"/>
                            </a:rPr>
                            <m:t>𝑘</m:t>
                          </m:r>
                        </m:sub>
                      </m:sSub>
                      <m:r>
                        <a:rPr lang="en-US" sz="2000" i="1">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dirty="0">
                              <a:solidFill>
                                <a:srgbClr val="0070C0"/>
                              </a:solidFill>
                              <a:latin typeface="Cambria Math"/>
                            </a:rPr>
                            <m:t>𝜋</m:t>
                          </m:r>
                        </m:den>
                      </m:f>
                      <m:d>
                        <m:dPr>
                          <m:begChr m:val="["/>
                          <m:endChr m:val="]"/>
                          <m:ctrlPr>
                            <a:rPr lang="en-US" sz="2000" i="1" dirty="0">
                              <a:solidFill>
                                <a:srgbClr val="0070C0"/>
                              </a:solidFill>
                              <a:latin typeface="Cambria Math"/>
                            </a:rPr>
                          </m:ctrlPr>
                        </m:dPr>
                        <m:e>
                          <m:nary>
                            <m:naryPr>
                              <m:limLoc m:val="undOvr"/>
                              <m:ctrlPr>
                                <a:rPr lang="en-US" sz="2000" i="1">
                                  <a:solidFill>
                                    <a:srgbClr val="0070C0"/>
                                  </a:solidFill>
                                  <a:latin typeface="Cambria Math"/>
                                </a:rPr>
                              </m:ctrlPr>
                            </m:naryPr>
                            <m:sub>
                              <m:r>
                                <a:rPr lang="en-US" sz="2000" i="1">
                                  <a:solidFill>
                                    <a:srgbClr val="0070C0"/>
                                  </a:solidFill>
                                  <a:latin typeface="Cambria Math"/>
                                </a:rPr>
                                <m:t>0</m:t>
                              </m:r>
                            </m:sub>
                            <m:sup>
                              <m:r>
                                <a:rPr lang="en-US" sz="2000" i="1" dirty="0">
                                  <a:solidFill>
                                    <a:srgbClr val="0070C0"/>
                                  </a:solidFill>
                                  <a:latin typeface="Cambria Math"/>
                                </a:rPr>
                                <m:t>𝜋</m:t>
                              </m:r>
                            </m:sup>
                            <m:e>
                              <m:func>
                                <m:funcPr>
                                  <m:ctrlPr>
                                    <a:rPr lang="en-US" sz="2000" i="1">
                                      <a:solidFill>
                                        <a:srgbClr val="0070C0"/>
                                      </a:solidFill>
                                      <a:latin typeface="Cambria Math"/>
                                    </a:rPr>
                                  </m:ctrlPr>
                                </m:funcPr>
                                <m:fName>
                                  <m:r>
                                    <m:rPr>
                                      <m:sty m:val="p"/>
                                    </m:rPr>
                                    <a:rPr lang="en-US" sz="2000" b="0" i="0" smtClean="0">
                                      <a:solidFill>
                                        <a:srgbClr val="0070C0"/>
                                      </a:solidFill>
                                      <a:latin typeface="Cambria Math"/>
                                    </a:rPr>
                                    <m:t>sin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dirty="0">
                                          <a:solidFill>
                                            <a:srgbClr val="0070C0"/>
                                          </a:solidFill>
                                          <a:latin typeface="Cambria Math"/>
                                        </a:rPr>
                                        <m:t>𝑥</m:t>
                                      </m:r>
                                    </m:e>
                                  </m:d>
                                </m:e>
                              </m:func>
                            </m:e>
                          </m:nary>
                          <m:r>
                            <a:rPr lang="en-US" sz="2000" i="1">
                              <a:solidFill>
                                <a:srgbClr val="0070C0"/>
                              </a:solidFill>
                              <a:latin typeface="Cambria Math"/>
                            </a:rPr>
                            <m:t>𝑑𝑥</m:t>
                          </m:r>
                          <m:r>
                            <a:rPr lang="en-US" sz="2000" i="1">
                              <a:solidFill>
                                <a:srgbClr val="0070C0"/>
                              </a:solidFill>
                              <a:latin typeface="Cambria Math"/>
                            </a:rPr>
                            <m:t>+</m:t>
                          </m:r>
                          <m:nary>
                            <m:naryPr>
                              <m:limLoc m:val="undOvr"/>
                              <m:ctrlPr>
                                <a:rPr lang="en-US" sz="2000" i="1">
                                  <a:solidFill>
                                    <a:srgbClr val="0070C0"/>
                                  </a:solidFill>
                                  <a:latin typeface="Cambria Math"/>
                                </a:rPr>
                              </m:ctrlPr>
                            </m:naryPr>
                            <m:sub>
                              <m:r>
                                <a:rPr lang="en-US" sz="2000" i="1" dirty="0">
                                  <a:solidFill>
                                    <a:srgbClr val="0070C0"/>
                                  </a:solidFill>
                                  <a:latin typeface="Cambria Math"/>
                                </a:rPr>
                                <m:t>𝜋</m:t>
                              </m:r>
                            </m:sub>
                            <m:sup>
                              <m:r>
                                <a:rPr lang="en-US" sz="2000" i="1">
                                  <a:solidFill>
                                    <a:srgbClr val="0070C0"/>
                                  </a:solidFill>
                                  <a:latin typeface="Cambria Math"/>
                                  <a:ea typeface="Cambria Math"/>
                                </a:rPr>
                                <m:t>2</m:t>
                              </m:r>
                              <m:r>
                                <a:rPr lang="en-US" sz="2000" i="1" dirty="0">
                                  <a:solidFill>
                                    <a:srgbClr val="0070C0"/>
                                  </a:solidFill>
                                  <a:latin typeface="Cambria Math"/>
                                </a:rPr>
                                <m:t>𝜋</m:t>
                              </m:r>
                            </m:sup>
                            <m:e>
                              <m:r>
                                <a:rPr lang="en-US" sz="2000" i="1">
                                  <a:solidFill>
                                    <a:srgbClr val="0070C0"/>
                                  </a:solidFill>
                                  <a:latin typeface="Cambria Math"/>
                                </a:rPr>
                                <m:t>2</m:t>
                              </m:r>
                              <m:func>
                                <m:funcPr>
                                  <m:ctrlPr>
                                    <a:rPr lang="en-US" sz="2000" i="1">
                                      <a:solidFill>
                                        <a:srgbClr val="0070C0"/>
                                      </a:solidFill>
                                      <a:latin typeface="Cambria Math"/>
                                    </a:rPr>
                                  </m:ctrlPr>
                                </m:funcPr>
                                <m:fName>
                                  <m:r>
                                    <m:rPr>
                                      <m:sty m:val="p"/>
                                    </m:rPr>
                                    <a:rPr lang="en-US" sz="2000">
                                      <a:solidFill>
                                        <a:srgbClr val="0070C0"/>
                                      </a:solidFill>
                                      <a:latin typeface="Cambria Math"/>
                                    </a:rPr>
                                    <m:t>s</m:t>
                                  </m:r>
                                  <m:r>
                                    <m:rPr>
                                      <m:sty m:val="p"/>
                                    </m:rPr>
                                    <a:rPr lang="en-US" sz="2000" b="0" i="0" smtClean="0">
                                      <a:solidFill>
                                        <a:srgbClr val="0070C0"/>
                                      </a:solidFill>
                                      <a:latin typeface="Cambria Math"/>
                                    </a:rPr>
                                    <m:t>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dirty="0">
                                          <a:solidFill>
                                            <a:srgbClr val="0070C0"/>
                                          </a:solidFill>
                                          <a:latin typeface="Cambria Math"/>
                                        </a:rPr>
                                        <m:t>𝑥</m:t>
                                      </m:r>
                                    </m:e>
                                  </m:d>
                                </m:e>
                              </m:func>
                            </m:e>
                          </m:nary>
                          <m:r>
                            <a:rPr lang="en-US" sz="2000" i="1">
                              <a:solidFill>
                                <a:srgbClr val="0070C0"/>
                              </a:solidFill>
                              <a:latin typeface="Cambria Math"/>
                            </a:rPr>
                            <m:t>𝑑𝑥</m:t>
                          </m:r>
                        </m:e>
                      </m:d>
                      <m:r>
                        <a:rPr lang="en-US" sz="2000" i="1">
                          <a:solidFill>
                            <a:srgbClr val="0070C0"/>
                          </a:solidFill>
                          <a:latin typeface="Cambria Math"/>
                        </a:rPr>
                        <m:t>=</m:t>
                      </m:r>
                      <m:f>
                        <m:fPr>
                          <m:ctrlPr>
                            <a:rPr lang="en-US" sz="2000" i="1">
                              <a:solidFill>
                                <a:srgbClr val="0070C0"/>
                              </a:solidFill>
                              <a:latin typeface="Cambria Math"/>
                            </a:rPr>
                          </m:ctrlPr>
                        </m:fPr>
                        <m:num>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dirty="0">
                                      <a:solidFill>
                                        <a:srgbClr val="0070C0"/>
                                      </a:solidFill>
                                      <a:latin typeface="Cambria Math"/>
                                    </a:rPr>
                                    <m:t>𝜋</m:t>
                                  </m:r>
                                </m:e>
                              </m:d>
                            </m:e>
                          </m:func>
                          <m:r>
                            <a:rPr lang="en-US" sz="2000" i="1" dirty="0">
                              <a:solidFill>
                                <a:srgbClr val="0070C0"/>
                              </a:solidFill>
                              <a:latin typeface="Cambria Math"/>
                            </a:rPr>
                            <m:t>−1</m:t>
                          </m:r>
                        </m:num>
                        <m:den>
                          <m:r>
                            <a:rPr lang="en-US" sz="2000" i="1" dirty="0">
                              <a:solidFill>
                                <a:srgbClr val="0070C0"/>
                              </a:solidFill>
                              <a:latin typeface="Cambria Math"/>
                            </a:rPr>
                            <m:t>𝑘</m:t>
                          </m:r>
                          <m:r>
                            <a:rPr lang="en-US" sz="2000" i="1" dirty="0">
                              <a:solidFill>
                                <a:srgbClr val="0070C0"/>
                              </a:solidFill>
                              <a:latin typeface="Cambria Math"/>
                            </a:rPr>
                            <m:t>𝜋</m:t>
                          </m:r>
                        </m:den>
                      </m:f>
                      <m:r>
                        <a:rPr lang="en-US" sz="2000" i="1" dirty="0">
                          <a:solidFill>
                            <a:srgbClr val="0070C0"/>
                          </a:solidFill>
                          <a:latin typeface="Cambria Math"/>
                        </a:rPr>
                        <m:t>=</m:t>
                      </m:r>
                      <m:f>
                        <m:fPr>
                          <m:ctrlPr>
                            <a:rPr lang="en-US" sz="2000" i="1">
                              <a:solidFill>
                                <a:srgbClr val="0070C0"/>
                              </a:solidFill>
                              <a:latin typeface="Cambria Math"/>
                            </a:rPr>
                          </m:ctrlPr>
                        </m:fPr>
                        <m:num>
                          <m:sSup>
                            <m:sSupPr>
                              <m:ctrlPr>
                                <a:rPr lang="en-US" sz="2000" i="1" dirty="0">
                                  <a:solidFill>
                                    <a:srgbClr val="0070C0"/>
                                  </a:solidFill>
                                  <a:latin typeface="Cambria Math"/>
                                </a:rPr>
                              </m:ctrlPr>
                            </m:sSupPr>
                            <m:e>
                              <m:r>
                                <a:rPr lang="en-US" sz="2000" i="1" dirty="0">
                                  <a:solidFill>
                                    <a:srgbClr val="0070C0"/>
                                  </a:solidFill>
                                  <a:latin typeface="Cambria Math"/>
                                </a:rPr>
                                <m:t>(−1)</m:t>
                              </m:r>
                            </m:e>
                            <m:sup>
                              <m:r>
                                <a:rPr lang="en-US" sz="2000" i="1" dirty="0">
                                  <a:solidFill>
                                    <a:srgbClr val="0070C0"/>
                                  </a:solidFill>
                                  <a:latin typeface="Cambria Math"/>
                                </a:rPr>
                                <m:t>𝑘</m:t>
                              </m:r>
                            </m:sup>
                          </m:sSup>
                          <m:r>
                            <a:rPr lang="en-US" sz="2000" i="1" dirty="0">
                              <a:solidFill>
                                <a:srgbClr val="0070C0"/>
                              </a:solidFill>
                              <a:latin typeface="Cambria Math"/>
                            </a:rPr>
                            <m:t>−1</m:t>
                          </m:r>
                        </m:num>
                        <m:den>
                          <m:r>
                            <a:rPr lang="en-US" sz="2000" i="1" dirty="0">
                              <a:solidFill>
                                <a:srgbClr val="0070C0"/>
                              </a:solidFill>
                              <a:latin typeface="Cambria Math"/>
                            </a:rPr>
                            <m:t>𝑘</m:t>
                          </m:r>
                          <m:r>
                            <a:rPr lang="en-US" sz="2000" i="1" dirty="0">
                              <a:solidFill>
                                <a:srgbClr val="0070C0"/>
                              </a:solidFill>
                              <a:latin typeface="Cambria Math"/>
                            </a:rPr>
                            <m:t>𝜋</m:t>
                          </m:r>
                        </m:den>
                      </m:f>
                      <m:r>
                        <a:rPr lang="en-US" sz="2000" i="1" dirty="0">
                          <a:solidFill>
                            <a:srgbClr val="0070C0"/>
                          </a:solidFill>
                          <a:latin typeface="Cambria Math"/>
                        </a:rPr>
                        <m:t>=</m:t>
                      </m:r>
                      <m:d>
                        <m:dPr>
                          <m:begChr m:val="{"/>
                          <m:endChr m:val=""/>
                          <m:ctrlPr>
                            <a:rPr lang="en-US" sz="2000" i="1" dirty="0">
                              <a:solidFill>
                                <a:srgbClr val="0070C0"/>
                              </a:solidFill>
                              <a:latin typeface="Cambria Math"/>
                            </a:rPr>
                          </m:ctrlPr>
                        </m:dPr>
                        <m:e>
                          <m:m>
                            <m:mPr>
                              <m:mcs>
                                <m:mc>
                                  <m:mcPr>
                                    <m:count m:val="1"/>
                                    <m:mcJc m:val="center"/>
                                  </m:mcPr>
                                </m:mc>
                              </m:mcs>
                              <m:ctrlPr>
                                <a:rPr lang="en-US" sz="2000" i="1" dirty="0">
                                  <a:solidFill>
                                    <a:srgbClr val="0070C0"/>
                                  </a:solidFill>
                                  <a:latin typeface="Cambria Math"/>
                                </a:rPr>
                              </m:ctrlPr>
                            </m:mPr>
                            <m:mr>
                              <m:e>
                                <m:r>
                                  <m:rPr>
                                    <m:brk m:alnAt="7"/>
                                  </m:rPr>
                                  <a:rPr lang="en-US" sz="2000" b="0" i="1" dirty="0" smtClean="0">
                                    <a:solidFill>
                                      <a:srgbClr val="0070C0"/>
                                    </a:solidFill>
                                    <a:latin typeface="Cambria Math"/>
                                  </a:rPr>
                                  <m:t> </m:t>
                                </m:r>
                                <m:r>
                                  <a:rPr lang="en-US" sz="2000" b="0" i="1" dirty="0" smtClean="0">
                                    <a:solidFill>
                                      <a:srgbClr val="0070C0"/>
                                    </a:solidFill>
                                    <a:latin typeface="Cambria Math"/>
                                  </a:rPr>
                                  <m:t>0</m:t>
                                </m:r>
                                <m:r>
                                  <a:rPr lang="en-US" sz="2000" i="1" dirty="0">
                                    <a:solidFill>
                                      <a:srgbClr val="0070C0"/>
                                    </a:solidFill>
                                    <a:latin typeface="Cambria Math"/>
                                  </a:rPr>
                                  <m:t>,  </m:t>
                                </m:r>
                                <m:r>
                                  <a:rPr lang="en-US" sz="2000" b="0" i="1" dirty="0" smtClean="0">
                                    <a:solidFill>
                                      <a:srgbClr val="0070C0"/>
                                    </a:solidFill>
                                    <a:latin typeface="Cambria Math"/>
                                  </a:rPr>
                                  <m:t>       (</m:t>
                                </m:r>
                                <m:r>
                                  <m:rPr>
                                    <m:sty m:val="p"/>
                                  </m:rPr>
                                  <a:rPr lang="en-US" sz="2000" b="0" i="0" dirty="0" smtClean="0">
                                    <a:solidFill>
                                      <a:srgbClr val="0070C0"/>
                                    </a:solidFill>
                                    <a:latin typeface="Cambria Math"/>
                                  </a:rPr>
                                  <m:t>even</m:t>
                                </m:r>
                                <m:r>
                                  <a:rPr lang="en-US" sz="2000" b="0" i="1" dirty="0" smtClean="0">
                                    <a:solidFill>
                                      <a:srgbClr val="0070C0"/>
                                    </a:solidFill>
                                    <a:latin typeface="Cambria Math"/>
                                  </a:rPr>
                                  <m:t>  </m:t>
                                </m:r>
                                <m:r>
                                  <a:rPr lang="en-US" sz="2000" b="0" i="1" dirty="0" smtClean="0">
                                    <a:solidFill>
                                      <a:srgbClr val="0070C0"/>
                                    </a:solidFill>
                                    <a:latin typeface="Cambria Math"/>
                                  </a:rPr>
                                  <m:t>𝑘</m:t>
                                </m:r>
                                <m:r>
                                  <a:rPr lang="en-US" sz="2000" b="0" i="1" dirty="0" smtClean="0">
                                    <a:solidFill>
                                      <a:srgbClr val="0070C0"/>
                                    </a:solidFill>
                                    <a:latin typeface="Cambria Math"/>
                                  </a:rPr>
                                  <m:t>) </m:t>
                                </m:r>
                              </m:e>
                            </m:mr>
                            <m:mr>
                              <m:e>
                                <m:f>
                                  <m:fPr>
                                    <m:ctrlPr>
                                      <a:rPr lang="en-US" sz="2000" i="1">
                                        <a:solidFill>
                                          <a:srgbClr val="0070C0"/>
                                        </a:solidFill>
                                        <a:latin typeface="Cambria Math"/>
                                      </a:rPr>
                                    </m:ctrlPr>
                                  </m:fPr>
                                  <m:num>
                                    <m:r>
                                      <a:rPr lang="en-US" sz="2000" i="1" dirty="0">
                                        <a:solidFill>
                                          <a:srgbClr val="0070C0"/>
                                        </a:solidFill>
                                        <a:latin typeface="Cambria Math"/>
                                      </a:rPr>
                                      <m:t>−2</m:t>
                                    </m:r>
                                  </m:num>
                                  <m:den>
                                    <m:r>
                                      <a:rPr lang="en-US" sz="2000" b="0" i="1" dirty="0" smtClean="0">
                                        <a:solidFill>
                                          <a:srgbClr val="0070C0"/>
                                        </a:solidFill>
                                        <a:latin typeface="Cambria Math"/>
                                      </a:rPr>
                                      <m:t>𝑘</m:t>
                                    </m:r>
                                    <m:r>
                                      <a:rPr lang="en-US" sz="2000" i="1" dirty="0">
                                        <a:solidFill>
                                          <a:srgbClr val="0070C0"/>
                                        </a:solidFill>
                                        <a:latin typeface="Cambria Math"/>
                                      </a:rPr>
                                      <m:t>𝜋</m:t>
                                    </m:r>
                                  </m:den>
                                </m:f>
                                <m:r>
                                  <m:rPr>
                                    <m:nor/>
                                  </m:rPr>
                                  <a:rPr lang="en-US" sz="2000" dirty="0">
                                    <a:solidFill>
                                      <a:srgbClr val="0070C0"/>
                                    </a:solidFill>
                                  </a:rPr>
                                  <m:t>,</m:t>
                                </m:r>
                                <m:r>
                                  <a:rPr lang="en-US" sz="2000" b="0" i="1" dirty="0" smtClean="0">
                                    <a:solidFill>
                                      <a:srgbClr val="0070C0"/>
                                    </a:solidFill>
                                    <a:latin typeface="Cambria Math"/>
                                  </a:rPr>
                                  <m:t>               </m:t>
                                </m:r>
                                <m:r>
                                  <a:rPr lang="en-US" sz="2000" i="1" dirty="0">
                                    <a:solidFill>
                                      <a:srgbClr val="0070C0"/>
                                    </a:solidFill>
                                    <a:latin typeface="Cambria Math"/>
                                  </a:rPr>
                                  <m:t>(</m:t>
                                </m:r>
                                <m:r>
                                  <m:rPr>
                                    <m:sty m:val="p"/>
                                  </m:rPr>
                                  <a:rPr lang="en-US" sz="2000" b="0" i="0" dirty="0" smtClean="0">
                                    <a:solidFill>
                                      <a:srgbClr val="0070C0"/>
                                    </a:solidFill>
                                    <a:latin typeface="Cambria Math"/>
                                  </a:rPr>
                                  <m:t>odd</m:t>
                                </m:r>
                                <m:r>
                                  <a:rPr lang="en-US" sz="2000" i="1" dirty="0">
                                    <a:solidFill>
                                      <a:srgbClr val="0070C0"/>
                                    </a:solidFill>
                                    <a:latin typeface="Cambria Math"/>
                                  </a:rPr>
                                  <m:t>  </m:t>
                                </m:r>
                                <m:r>
                                  <a:rPr lang="en-US" sz="2000" i="1" dirty="0">
                                    <a:solidFill>
                                      <a:srgbClr val="0070C0"/>
                                    </a:solidFill>
                                    <a:latin typeface="Cambria Math"/>
                                  </a:rPr>
                                  <m:t>𝑘</m:t>
                                </m:r>
                                <m:r>
                                  <a:rPr lang="en-US" sz="2000" i="1" dirty="0">
                                    <a:solidFill>
                                      <a:srgbClr val="0070C0"/>
                                    </a:solidFill>
                                    <a:latin typeface="Cambria Math"/>
                                  </a:rPr>
                                  <m:t>)</m:t>
                                </m:r>
                              </m:e>
                            </m:mr>
                          </m:m>
                        </m:e>
                      </m:d>
                    </m:oMath>
                  </m:oMathPara>
                </a14:m>
                <a:endParaRPr lang="en-US" sz="2100" dirty="0">
                  <a:cs typeface="Cordia New" pitchFamily="34" charset="-34"/>
                </a:endParaRPr>
              </a:p>
              <a:p>
                <a:endParaRPr lang="en-US" sz="1200" dirty="0">
                  <a:latin typeface="+mn-lt"/>
                  <a:cs typeface="Cordia New" pitchFamily="34" charset="-34"/>
                </a:endParaRPr>
              </a:p>
              <a:p>
                <a:r>
                  <a:rPr lang="en-US" sz="2200" dirty="0" smtClean="0">
                    <a:latin typeface="+mn-lt"/>
                  </a:rPr>
                  <a:t>Thus</a:t>
                </a:r>
                <a:r>
                  <a:rPr lang="en-US" sz="2200" dirty="0">
                    <a:latin typeface="+mn-lt"/>
                  </a:rPr>
                  <a:t>, by using </a:t>
                </a:r>
                <a14:m>
                  <m:oMath xmlns:m="http://schemas.openxmlformats.org/officeDocument/2006/math">
                    <m:r>
                      <a:rPr lang="en-US" sz="2200" i="1" dirty="0">
                        <a:latin typeface="Cambria Math"/>
                      </a:rPr>
                      <m:t>(1)</m:t>
                    </m:r>
                  </m:oMath>
                </a14:m>
                <a:r>
                  <a:rPr lang="en-US" sz="2200" dirty="0">
                    <a:latin typeface="+mn-lt"/>
                  </a:rPr>
                  <a:t> the </a:t>
                </a:r>
                <a:r>
                  <a:rPr lang="en-US" sz="2200" b="1" dirty="0">
                    <a:latin typeface="+mn-lt"/>
                  </a:rPr>
                  <a:t>Fourier series </a:t>
                </a:r>
                <a:r>
                  <a:rPr lang="en-US" sz="2200" dirty="0">
                    <a:latin typeface="+mn-lt"/>
                  </a:rPr>
                  <a:t>of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𝑥</m:t>
                    </m:r>
                    <m:r>
                      <a:rPr lang="en-US" sz="2200" b="0" i="1" smtClean="0">
                        <a:latin typeface="Cambria Math"/>
                      </a:rPr>
                      <m:t>)</m:t>
                    </m:r>
                  </m:oMath>
                </a14:m>
                <a:r>
                  <a:rPr lang="en-US" sz="2200" dirty="0">
                    <a:latin typeface="+mn-lt"/>
                  </a:rPr>
                  <a:t> is given as:</a:t>
                </a:r>
              </a:p>
              <a:p>
                <a:endParaRPr lang="en-US" sz="400" i="1" dirty="0">
                  <a:solidFill>
                    <a:srgbClr val="0070C0"/>
                  </a:solidFill>
                </a:endParaRPr>
              </a:p>
              <a:p>
                <a:endParaRPr lang="en-US" sz="1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3</m:t>
                          </m:r>
                        </m:num>
                        <m:den>
                          <m:r>
                            <a:rPr lang="en-US" sz="2100" b="0" i="1" dirty="0" smtClean="0">
                              <a:solidFill>
                                <a:srgbClr val="0070C0"/>
                              </a:solidFill>
                              <a:latin typeface="Cambria Math"/>
                            </a:rPr>
                            <m:t>2</m:t>
                          </m:r>
                        </m:den>
                      </m:f>
                      <m:r>
                        <a:rPr lang="en-US" sz="2100" b="0" i="1" smtClean="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2</m:t>
                          </m:r>
                        </m:num>
                        <m:den>
                          <m:r>
                            <a:rPr lang="en-US" sz="2100" i="1" dirty="0">
                              <a:solidFill>
                                <a:srgbClr val="0070C0"/>
                              </a:solidFill>
                              <a:latin typeface="Cambria Math"/>
                            </a:rPr>
                            <m:t>𝜋</m:t>
                          </m:r>
                        </m:den>
                      </m:f>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b="0" i="1" smtClean="0">
                                          <a:solidFill>
                                            <a:srgbClr val="0070C0"/>
                                          </a:solidFill>
                                          <a:latin typeface="Cambria Math"/>
                                        </a:rPr>
                                        <m:t>2</m:t>
                                      </m:r>
                                      <m:r>
                                        <a:rPr lang="en-US" sz="2100" i="1">
                                          <a:solidFill>
                                            <a:srgbClr val="0070C0"/>
                                          </a:solidFill>
                                          <a:latin typeface="Cambria Math"/>
                                        </a:rPr>
                                        <m:t>𝑘</m:t>
                                      </m:r>
                                      <m:r>
                                        <a:rPr lang="en-US" sz="2100" b="0" i="1" smtClean="0">
                                          <a:solidFill>
                                            <a:srgbClr val="0070C0"/>
                                          </a:solidFill>
                                          <a:latin typeface="Cambria Math"/>
                                        </a:rPr>
                                        <m:t>−1</m:t>
                                      </m:r>
                                    </m:e>
                                  </m:d>
                                  <m:r>
                                    <a:rPr lang="en-US" sz="2100" i="1" dirty="0">
                                      <a:solidFill>
                                        <a:srgbClr val="0070C0"/>
                                      </a:solidFill>
                                      <a:latin typeface="Cambria Math"/>
                                    </a:rPr>
                                    <m:t>𝑥</m:t>
                                  </m:r>
                                </m:e>
                              </m:func>
                            </m:num>
                            <m:den>
                              <m:r>
                                <a:rPr lang="en-US" sz="2100" b="0" i="1" dirty="0" smtClean="0">
                                  <a:solidFill>
                                    <a:srgbClr val="0070C0"/>
                                  </a:solidFill>
                                  <a:latin typeface="Cambria Math"/>
                                </a:rPr>
                                <m:t>2</m:t>
                              </m:r>
                              <m:r>
                                <a:rPr lang="en-US" sz="2100" b="0" i="1" dirty="0" smtClean="0">
                                  <a:solidFill>
                                    <a:srgbClr val="0070C0"/>
                                  </a:solidFill>
                                  <a:latin typeface="Cambria Math"/>
                                </a:rPr>
                                <m:t>𝑘</m:t>
                              </m:r>
                              <m:r>
                                <a:rPr lang="en-US" sz="2100" b="0" i="1" dirty="0" smtClean="0">
                                  <a:solidFill>
                                    <a:srgbClr val="0070C0"/>
                                  </a:solidFill>
                                  <a:latin typeface="Cambria Math"/>
                                </a:rPr>
                                <m:t>−1</m:t>
                              </m:r>
                            </m:den>
                          </m:f>
                          <m:r>
                            <a:rPr lang="en-US" sz="2100" b="0" i="1" dirty="0" smtClean="0">
                              <a:solidFill>
                                <a:srgbClr val="0070C0"/>
                              </a:solidFill>
                              <a:latin typeface="Cambria Math"/>
                            </a:rPr>
                            <m:t>=</m:t>
                          </m:r>
                        </m:e>
                      </m:nary>
                      <m:f>
                        <m:fPr>
                          <m:ctrlPr>
                            <a:rPr lang="en-US" sz="2100" i="1">
                              <a:solidFill>
                                <a:srgbClr val="0070C0"/>
                              </a:solidFill>
                              <a:latin typeface="Cambria Math"/>
                            </a:rPr>
                          </m:ctrlPr>
                        </m:fPr>
                        <m:num>
                          <m:r>
                            <a:rPr lang="en-US" sz="2100" i="1">
                              <a:solidFill>
                                <a:srgbClr val="0070C0"/>
                              </a:solidFill>
                              <a:latin typeface="Cambria Math"/>
                            </a:rPr>
                            <m:t>3</m:t>
                          </m:r>
                        </m:num>
                        <m:den>
                          <m:r>
                            <a:rPr lang="en-US" sz="2100" i="1" dirty="0">
                              <a:solidFill>
                                <a:srgbClr val="0070C0"/>
                              </a:solidFill>
                              <a:latin typeface="Cambria Math"/>
                            </a:rPr>
                            <m:t>2</m:t>
                          </m:r>
                        </m:den>
                      </m:f>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2</m:t>
                          </m:r>
                        </m:num>
                        <m:den>
                          <m:r>
                            <a:rPr lang="en-US" sz="2100" i="1" dirty="0">
                              <a:solidFill>
                                <a:srgbClr val="0070C0"/>
                              </a:solidFill>
                              <a:latin typeface="Cambria Math"/>
                            </a:rPr>
                            <m:t>𝜋</m:t>
                          </m:r>
                        </m:den>
                      </m:f>
                      <m:d>
                        <m:dPr>
                          <m:begChr m:val="["/>
                          <m:endChr m:val="]"/>
                          <m:ctrlPr>
                            <a:rPr lang="en-US" sz="2100" i="1" dirty="0" smtClean="0">
                              <a:solidFill>
                                <a:srgbClr val="0070C0"/>
                              </a:solidFill>
                              <a:latin typeface="Cambria Math"/>
                            </a:rPr>
                          </m:ctrlPr>
                        </m:dPr>
                        <m:e>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r>
                                <a:rPr lang="en-US" sz="2100" b="0" i="1" smtClean="0">
                                  <a:solidFill>
                                    <a:srgbClr val="0070C0"/>
                                  </a:solidFill>
                                  <a:latin typeface="Cambria Math"/>
                                </a:rPr>
                                <m:t>𝑥</m:t>
                              </m:r>
                            </m:e>
                          </m:func>
                          <m:r>
                            <a:rPr lang="en-US" sz="2100" b="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b="0" i="1" smtClean="0">
                                          <a:solidFill>
                                            <a:srgbClr val="0070C0"/>
                                          </a:solidFill>
                                          <a:latin typeface="Cambria Math"/>
                                        </a:rPr>
                                        <m:t>3</m:t>
                                      </m:r>
                                      <m:r>
                                        <a:rPr lang="en-US" sz="2100" i="1" dirty="0">
                                          <a:solidFill>
                                            <a:srgbClr val="0070C0"/>
                                          </a:solidFill>
                                          <a:latin typeface="Cambria Math"/>
                                        </a:rPr>
                                        <m:t>𝑥</m:t>
                                      </m:r>
                                    </m:e>
                                  </m:d>
                                </m:e>
                              </m:func>
                            </m:num>
                            <m:den>
                              <m:r>
                                <a:rPr lang="en-US" sz="2100" b="0" i="1" dirty="0" smtClean="0">
                                  <a:solidFill>
                                    <a:srgbClr val="0070C0"/>
                                  </a:solidFill>
                                  <a:latin typeface="Cambria Math"/>
                                </a:rPr>
                                <m:t>3</m:t>
                              </m:r>
                            </m:den>
                          </m:f>
                          <m:r>
                            <a:rPr lang="en-US" sz="2100" i="1" dirty="0">
                              <a:solidFill>
                                <a:srgbClr val="0070C0"/>
                              </a:solidFill>
                              <a:latin typeface="Cambria Math"/>
                            </a:rPr>
                            <m:t>+…</m:t>
                          </m:r>
                          <m:r>
                            <a:rPr lang="en-US" sz="2100" b="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2</m:t>
                                      </m:r>
                                      <m:r>
                                        <a:rPr lang="en-US" sz="2100" i="1">
                                          <a:solidFill>
                                            <a:srgbClr val="0070C0"/>
                                          </a:solidFill>
                                          <a:latin typeface="Cambria Math"/>
                                        </a:rPr>
                                        <m:t>𝑘</m:t>
                                      </m:r>
                                      <m:r>
                                        <a:rPr lang="en-US" sz="2100" i="1">
                                          <a:solidFill>
                                            <a:srgbClr val="0070C0"/>
                                          </a:solidFill>
                                          <a:latin typeface="Cambria Math"/>
                                        </a:rPr>
                                        <m:t>−1</m:t>
                                      </m:r>
                                    </m:e>
                                  </m:d>
                                  <m:r>
                                    <a:rPr lang="en-US" sz="2100" i="1" dirty="0">
                                      <a:solidFill>
                                        <a:srgbClr val="0070C0"/>
                                      </a:solidFill>
                                      <a:latin typeface="Cambria Math"/>
                                    </a:rPr>
                                    <m:t>𝑥</m:t>
                                  </m:r>
                                </m:e>
                              </m:func>
                            </m:num>
                            <m:den>
                              <m:r>
                                <a:rPr lang="en-US" sz="2100" i="1" dirty="0">
                                  <a:solidFill>
                                    <a:srgbClr val="0070C0"/>
                                  </a:solidFill>
                                  <a:latin typeface="Cambria Math"/>
                                </a:rPr>
                                <m:t>2</m:t>
                              </m:r>
                              <m:r>
                                <a:rPr lang="en-US" sz="2100" i="1" dirty="0">
                                  <a:solidFill>
                                    <a:srgbClr val="0070C0"/>
                                  </a:solidFill>
                                  <a:latin typeface="Cambria Math"/>
                                </a:rPr>
                                <m:t>𝑘</m:t>
                              </m:r>
                              <m:r>
                                <a:rPr lang="en-US" sz="2100" i="1" dirty="0">
                                  <a:solidFill>
                                    <a:srgbClr val="0070C0"/>
                                  </a:solidFill>
                                  <a:latin typeface="Cambria Math"/>
                                </a:rPr>
                                <m:t>−1</m:t>
                              </m:r>
                            </m:den>
                          </m:f>
                          <m:r>
                            <a:rPr lang="en-US" sz="2100" b="0" i="1" dirty="0" smtClean="0">
                              <a:solidFill>
                                <a:srgbClr val="0070C0"/>
                              </a:solidFill>
                              <a:latin typeface="Cambria Math"/>
                            </a:rPr>
                            <m:t>+…</m:t>
                          </m:r>
                        </m:e>
                      </m:d>
                      <m:r>
                        <a:rPr lang="en-US" sz="2100" b="0" i="1" dirty="0" smtClean="0">
                          <a:solidFill>
                            <a:srgbClr val="0070C0"/>
                          </a:solidFill>
                          <a:latin typeface="Cambria Math"/>
                        </a:rPr>
                        <m:t>.</m:t>
                      </m:r>
                    </m:oMath>
                  </m:oMathPara>
                </a14:m>
                <a:endParaRPr lang="en-US" sz="2100" dirty="0"/>
              </a:p>
            </p:txBody>
          </p:sp>
        </mc:Choice>
        <mc:Fallback xmlns="">
          <p:sp>
            <p:nvSpPr>
              <p:cNvPr id="6" name="TextBox 3"/>
              <p:cNvSpPr txBox="1">
                <a:spLocks noRot="1" noChangeAspect="1" noMove="1" noResize="1" noEditPoints="1" noAdjustHandles="1" noChangeArrowheads="1" noChangeShapeType="1" noTextEdit="1"/>
              </p:cNvSpPr>
              <p:nvPr/>
            </p:nvSpPr>
            <p:spPr bwMode="auto">
              <a:xfrm>
                <a:off x="193185" y="936442"/>
                <a:ext cx="11797047" cy="5564408"/>
              </a:xfrm>
              <a:prstGeom prst="rect">
                <a:avLst/>
              </a:prstGeom>
              <a:blipFill rotWithShape="1">
                <a:blip r:embed="rId6"/>
                <a:stretch>
                  <a:fillRect l="-672" t="-6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5267160" y="1314360"/>
              <a:ext cx="2810520" cy="1857600"/>
            </p14:xfrm>
          </p:contentPart>
        </mc:Choice>
        <mc:Fallback xmlns="">
          <p:pic>
            <p:nvPicPr>
              <p:cNvPr id="2" name="Ink 1"/>
              <p:cNvPicPr/>
              <p:nvPr/>
            </p:nvPicPr>
            <p:blipFill>
              <a:blip r:embed="rId8"/>
              <a:stretch>
                <a:fillRect/>
              </a:stretch>
            </p:blipFill>
            <p:spPr>
              <a:xfrm>
                <a:off x="5257800" y="1305000"/>
                <a:ext cx="2829240" cy="1876320"/>
              </a:xfrm>
              <a:prstGeom prst="rect">
                <a:avLst/>
              </a:prstGeom>
            </p:spPr>
          </p:pic>
        </mc:Fallback>
      </mc:AlternateContent>
    </p:spTree>
    <p:extLst>
      <p:ext uri="{BB962C8B-B14F-4D97-AF65-F5344CB8AC3E}">
        <p14:creationId xmlns:p14="http://schemas.microsoft.com/office/powerpoint/2010/main" val="42868247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4" y="159002"/>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latin typeface="+mn-lt"/>
                  </a:rPr>
                  <a:t>Example: </a:t>
                </a:r>
                <a:r>
                  <a:rPr lang="en-US" sz="2200" dirty="0">
                    <a:latin typeface="+mn-lt"/>
                  </a:rPr>
                  <a:t>Obtain the Fourier series expansion of the periodic function  </a:t>
                </a:r>
                <a14:m>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d>
                      <m:dPr>
                        <m:begChr m:val="{"/>
                        <m:endChr m:val=""/>
                        <m:ctrlPr>
                          <a:rPr lang="en-US" sz="2200" i="1" dirty="0" smtClean="0">
                            <a:solidFill>
                              <a:srgbClr val="0070C0"/>
                            </a:solidFill>
                            <a:latin typeface="Cambria Math"/>
                          </a:rPr>
                        </m:ctrlPr>
                      </m:dPr>
                      <m:e>
                        <m:m>
                          <m:mPr>
                            <m:mcs>
                              <m:mc>
                                <m:mcPr>
                                  <m:count m:val="1"/>
                                  <m:mcJc m:val="center"/>
                                </m:mcPr>
                              </m:mc>
                            </m:mcs>
                            <m:ctrlPr>
                              <a:rPr lang="en-US" sz="2200" i="1" dirty="0" smtClean="0">
                                <a:solidFill>
                                  <a:srgbClr val="0070C0"/>
                                </a:solidFill>
                                <a:latin typeface="Cambria Math"/>
                              </a:rPr>
                            </m:ctrlPr>
                          </m:mPr>
                          <m:mr>
                            <m:e>
                              <m:r>
                                <a:rPr lang="en-US" sz="2200" b="0" i="1" dirty="0" smtClean="0">
                                  <a:solidFill>
                                    <a:srgbClr val="0070C0"/>
                                  </a:solidFill>
                                  <a:latin typeface="Cambria Math" panose="02040503050406030204" pitchFamily="18" charset="0"/>
                                </a:rPr>
                                <m:t>0</m:t>
                              </m:r>
                              <m:r>
                                <a:rPr lang="en-US" sz="2200" b="0" i="1" dirty="0" smtClean="0">
                                  <a:solidFill>
                                    <a:srgbClr val="0070C0"/>
                                  </a:solidFill>
                                  <a:latin typeface="Cambria Math"/>
                                </a:rPr>
                                <m:t>,  </m:t>
                              </m:r>
                              <m:r>
                                <a:rPr lang="en-US" sz="2200" b="0" i="1" dirty="0" smtClean="0">
                                  <a:solidFill>
                                    <a:srgbClr val="0070C0"/>
                                  </a:solidFill>
                                  <a:latin typeface="Cambria Math" panose="02040503050406030204" pitchFamily="18" charset="0"/>
                                </a:rPr>
                                <m:t>−2</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≤0</m:t>
                              </m:r>
                            </m:e>
                          </m:mr>
                          <m:mr>
                            <m:e>
                              <m:r>
                                <a:rPr lang="en-US" sz="2200" b="0" i="1" dirty="0" smtClean="0">
                                  <a:solidFill>
                                    <a:srgbClr val="0070C0"/>
                                  </a:solidFill>
                                  <a:latin typeface="Cambria Math" panose="02040503050406030204" pitchFamily="18" charset="0"/>
                                </a:rPr>
                                <m:t>1</m:t>
                              </m:r>
                              <m:r>
                                <a:rPr lang="en-US" sz="2200" i="1" dirty="0">
                                  <a:solidFill>
                                    <a:srgbClr val="0070C0"/>
                                  </a:solidFill>
                                  <a:latin typeface="Cambria Math"/>
                                </a:rPr>
                                <m:t>,</m:t>
                              </m:r>
                              <m:r>
                                <a:rPr lang="en-US" sz="2200" b="0" i="1" dirty="0" smtClean="0">
                                  <a:solidFill>
                                    <a:srgbClr val="0070C0"/>
                                  </a:solidFill>
                                  <a:latin typeface="Cambria Math"/>
                                </a:rPr>
                                <m:t>  </m:t>
                              </m:r>
                              <m:r>
                                <a:rPr lang="en-US" sz="2200" b="0" i="1" dirty="0" smtClean="0">
                                  <a:solidFill>
                                    <a:srgbClr val="0070C0"/>
                                  </a:solidFill>
                                  <a:latin typeface="Cambria Math" panose="02040503050406030204" pitchFamily="18" charset="0"/>
                                </a:rPr>
                                <m:t>  0</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≤2</m:t>
                              </m:r>
                            </m:e>
                          </m:mr>
                        </m:m>
                      </m:e>
                    </m:d>
                  </m:oMath>
                </a14:m>
                <a:endParaRPr lang="en-US" sz="2200" dirty="0">
                  <a:latin typeface="+mn-lt"/>
                </a:endParaRPr>
              </a:p>
              <a:p>
                <a:endParaRPr lang="en-US" sz="2400" b="1" dirty="0">
                  <a:solidFill>
                    <a:srgbClr val="0070C0"/>
                  </a:solidFill>
                  <a:latin typeface="+mn-lt"/>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4" y="159002"/>
                <a:ext cx="11797047" cy="729266"/>
              </a:xfrm>
              <a:prstGeom prst="rect">
                <a:avLst/>
              </a:prstGeom>
              <a:blipFill>
                <a:blip r:embed="rId2"/>
                <a:stretch>
                  <a:fillRect l="-93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51D6C79-856C-44D1-9196-2F8BE9A54B6D}"/>
                  </a:ext>
                </a:extLst>
              </p:cNvPr>
              <p:cNvSpPr txBox="1">
                <a:spLocks noChangeArrowheads="1"/>
              </p:cNvSpPr>
              <p:nvPr/>
            </p:nvSpPr>
            <p:spPr bwMode="auto">
              <a:xfrm>
                <a:off x="193183" y="834764"/>
                <a:ext cx="11797047" cy="58511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mn-lt"/>
                  </a:rPr>
                  <a:t>Solution:</a:t>
                </a:r>
                <a:r>
                  <a:rPr lang="en-US" sz="2200" dirty="0">
                    <a:latin typeface="+mn-lt"/>
                  </a:rPr>
                  <a:t> Note that </a:t>
                </a:r>
                <a14:m>
                  <m:oMath xmlns:m="http://schemas.openxmlformats.org/officeDocument/2006/math">
                    <m:r>
                      <a:rPr lang="en-US" sz="2200" b="0" i="1" smtClean="0">
                        <a:latin typeface="Cambria Math" panose="02040503050406030204" pitchFamily="18" charset="0"/>
                      </a:rPr>
                      <m:t>𝑓</m:t>
                    </m:r>
                    <m:d>
                      <m:dPr>
                        <m:ctrlPr>
                          <a:rPr lang="en-US" sz="2200" b="0" i="1" smtClean="0">
                            <a:latin typeface="Cambria Math"/>
                          </a:rPr>
                        </m:ctrlPr>
                      </m:dPr>
                      <m:e>
                        <m:r>
                          <a:rPr lang="en-US" sz="2200" b="0" i="1" smtClean="0">
                            <a:latin typeface="Cambria Math" panose="02040503050406030204" pitchFamily="18" charset="0"/>
                          </a:rPr>
                          <m:t>𝑥</m:t>
                        </m:r>
                        <m:r>
                          <a:rPr lang="en-US" sz="2200" b="0" i="1" smtClean="0">
                            <a:latin typeface="Cambria Math" panose="02040503050406030204" pitchFamily="18" charset="0"/>
                          </a:rPr>
                          <m:t>+4</m:t>
                        </m:r>
                      </m:e>
                    </m:d>
                    <m:r>
                      <a:rPr lang="en-US" sz="2200" b="0" i="1" smtClean="0">
                        <a:latin typeface="Cambria Math" panose="02040503050406030204" pitchFamily="18" charset="0"/>
                      </a:rPr>
                      <m:t>=</m:t>
                    </m:r>
                    <m:r>
                      <a:rPr lang="en-US" sz="2200" b="0" i="1" smtClean="0">
                        <a:latin typeface="Cambria Math" panose="02040503050406030204" pitchFamily="18" charset="0"/>
                      </a:rPr>
                      <m:t>𝑓</m:t>
                    </m:r>
                    <m:d>
                      <m:dPr>
                        <m:ctrlPr>
                          <a:rPr lang="en-US" sz="2200" b="0" i="1" smtClean="0">
                            <a:latin typeface="Cambria Math"/>
                          </a:rPr>
                        </m:ctrlPr>
                      </m:dPr>
                      <m:e>
                        <m:r>
                          <a:rPr lang="en-US" sz="2200" b="0" i="1" smtClean="0">
                            <a:latin typeface="Cambria Math" panose="02040503050406030204" pitchFamily="18" charset="0"/>
                          </a:rPr>
                          <m:t>𝑥</m:t>
                        </m:r>
                      </m:e>
                    </m:d>
                    <m:r>
                      <a:rPr lang="en-US" sz="2200" b="0" i="1" smtClean="0">
                        <a:latin typeface="Cambria Math" panose="02040503050406030204" pitchFamily="18" charset="0"/>
                      </a:rPr>
                      <m:t>,</m:t>
                    </m:r>
                  </m:oMath>
                </a14:m>
                <a:r>
                  <a:rPr lang="en-US" sz="2200" dirty="0">
                    <a:latin typeface="+mn-lt"/>
                  </a:rPr>
                  <a:t> this means that </a:t>
                </a:r>
                <a14:m>
                  <m:oMath xmlns:m="http://schemas.openxmlformats.org/officeDocument/2006/math">
                    <m:r>
                      <a:rPr lang="en-US" sz="2200" b="0" i="1" smtClean="0">
                        <a:latin typeface="Cambria Math"/>
                      </a:rPr>
                      <m:t>𝑇</m:t>
                    </m:r>
                    <m:r>
                      <a:rPr lang="en-US" sz="2200" b="0" i="1" smtClean="0">
                        <a:latin typeface="Cambria Math"/>
                      </a:rPr>
                      <m:t>=4</m:t>
                    </m:r>
                  </m:oMath>
                </a14:m>
                <a:r>
                  <a:rPr lang="en-US" sz="2200" dirty="0">
                    <a:latin typeface="+mn-lt"/>
                  </a:rPr>
                  <a:t> </a:t>
                </a:r>
                <a14:m>
                  <m:oMath xmlns:m="http://schemas.openxmlformats.org/officeDocument/2006/math">
                    <m:r>
                      <a:rPr lang="en-US" sz="2200" i="1" dirty="0" smtClean="0">
                        <a:latin typeface="Cambria Math" panose="02040503050406030204" pitchFamily="18" charset="0"/>
                        <a:ea typeface="Cambria Math" panose="02040503050406030204" pitchFamily="18" charset="0"/>
                      </a:rPr>
                      <m:t>⇒</m:t>
                    </m:r>
                    <m:r>
                      <a:rPr lang="en-US" sz="2200" b="0" i="1" smtClean="0">
                        <a:latin typeface="Cambria Math"/>
                        <a:ea typeface="Cambria Math"/>
                      </a:rPr>
                      <m:t>𝜔</m:t>
                    </m:r>
                    <m:r>
                      <a:rPr lang="en-US" sz="2200" b="0" i="1" smtClean="0">
                        <a:latin typeface="Cambria Math"/>
                        <a:ea typeface="Cambria Math"/>
                      </a:rPr>
                      <m:t>=</m:t>
                    </m:r>
                    <m:f>
                      <m:fPr>
                        <m:ctrlPr>
                          <a:rPr lang="en-US" sz="2400" b="0" i="1" dirty="0" smtClean="0">
                            <a:solidFill>
                              <a:schemeClr val="tx1"/>
                            </a:solidFill>
                            <a:latin typeface="Cambria Math"/>
                            <a:ea typeface="Cambria Math"/>
                          </a:rPr>
                        </m:ctrlPr>
                      </m:fPr>
                      <m:num>
                        <m:r>
                          <a:rPr lang="en-US" sz="2400" i="1">
                            <a:solidFill>
                              <a:schemeClr val="tx1"/>
                            </a:solidFill>
                            <a:latin typeface="Cambria Math"/>
                            <a:ea typeface="Cambria Math"/>
                          </a:rPr>
                          <m:t>2</m:t>
                        </m:r>
                        <m:r>
                          <a:rPr lang="en-US" sz="2400" i="1" dirty="0">
                            <a:solidFill>
                              <a:schemeClr val="tx1"/>
                            </a:solidFill>
                            <a:latin typeface="Cambria Math"/>
                          </a:rPr>
                          <m:t>𝜋</m:t>
                        </m:r>
                      </m:num>
                      <m:den>
                        <m:r>
                          <a:rPr lang="en-US" sz="2400" b="0" i="1" dirty="0" smtClean="0">
                            <a:solidFill>
                              <a:schemeClr val="tx1"/>
                            </a:solidFill>
                            <a:latin typeface="Cambria Math" panose="02040503050406030204" pitchFamily="18" charset="0"/>
                          </a:rPr>
                          <m:t>4</m:t>
                        </m:r>
                      </m:den>
                    </m:f>
                    <m:r>
                      <a:rPr lang="en-US" sz="2400" b="0" i="1" dirty="0" smtClean="0">
                        <a:solidFill>
                          <a:schemeClr val="tx1"/>
                        </a:solidFill>
                        <a:latin typeface="Cambria Math" panose="02040503050406030204" pitchFamily="18" charset="0"/>
                      </a:rPr>
                      <m:t>=</m:t>
                    </m:r>
                    <m:f>
                      <m:fPr>
                        <m:ctrlPr>
                          <a:rPr lang="en-US" sz="2000" i="1" dirty="0">
                            <a:solidFill>
                              <a:schemeClr val="tx1"/>
                            </a:solidFill>
                            <a:latin typeface="Cambria Math"/>
                            <a:ea typeface="Cambria Math"/>
                          </a:rPr>
                        </m:ctrlPr>
                      </m:fPr>
                      <m:num>
                        <m:r>
                          <a:rPr lang="en-US" sz="2000" i="1" dirty="0">
                            <a:solidFill>
                              <a:schemeClr val="tx1"/>
                            </a:solidFill>
                            <a:latin typeface="Cambria Math"/>
                          </a:rPr>
                          <m:t>𝜋</m:t>
                        </m:r>
                      </m:num>
                      <m:den>
                        <m:r>
                          <a:rPr lang="en-US" sz="2000" b="0" i="1" dirty="0" smtClean="0">
                            <a:solidFill>
                              <a:schemeClr val="tx1"/>
                            </a:solidFill>
                            <a:latin typeface="Cambria Math" panose="02040503050406030204" pitchFamily="18" charset="0"/>
                          </a:rPr>
                          <m:t>2</m:t>
                        </m:r>
                      </m:den>
                    </m:f>
                    <m:r>
                      <a:rPr lang="en-US" sz="2200" b="0" i="1" smtClean="0">
                        <a:latin typeface="Cambria Math"/>
                        <a:ea typeface="Cambria Math"/>
                      </a:rPr>
                      <m:t>.</m:t>
                    </m:r>
                  </m:oMath>
                </a14:m>
                <a:r>
                  <a:rPr lang="en-US" sz="2200" dirty="0">
                    <a:latin typeface="+mn-lt"/>
                  </a:rPr>
                  <a:t> By using </a:t>
                </a:r>
                <a14:m>
                  <m:oMath xmlns:m="http://schemas.openxmlformats.org/officeDocument/2006/math">
                    <m:r>
                      <a:rPr lang="en-US" sz="2200" i="1" dirty="0" smtClean="0">
                        <a:latin typeface="Cambria Math"/>
                      </a:rPr>
                      <m:t>(</m:t>
                    </m:r>
                    <m:r>
                      <a:rPr lang="en-US" sz="2200" b="0" i="1" dirty="0" smtClean="0">
                        <a:latin typeface="Cambria Math"/>
                      </a:rPr>
                      <m:t>2</m:t>
                    </m:r>
                    <m:r>
                      <a:rPr lang="en-US" sz="2200" i="1" dirty="0" smtClean="0">
                        <a:latin typeface="Cambria Math"/>
                      </a:rPr>
                      <m:t>)</m:t>
                    </m:r>
                  </m:oMath>
                </a14:m>
                <a:r>
                  <a:rPr lang="en-US" sz="2200" dirty="0">
                    <a:latin typeface="+mn-lt"/>
                  </a:rPr>
                  <a:t>, </a:t>
                </a:r>
                <a14:m>
                  <m:oMath xmlns:m="http://schemas.openxmlformats.org/officeDocument/2006/math">
                    <m:r>
                      <a:rPr lang="en-US" sz="2200" i="1" dirty="0" smtClean="0">
                        <a:latin typeface="Cambria Math"/>
                      </a:rPr>
                      <m:t>(3)</m:t>
                    </m:r>
                  </m:oMath>
                </a14:m>
                <a:r>
                  <a:rPr lang="en-US" sz="2200" dirty="0">
                    <a:latin typeface="+mn-lt"/>
                  </a:rPr>
                  <a:t> and </a:t>
                </a:r>
                <a14:m>
                  <m:oMath xmlns:m="http://schemas.openxmlformats.org/officeDocument/2006/math">
                    <m:r>
                      <a:rPr lang="en-US" sz="2200" i="1" dirty="0" smtClean="0">
                        <a:latin typeface="Cambria Math"/>
                      </a:rPr>
                      <m:t>(</m:t>
                    </m:r>
                    <m:r>
                      <a:rPr lang="en-US" sz="2200" b="0" i="1" dirty="0" smtClean="0">
                        <a:latin typeface="Cambria Math"/>
                      </a:rPr>
                      <m:t>4</m:t>
                    </m:r>
                    <m:r>
                      <a:rPr lang="en-US" sz="2200" i="1" dirty="0" smtClean="0">
                        <a:latin typeface="Cambria Math"/>
                      </a:rPr>
                      <m:t>)</m:t>
                    </m:r>
                  </m:oMath>
                </a14:m>
                <a:r>
                  <a:rPr lang="en-US" sz="2200" dirty="0">
                    <a:latin typeface="+mn-lt"/>
                  </a:rPr>
                  <a:t> </a:t>
                </a:r>
                <a:r>
                  <a:rPr lang="en-US" sz="2200" dirty="0">
                    <a:latin typeface="+mn-lt"/>
                    <a:cs typeface="Cordia New" pitchFamily="34" charset="-34"/>
                  </a:rPr>
                  <a:t>the Fourier coefficients are obtained as: </a:t>
                </a: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b="0" i="1" smtClean="0">
                              <a:solidFill>
                                <a:srgbClr val="0070C0"/>
                              </a:solidFill>
                              <a:latin typeface="Cambria Math"/>
                            </a:rPr>
                            <m:t>0</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2</m:t>
                          </m:r>
                        </m:num>
                        <m:den>
                          <m:r>
                            <a:rPr lang="en-US" sz="2100" b="0" i="1" smtClean="0">
                              <a:solidFill>
                                <a:srgbClr val="0070C0"/>
                              </a:solidFill>
                              <a:latin typeface="Cambria Math" panose="02040503050406030204" pitchFamily="18" charset="0"/>
                              <a:ea typeface="Cambria Math"/>
                            </a:rPr>
                            <m:t>4</m:t>
                          </m:r>
                        </m:den>
                      </m:f>
                      <m:nary>
                        <m:naryPr>
                          <m:limLoc m:val="undOvr"/>
                          <m:ctrlPr>
                            <a:rPr lang="en-US" sz="2100" i="1">
                              <a:solidFill>
                                <a:srgbClr val="0070C0"/>
                              </a:solidFill>
                              <a:latin typeface="Cambria Math"/>
                            </a:rPr>
                          </m:ctrlPr>
                        </m:naryPr>
                        <m:sub>
                          <m:r>
                            <a:rPr lang="en-US" sz="2100" b="0" i="1" smtClean="0">
                              <a:solidFill>
                                <a:srgbClr val="0070C0"/>
                              </a:solidFill>
                              <a:latin typeface="Cambria Math" panose="02040503050406030204" pitchFamily="18" charset="0"/>
                            </a:rPr>
                            <m:t>−2</m:t>
                          </m:r>
                        </m:sub>
                        <m:sup>
                          <m:r>
                            <a:rPr lang="en-US" sz="2100" i="1">
                              <a:solidFill>
                                <a:srgbClr val="0070C0"/>
                              </a:solidFill>
                              <a:latin typeface="Cambria Math"/>
                              <a:ea typeface="Cambria Math"/>
                            </a:rPr>
                            <m:t>2</m:t>
                          </m:r>
                        </m:sup>
                        <m:e>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e>
                      </m:nary>
                      <m:r>
                        <a:rPr lang="en-US" sz="2100" i="1">
                          <a:solidFill>
                            <a:srgbClr val="0070C0"/>
                          </a:solidFill>
                          <a:latin typeface="Cambria Math"/>
                        </a:rPr>
                        <m:t>𝑑𝑥</m:t>
                      </m:r>
                      <m:r>
                        <a:rPr lang="en-US" sz="2100" b="0" i="1" smtClean="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a:rPr>
                            <m:t>1</m:t>
                          </m:r>
                        </m:num>
                        <m:den>
                          <m:r>
                            <a:rPr lang="en-US" sz="2100" b="0" i="1" dirty="0" smtClean="0">
                              <a:solidFill>
                                <a:srgbClr val="0070C0"/>
                              </a:solidFill>
                              <a:latin typeface="Cambria Math" panose="02040503050406030204" pitchFamily="18" charset="0"/>
                            </a:rPr>
                            <m:t>2</m:t>
                          </m:r>
                        </m:den>
                      </m:f>
                      <m:d>
                        <m:dPr>
                          <m:begChr m:val="["/>
                          <m:endChr m:val="]"/>
                          <m:ctrlPr>
                            <a:rPr lang="en-US" sz="2100" i="1" dirty="0" smtClean="0">
                              <a:solidFill>
                                <a:srgbClr val="0070C0"/>
                              </a:solidFill>
                              <a:latin typeface="Cambria Math"/>
                            </a:rPr>
                          </m:ctrlPr>
                        </m:dPr>
                        <m:e>
                          <m:nary>
                            <m:naryPr>
                              <m:limLoc m:val="undOvr"/>
                              <m:ctrlPr>
                                <a:rPr lang="en-US" sz="2100" i="1">
                                  <a:solidFill>
                                    <a:srgbClr val="0070C0"/>
                                  </a:solidFill>
                                  <a:latin typeface="Cambria Math"/>
                                </a:rPr>
                              </m:ctrlPr>
                            </m:naryPr>
                            <m:sub>
                              <m:r>
                                <a:rPr lang="en-US" sz="2100" b="0" i="1" smtClean="0">
                                  <a:solidFill>
                                    <a:srgbClr val="0070C0"/>
                                  </a:solidFill>
                                  <a:latin typeface="Cambria Math" panose="02040503050406030204" pitchFamily="18" charset="0"/>
                                </a:rPr>
                                <m:t>−2</m:t>
                              </m:r>
                            </m:sub>
                            <m:sup>
                              <m:r>
                                <a:rPr lang="en-US" sz="2100" b="0" i="1" dirty="0" smtClean="0">
                                  <a:solidFill>
                                    <a:srgbClr val="0070C0"/>
                                  </a:solidFill>
                                  <a:latin typeface="Cambria Math" panose="02040503050406030204" pitchFamily="18" charset="0"/>
                                </a:rPr>
                                <m:t>0</m:t>
                              </m:r>
                            </m:sup>
                            <m:e>
                              <m:r>
                                <a:rPr lang="en-US" sz="2100" b="0" i="1" smtClean="0">
                                  <a:solidFill>
                                    <a:srgbClr val="0070C0"/>
                                  </a:solidFill>
                                  <a:latin typeface="Cambria Math" panose="02040503050406030204" pitchFamily="18" charset="0"/>
                                </a:rPr>
                                <m:t>0</m:t>
                              </m:r>
                            </m:e>
                          </m:nary>
                          <m:r>
                            <a:rPr lang="en-US" sz="2100" i="1">
                              <a:solidFill>
                                <a:srgbClr val="0070C0"/>
                              </a:solidFill>
                              <a:latin typeface="Cambria Math"/>
                            </a:rPr>
                            <m:t>𝑑𝑥</m:t>
                          </m:r>
                          <m:r>
                            <a:rPr lang="en-US" sz="2100" b="0" i="1" smtClean="0">
                              <a:solidFill>
                                <a:srgbClr val="0070C0"/>
                              </a:solidFill>
                              <a:latin typeface="Cambria Math"/>
                            </a:rPr>
                            <m:t>+</m:t>
                          </m:r>
                          <m:nary>
                            <m:naryPr>
                              <m:limLoc m:val="undOvr"/>
                              <m:ctrlPr>
                                <a:rPr lang="en-US" sz="2100" i="1">
                                  <a:solidFill>
                                    <a:srgbClr val="0070C0"/>
                                  </a:solidFill>
                                  <a:latin typeface="Cambria Math"/>
                                </a:rPr>
                              </m:ctrlPr>
                            </m:naryPr>
                            <m:sub>
                              <m:r>
                                <a:rPr lang="en-US" sz="2100" b="0" i="1" dirty="0" smtClean="0">
                                  <a:solidFill>
                                    <a:srgbClr val="0070C0"/>
                                  </a:solidFill>
                                  <a:latin typeface="Cambria Math" panose="02040503050406030204" pitchFamily="18" charset="0"/>
                                </a:rPr>
                                <m:t>0</m:t>
                              </m:r>
                            </m:sub>
                            <m:sup>
                              <m:r>
                                <a:rPr lang="en-US" sz="2100" i="1">
                                  <a:solidFill>
                                    <a:srgbClr val="0070C0"/>
                                  </a:solidFill>
                                  <a:latin typeface="Cambria Math"/>
                                  <a:ea typeface="Cambria Math"/>
                                </a:rPr>
                                <m:t>2</m:t>
                              </m:r>
                            </m:sup>
                            <m:e>
                              <m:r>
                                <a:rPr lang="en-US" sz="2100" b="0" i="1" smtClean="0">
                                  <a:solidFill>
                                    <a:srgbClr val="0070C0"/>
                                  </a:solidFill>
                                  <a:latin typeface="Cambria Math" panose="02040503050406030204" pitchFamily="18" charset="0"/>
                                </a:rPr>
                                <m:t>1</m:t>
                              </m:r>
                            </m:e>
                          </m:nary>
                          <m:r>
                            <a:rPr lang="en-US" sz="2100" i="1">
                              <a:solidFill>
                                <a:srgbClr val="0070C0"/>
                              </a:solidFill>
                              <a:latin typeface="Cambria Math"/>
                            </a:rPr>
                            <m:t>𝑑𝑥</m:t>
                          </m:r>
                        </m:e>
                      </m:d>
                      <m:r>
                        <a:rPr lang="en-US" sz="2100" i="1">
                          <a:solidFill>
                            <a:srgbClr val="0070C0"/>
                          </a:solidFill>
                          <a:latin typeface="Cambria Math"/>
                        </a:rPr>
                        <m:t>=</m:t>
                      </m:r>
                      <m:r>
                        <a:rPr lang="en-US" sz="2100" b="0" i="1" smtClean="0">
                          <a:solidFill>
                            <a:srgbClr val="0070C0"/>
                          </a:solidFill>
                          <a:latin typeface="Cambria Math" panose="02040503050406030204" pitchFamily="18" charset="0"/>
                        </a:rPr>
                        <m:t>1</m:t>
                      </m:r>
                      <m:r>
                        <a:rPr lang="en-US" sz="2100" b="0" i="1" dirty="0" smtClean="0">
                          <a:solidFill>
                            <a:srgbClr val="0070C0"/>
                          </a:solidFill>
                          <a:latin typeface="Cambria Math"/>
                        </a:rPr>
                        <m:t>.</m:t>
                      </m:r>
                      <m:r>
                        <a:rPr lang="en-US" sz="2100" i="1">
                          <a:solidFill>
                            <a:srgbClr val="0070C0"/>
                          </a:solidFill>
                          <a:latin typeface="Cambria Math"/>
                        </a:rPr>
                        <m:t> </m:t>
                      </m:r>
                    </m:oMath>
                  </m:oMathPara>
                </a14:m>
                <a:endParaRPr lang="en-US" sz="2100" dirty="0">
                  <a:cs typeface="Cordia New" pitchFamily="34" charset="-34"/>
                </a:endParaRPr>
              </a:p>
              <a:p>
                <a:endParaRPr lang="en-US" sz="5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b="0" i="1" dirty="0" smtClean="0">
                              <a:solidFill>
                                <a:srgbClr val="0070C0"/>
                              </a:solidFill>
                              <a:latin typeface="Cambria Math" panose="02040503050406030204" pitchFamily="18" charset="0"/>
                            </a:rPr>
                            <m:t>2</m:t>
                          </m:r>
                        </m:den>
                      </m:f>
                      <m:d>
                        <m:dPr>
                          <m:begChr m:val="["/>
                          <m:endChr m:val="]"/>
                          <m:ctrlPr>
                            <a:rPr lang="en-US" sz="2100" i="1" dirty="0">
                              <a:solidFill>
                                <a:srgbClr val="0070C0"/>
                              </a:solidFill>
                              <a:latin typeface="Cambria Math"/>
                            </a:rPr>
                          </m:ctrlPr>
                        </m:dPr>
                        <m:e>
                          <m:nary>
                            <m:naryPr>
                              <m:limLoc m:val="undOvr"/>
                              <m:ctrlPr>
                                <a:rPr lang="en-US" sz="2100" i="1">
                                  <a:solidFill>
                                    <a:srgbClr val="0070C0"/>
                                  </a:solidFill>
                                  <a:latin typeface="Cambria Math"/>
                                </a:rPr>
                              </m:ctrlPr>
                            </m:naryPr>
                            <m:sub>
                              <m:r>
                                <a:rPr lang="en-US" sz="2100" b="0" i="1" smtClean="0">
                                  <a:solidFill>
                                    <a:srgbClr val="0070C0"/>
                                  </a:solidFill>
                                  <a:latin typeface="Cambria Math" panose="02040503050406030204" pitchFamily="18" charset="0"/>
                                </a:rPr>
                                <m:t>−2</m:t>
                              </m:r>
                            </m:sub>
                            <m:sup>
                              <m:r>
                                <a:rPr lang="en-US" sz="2100" b="0" i="1" dirty="0" smtClean="0">
                                  <a:solidFill>
                                    <a:srgbClr val="0070C0"/>
                                  </a:solidFill>
                                  <a:latin typeface="Cambria Math" panose="02040503050406030204" pitchFamily="18" charset="0"/>
                                </a:rPr>
                                <m:t>0</m:t>
                              </m:r>
                            </m:sup>
                            <m:e>
                              <m:r>
                                <a:rPr lang="en-US" sz="2100" b="0" i="1" dirty="0" smtClean="0">
                                  <a:solidFill>
                                    <a:srgbClr val="0070C0"/>
                                  </a:solidFill>
                                  <a:latin typeface="Cambria Math" panose="02040503050406030204" pitchFamily="18" charset="0"/>
                                </a:rPr>
                                <m:t>0.</m:t>
                              </m:r>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𝑘𝑥</m:t>
                                          </m:r>
                                        </m:num>
                                        <m:den>
                                          <m:r>
                                            <a:rPr lang="en-US" sz="2100" i="1" dirty="0">
                                              <a:solidFill>
                                                <a:srgbClr val="0070C0"/>
                                              </a:solidFill>
                                              <a:latin typeface="Cambria Math" panose="02040503050406030204" pitchFamily="18" charset="0"/>
                                            </a:rPr>
                                            <m:t>2</m:t>
                                          </m:r>
                                        </m:den>
                                      </m:f>
                                    </m:e>
                                  </m:d>
                                </m:e>
                              </m:func>
                            </m:e>
                          </m:nary>
                          <m:r>
                            <a:rPr lang="en-US" sz="2100" i="1">
                              <a:solidFill>
                                <a:srgbClr val="0070C0"/>
                              </a:solidFill>
                              <a:latin typeface="Cambria Math"/>
                            </a:rPr>
                            <m:t>𝑑𝑥</m:t>
                          </m:r>
                          <m:r>
                            <a:rPr lang="en-US" sz="2100" i="1">
                              <a:solidFill>
                                <a:srgbClr val="0070C0"/>
                              </a:solidFill>
                              <a:latin typeface="Cambria Math"/>
                            </a:rPr>
                            <m:t>+</m:t>
                          </m:r>
                          <m:nary>
                            <m:naryPr>
                              <m:limLoc m:val="undOvr"/>
                              <m:ctrlPr>
                                <a:rPr lang="en-US" sz="2100" i="1">
                                  <a:solidFill>
                                    <a:srgbClr val="0070C0"/>
                                  </a:solidFill>
                                  <a:latin typeface="Cambria Math"/>
                                </a:rPr>
                              </m:ctrlPr>
                            </m:naryPr>
                            <m:sub>
                              <m:r>
                                <a:rPr lang="en-US" sz="2100" b="0" i="1" dirty="0" smtClean="0">
                                  <a:solidFill>
                                    <a:srgbClr val="0070C0"/>
                                  </a:solidFill>
                                  <a:latin typeface="Cambria Math" panose="02040503050406030204" pitchFamily="18" charset="0"/>
                                </a:rPr>
                                <m:t>0</m:t>
                              </m:r>
                            </m:sub>
                            <m:sup>
                              <m:r>
                                <a:rPr lang="en-US" sz="2100" i="1">
                                  <a:solidFill>
                                    <a:srgbClr val="0070C0"/>
                                  </a:solidFill>
                                  <a:latin typeface="Cambria Math"/>
                                  <a:ea typeface="Cambria Math"/>
                                </a:rPr>
                                <m:t>2</m:t>
                              </m:r>
                            </m:sup>
                            <m:e>
                              <m:r>
                                <a:rPr lang="en-US" sz="2100" b="0" i="1" dirty="0" smtClean="0">
                                  <a:solidFill>
                                    <a:srgbClr val="0070C0"/>
                                  </a:solidFill>
                                  <a:latin typeface="Cambria Math" panose="02040503050406030204" pitchFamily="18" charset="0"/>
                                </a:rPr>
                                <m:t>1. </m:t>
                              </m:r>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dirty="0">
                                              <a:solidFill>
                                                <a:srgbClr val="0070C0"/>
                                              </a:solidFill>
                                              <a:latin typeface="Cambria Math"/>
                                            </a:rPr>
                                            <m:t>𝜋</m:t>
                                          </m:r>
                                          <m:r>
                                            <a:rPr lang="en-US" sz="2100" b="0" i="1" dirty="0" smtClean="0">
                                              <a:solidFill>
                                                <a:srgbClr val="0070C0"/>
                                              </a:solidFill>
                                              <a:latin typeface="Cambria Math" panose="02040503050406030204" pitchFamily="18" charset="0"/>
                                            </a:rPr>
                                            <m:t>𝑘𝑥</m:t>
                                          </m:r>
                                        </m:num>
                                        <m:den>
                                          <m:r>
                                            <a:rPr lang="en-US" sz="2100" b="0" i="1" dirty="0" smtClean="0">
                                              <a:solidFill>
                                                <a:srgbClr val="0070C0"/>
                                              </a:solidFill>
                                              <a:latin typeface="Cambria Math" panose="02040503050406030204" pitchFamily="18" charset="0"/>
                                            </a:rPr>
                                            <m:t>2</m:t>
                                          </m:r>
                                        </m:den>
                                      </m:f>
                                    </m:e>
                                  </m:d>
                                </m:e>
                              </m:func>
                            </m:e>
                          </m:nary>
                          <m:r>
                            <a:rPr lang="en-US" sz="2100" i="1">
                              <a:solidFill>
                                <a:srgbClr val="0070C0"/>
                              </a:solidFill>
                              <a:latin typeface="Cambria Math"/>
                            </a:rPr>
                            <m:t>𝑑𝑥</m:t>
                          </m:r>
                        </m:e>
                      </m:d>
                      <m:r>
                        <a:rPr lang="en-US" sz="2100" b="0" i="1" smtClean="0">
                          <a:solidFill>
                            <a:srgbClr val="0070C0"/>
                          </a:solidFill>
                          <a:latin typeface="Cambria Math"/>
                        </a:rPr>
                        <m:t>=0     </m:t>
                      </m:r>
                      <m:d>
                        <m:dPr>
                          <m:ctrlPr>
                            <a:rPr lang="en-US" sz="2100" b="0" i="1" smtClean="0">
                              <a:solidFill>
                                <a:srgbClr val="0070C0"/>
                              </a:solidFill>
                              <a:latin typeface="Cambria Math"/>
                            </a:rPr>
                          </m:ctrlPr>
                        </m:dPr>
                        <m:e>
                          <m:r>
                            <a:rPr lang="en-US" sz="2100" b="0" i="1" smtClean="0">
                              <a:solidFill>
                                <a:srgbClr val="0070C0"/>
                              </a:solidFill>
                              <a:latin typeface="Cambria Math"/>
                            </a:rPr>
                            <m:t>𝑘</m:t>
                          </m:r>
                          <m:r>
                            <a:rPr lang="en-US" sz="2100" i="1">
                              <a:solidFill>
                                <a:srgbClr val="0070C0"/>
                              </a:solidFill>
                              <a:latin typeface="Cambria Math"/>
                              <a:ea typeface="Cambria Math"/>
                            </a:rPr>
                            <m:t>≥</m:t>
                          </m:r>
                          <m:r>
                            <a:rPr lang="en-US" sz="2100" b="0" i="1" smtClean="0">
                              <a:solidFill>
                                <a:srgbClr val="0070C0"/>
                              </a:solidFill>
                              <a:latin typeface="Cambria Math"/>
                              <a:ea typeface="Cambria Math"/>
                            </a:rPr>
                            <m:t>1</m:t>
                          </m:r>
                        </m:e>
                      </m:d>
                      <m:r>
                        <a:rPr lang="en-US" sz="2100" b="0" i="1" smtClean="0">
                          <a:solidFill>
                            <a:srgbClr val="0070C0"/>
                          </a:solidFill>
                          <a:latin typeface="Cambria Math"/>
                        </a:rPr>
                        <m:t>.  </m:t>
                      </m:r>
                    </m:oMath>
                  </m:oMathPara>
                </a14:m>
                <a:endParaRPr lang="en-US" sz="2100" b="0" i="1" dirty="0">
                  <a:solidFill>
                    <a:srgbClr val="0070C0"/>
                  </a:solidFill>
                  <a:latin typeface="Cambria Math"/>
                </a:endParaRPr>
              </a:p>
              <a:p>
                <a:endParaRPr lang="en-US" sz="300" i="1" dirty="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100" i="1" smtClean="0">
                              <a:solidFill>
                                <a:srgbClr val="0070C0"/>
                              </a:solidFill>
                              <a:latin typeface="Cambria Math"/>
                            </a:rPr>
                          </m:ctrlPr>
                        </m:sSubPr>
                        <m:e>
                          <m:r>
                            <a:rPr lang="en-US" sz="2100" b="0" i="1" smtClean="0">
                              <a:solidFill>
                                <a:srgbClr val="0070C0"/>
                              </a:solidFill>
                              <a:latin typeface="Cambria Math" panose="02040503050406030204" pitchFamily="18" charset="0"/>
                            </a:rPr>
                            <m:t>𝑏</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panose="02040503050406030204" pitchFamily="18" charset="0"/>
                            </a:rPr>
                            <m:t>2</m:t>
                          </m:r>
                        </m:den>
                      </m:f>
                      <m:d>
                        <m:dPr>
                          <m:begChr m:val="["/>
                          <m:endChr m:val="]"/>
                          <m:ctrlPr>
                            <a:rPr lang="en-US" sz="2100" i="1" dirty="0">
                              <a:solidFill>
                                <a:srgbClr val="0070C0"/>
                              </a:solidFill>
                              <a:latin typeface="Cambria Math"/>
                            </a:rPr>
                          </m:ctrlPr>
                        </m:dPr>
                        <m:e>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−2</m:t>
                              </m:r>
                            </m:sub>
                            <m:sup>
                              <m:r>
                                <a:rPr lang="en-US" sz="2100" i="1" dirty="0">
                                  <a:solidFill>
                                    <a:srgbClr val="0070C0"/>
                                  </a:solidFill>
                                  <a:latin typeface="Cambria Math" panose="02040503050406030204" pitchFamily="18" charset="0"/>
                                </a:rPr>
                                <m:t>0</m:t>
                              </m:r>
                            </m:sup>
                            <m:e>
                              <m:r>
                                <a:rPr lang="en-US" sz="2100" i="1" dirty="0">
                                  <a:solidFill>
                                    <a:srgbClr val="0070C0"/>
                                  </a:solidFill>
                                  <a:latin typeface="Cambria Math" panose="02040503050406030204" pitchFamily="18" charset="0"/>
                                </a:rPr>
                                <m:t>0.</m:t>
                              </m:r>
                              <m:func>
                                <m:funcPr>
                                  <m:ctrlPr>
                                    <a:rPr lang="en-US" sz="2100" i="1">
                                      <a:solidFill>
                                        <a:srgbClr val="0070C0"/>
                                      </a:solidFill>
                                      <a:latin typeface="Cambria Math"/>
                                    </a:rPr>
                                  </m:ctrlPr>
                                </m:funcPr>
                                <m:fName>
                                  <m:r>
                                    <m:rPr>
                                      <m:sty m:val="p"/>
                                    </m:rPr>
                                    <a:rPr lang="en-US" sz="2100" b="0" i="0" smtClean="0">
                                      <a:solidFill>
                                        <a:srgbClr val="0070C0"/>
                                      </a:solidFill>
                                      <a:latin typeface="Cambria Math" panose="02040503050406030204" pitchFamily="18" charset="0"/>
                                    </a:rPr>
                                    <m:t>sin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𝑘𝑥</m:t>
                                          </m:r>
                                        </m:num>
                                        <m:den>
                                          <m:r>
                                            <a:rPr lang="en-US" sz="2100" i="1" dirty="0">
                                              <a:solidFill>
                                                <a:srgbClr val="0070C0"/>
                                              </a:solidFill>
                                              <a:latin typeface="Cambria Math" panose="02040503050406030204" pitchFamily="18" charset="0"/>
                                            </a:rPr>
                                            <m:t>2</m:t>
                                          </m:r>
                                        </m:den>
                                      </m:f>
                                    </m:e>
                                  </m:d>
                                </m:e>
                              </m:func>
                            </m:e>
                          </m:nary>
                          <m:r>
                            <a:rPr lang="en-US" sz="2100" i="1">
                              <a:solidFill>
                                <a:srgbClr val="0070C0"/>
                              </a:solidFill>
                              <a:latin typeface="Cambria Math"/>
                            </a:rPr>
                            <m:t>𝑑𝑥</m:t>
                          </m:r>
                          <m:r>
                            <a:rPr lang="en-US" sz="2100" i="1">
                              <a:solidFill>
                                <a:srgbClr val="0070C0"/>
                              </a:solidFill>
                              <a:latin typeface="Cambria Math"/>
                            </a:rPr>
                            <m:t>+</m:t>
                          </m:r>
                          <m:nary>
                            <m:naryPr>
                              <m:limLoc m:val="undOvr"/>
                              <m:ctrlPr>
                                <a:rPr lang="en-US" sz="2100" i="1">
                                  <a:solidFill>
                                    <a:srgbClr val="0070C0"/>
                                  </a:solidFill>
                                  <a:latin typeface="Cambria Math"/>
                                </a:rPr>
                              </m:ctrlPr>
                            </m:naryPr>
                            <m:sub>
                              <m:r>
                                <a:rPr lang="en-US" sz="2100" i="1" dirty="0">
                                  <a:solidFill>
                                    <a:srgbClr val="0070C0"/>
                                  </a:solidFill>
                                  <a:latin typeface="Cambria Math" panose="02040503050406030204" pitchFamily="18" charset="0"/>
                                </a:rPr>
                                <m:t>0</m:t>
                              </m:r>
                            </m:sub>
                            <m:sup>
                              <m:r>
                                <a:rPr lang="en-US" sz="2100" i="1">
                                  <a:solidFill>
                                    <a:srgbClr val="0070C0"/>
                                  </a:solidFill>
                                  <a:latin typeface="Cambria Math"/>
                                  <a:ea typeface="Cambria Math"/>
                                </a:rPr>
                                <m:t>2</m:t>
                              </m:r>
                            </m:sup>
                            <m:e>
                              <m:r>
                                <a:rPr lang="en-US" sz="2100" i="1" dirty="0">
                                  <a:solidFill>
                                    <a:srgbClr val="0070C0"/>
                                  </a:solidFill>
                                  <a:latin typeface="Cambria Math" panose="02040503050406030204" pitchFamily="18" charset="0"/>
                                </a:rPr>
                                <m:t>1. </m:t>
                              </m:r>
                              <m:func>
                                <m:funcPr>
                                  <m:ctrlPr>
                                    <a:rPr lang="en-US" sz="2100" i="1">
                                      <a:solidFill>
                                        <a:srgbClr val="0070C0"/>
                                      </a:solidFill>
                                      <a:latin typeface="Cambria Math"/>
                                    </a:rPr>
                                  </m:ctrlPr>
                                </m:funcPr>
                                <m:fName>
                                  <m:r>
                                    <m:rPr>
                                      <m:sty m:val="p"/>
                                    </m:rPr>
                                    <a:rPr lang="en-US" sz="2100">
                                      <a:solidFill>
                                        <a:srgbClr val="0070C0"/>
                                      </a:solidFill>
                                      <a:latin typeface="Cambria Math"/>
                                    </a:rPr>
                                    <m:t>s</m:t>
                                  </m:r>
                                  <m:r>
                                    <m:rPr>
                                      <m:sty m:val="p"/>
                                    </m:rPr>
                                    <a:rPr lang="en-US" sz="2100" b="0" i="0" smtClean="0">
                                      <a:solidFill>
                                        <a:srgbClr val="0070C0"/>
                                      </a:solidFill>
                                      <a:latin typeface="Cambria Math" panose="02040503050406030204" pitchFamily="18" charset="0"/>
                                    </a:rPr>
                                    <m:t>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𝑘𝑥</m:t>
                                          </m:r>
                                        </m:num>
                                        <m:den>
                                          <m:r>
                                            <a:rPr lang="en-US" sz="2100" i="1" dirty="0">
                                              <a:solidFill>
                                                <a:srgbClr val="0070C0"/>
                                              </a:solidFill>
                                              <a:latin typeface="Cambria Math" panose="02040503050406030204" pitchFamily="18" charset="0"/>
                                            </a:rPr>
                                            <m:t>2</m:t>
                                          </m:r>
                                        </m:den>
                                      </m:f>
                                    </m:e>
                                  </m:d>
                                </m:e>
                              </m:func>
                            </m:e>
                          </m:nary>
                          <m:r>
                            <a:rPr lang="en-US" sz="2100" i="1">
                              <a:solidFill>
                                <a:srgbClr val="0070C0"/>
                              </a:solidFill>
                              <a:latin typeface="Cambria Math"/>
                            </a:rPr>
                            <m:t>𝑑𝑥</m:t>
                          </m:r>
                        </m:e>
                      </m:d>
                      <m:r>
                        <a:rPr lang="en-US" sz="2100" i="1" dirty="0">
                          <a:solidFill>
                            <a:srgbClr val="0070C0"/>
                          </a:solidFill>
                          <a:latin typeface="Cambria Math"/>
                        </a:rPr>
                        <m:t>=</m:t>
                      </m:r>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1−</m:t>
                          </m:r>
                          <m:sSup>
                            <m:sSupPr>
                              <m:ctrlPr>
                                <a:rPr lang="en-US" sz="2100" i="1" dirty="0">
                                  <a:solidFill>
                                    <a:srgbClr val="0070C0"/>
                                  </a:solidFill>
                                  <a:latin typeface="Cambria Math"/>
                                </a:rPr>
                              </m:ctrlPr>
                            </m:sSupPr>
                            <m:e>
                              <m:r>
                                <a:rPr lang="en-US" sz="2100" i="1" dirty="0">
                                  <a:solidFill>
                                    <a:srgbClr val="0070C0"/>
                                  </a:solidFill>
                                  <a:latin typeface="Cambria Math"/>
                                </a:rPr>
                                <m:t>(−1)</m:t>
                              </m:r>
                            </m:e>
                            <m:sup>
                              <m:r>
                                <a:rPr lang="en-US" sz="2100" i="1" dirty="0">
                                  <a:solidFill>
                                    <a:srgbClr val="0070C0"/>
                                  </a:solidFill>
                                  <a:latin typeface="Cambria Math"/>
                                </a:rPr>
                                <m:t>𝑘</m:t>
                              </m:r>
                            </m:sup>
                          </m:sSup>
                        </m:num>
                        <m:den>
                          <m:r>
                            <a:rPr lang="en-US" sz="2100" i="1" dirty="0">
                              <a:solidFill>
                                <a:srgbClr val="0070C0"/>
                              </a:solidFill>
                              <a:latin typeface="Cambria Math"/>
                            </a:rPr>
                            <m:t>𝑘</m:t>
                          </m:r>
                          <m:r>
                            <a:rPr lang="en-US" sz="2100" i="1" dirty="0">
                              <a:solidFill>
                                <a:srgbClr val="0070C0"/>
                              </a:solidFill>
                              <a:latin typeface="Cambria Math"/>
                            </a:rPr>
                            <m:t>𝜋</m:t>
                          </m:r>
                        </m:den>
                      </m:f>
                      <m:r>
                        <a:rPr lang="en-US" sz="2100" i="1" dirty="0">
                          <a:solidFill>
                            <a:srgbClr val="0070C0"/>
                          </a:solidFill>
                          <a:latin typeface="Cambria Math"/>
                        </a:rPr>
                        <m:t>=</m:t>
                      </m:r>
                      <m:d>
                        <m:dPr>
                          <m:begChr m:val="{"/>
                          <m:endChr m:val=""/>
                          <m:ctrlPr>
                            <a:rPr lang="en-US" sz="2100" i="1" dirty="0">
                              <a:solidFill>
                                <a:srgbClr val="0070C0"/>
                              </a:solidFill>
                              <a:latin typeface="Cambria Math"/>
                            </a:rPr>
                          </m:ctrlPr>
                        </m:dPr>
                        <m:e>
                          <m:m>
                            <m:mPr>
                              <m:mcs>
                                <m:mc>
                                  <m:mcPr>
                                    <m:count m:val="1"/>
                                    <m:mcJc m:val="center"/>
                                  </m:mcPr>
                                </m:mc>
                              </m:mcs>
                              <m:ctrlPr>
                                <a:rPr lang="en-US" sz="2100" i="1" dirty="0">
                                  <a:solidFill>
                                    <a:srgbClr val="0070C0"/>
                                  </a:solidFill>
                                  <a:latin typeface="Cambria Math"/>
                                </a:rPr>
                              </m:ctrlPr>
                            </m:mPr>
                            <m:mr>
                              <m:e>
                                <m:r>
                                  <m:rPr>
                                    <m:brk m:alnAt="7"/>
                                  </m:rPr>
                                  <a:rPr lang="en-US" sz="2100" i="1" dirty="0">
                                    <a:solidFill>
                                      <a:srgbClr val="0070C0"/>
                                    </a:solidFill>
                                    <a:latin typeface="Cambria Math"/>
                                  </a:rPr>
                                  <m:t> </m:t>
                                </m:r>
                                <m:r>
                                  <a:rPr lang="en-US" sz="2100" i="1" dirty="0">
                                    <a:solidFill>
                                      <a:srgbClr val="0070C0"/>
                                    </a:solidFill>
                                    <a:latin typeface="Cambria Math"/>
                                  </a:rPr>
                                  <m:t>0,         (</m:t>
                                </m:r>
                                <m:r>
                                  <m:rPr>
                                    <m:sty m:val="p"/>
                                  </m:rPr>
                                  <a:rPr lang="en-US" sz="2100" dirty="0">
                                    <a:solidFill>
                                      <a:srgbClr val="0070C0"/>
                                    </a:solidFill>
                                    <a:latin typeface="Cambria Math"/>
                                  </a:rPr>
                                  <m:t>even</m:t>
                                </m:r>
                                <m:r>
                                  <a:rPr lang="en-US" sz="2100" i="1" dirty="0">
                                    <a:solidFill>
                                      <a:srgbClr val="0070C0"/>
                                    </a:solidFill>
                                    <a:latin typeface="Cambria Math"/>
                                  </a:rPr>
                                  <m:t>  </m:t>
                                </m:r>
                                <m:r>
                                  <a:rPr lang="en-US" sz="2100" i="1" dirty="0">
                                    <a:solidFill>
                                      <a:srgbClr val="0070C0"/>
                                    </a:solidFill>
                                    <a:latin typeface="Cambria Math"/>
                                  </a:rPr>
                                  <m:t>𝑘</m:t>
                                </m:r>
                                <m:r>
                                  <a:rPr lang="en-US" sz="2100" i="1" dirty="0">
                                    <a:solidFill>
                                      <a:srgbClr val="0070C0"/>
                                    </a:solidFill>
                                    <a:latin typeface="Cambria Math"/>
                                  </a:rPr>
                                  <m:t>) </m:t>
                                </m:r>
                              </m:e>
                            </m:mr>
                            <m:mr>
                              <m:e>
                                <m:f>
                                  <m:fPr>
                                    <m:ctrlPr>
                                      <a:rPr lang="en-US" sz="2100" i="1">
                                        <a:solidFill>
                                          <a:srgbClr val="0070C0"/>
                                        </a:solidFill>
                                        <a:latin typeface="Cambria Math"/>
                                      </a:rPr>
                                    </m:ctrlPr>
                                  </m:fPr>
                                  <m:num>
                                    <m:r>
                                      <a:rPr lang="en-US" sz="2100" i="1" dirty="0">
                                        <a:solidFill>
                                          <a:srgbClr val="0070C0"/>
                                        </a:solidFill>
                                        <a:latin typeface="Cambria Math"/>
                                      </a:rPr>
                                      <m:t>2</m:t>
                                    </m:r>
                                  </m:num>
                                  <m:den>
                                    <m:r>
                                      <a:rPr lang="en-US" sz="2100" i="1" dirty="0">
                                        <a:solidFill>
                                          <a:srgbClr val="0070C0"/>
                                        </a:solidFill>
                                        <a:latin typeface="Cambria Math"/>
                                      </a:rPr>
                                      <m:t>𝑘</m:t>
                                    </m:r>
                                    <m:r>
                                      <a:rPr lang="en-US" sz="2100" i="1" dirty="0">
                                        <a:solidFill>
                                          <a:srgbClr val="0070C0"/>
                                        </a:solidFill>
                                        <a:latin typeface="Cambria Math"/>
                                      </a:rPr>
                                      <m:t>𝜋</m:t>
                                    </m:r>
                                  </m:den>
                                </m:f>
                                <m:r>
                                  <m:rPr>
                                    <m:nor/>
                                  </m:rPr>
                                  <a:rPr lang="en-US" sz="2100" dirty="0">
                                    <a:solidFill>
                                      <a:srgbClr val="0070C0"/>
                                    </a:solidFill>
                                  </a:rPr>
                                  <m:t>,</m:t>
                                </m:r>
                                <m:r>
                                  <a:rPr lang="en-US" sz="2100" i="1" dirty="0">
                                    <a:solidFill>
                                      <a:srgbClr val="0070C0"/>
                                    </a:solidFill>
                                    <a:latin typeface="Cambria Math"/>
                                  </a:rPr>
                                  <m:t>               (</m:t>
                                </m:r>
                                <m:r>
                                  <m:rPr>
                                    <m:sty m:val="p"/>
                                  </m:rPr>
                                  <a:rPr lang="en-US" sz="2100" dirty="0">
                                    <a:solidFill>
                                      <a:srgbClr val="0070C0"/>
                                    </a:solidFill>
                                    <a:latin typeface="Cambria Math"/>
                                  </a:rPr>
                                  <m:t>odd</m:t>
                                </m:r>
                                <m:r>
                                  <a:rPr lang="en-US" sz="2100" i="1" dirty="0">
                                    <a:solidFill>
                                      <a:srgbClr val="0070C0"/>
                                    </a:solidFill>
                                    <a:latin typeface="Cambria Math"/>
                                  </a:rPr>
                                  <m:t>  </m:t>
                                </m:r>
                                <m:r>
                                  <a:rPr lang="en-US" sz="2100" i="1" dirty="0">
                                    <a:solidFill>
                                      <a:srgbClr val="0070C0"/>
                                    </a:solidFill>
                                    <a:latin typeface="Cambria Math"/>
                                  </a:rPr>
                                  <m:t>𝑘</m:t>
                                </m:r>
                                <m:r>
                                  <a:rPr lang="en-US" sz="2100" i="1" dirty="0">
                                    <a:solidFill>
                                      <a:srgbClr val="0070C0"/>
                                    </a:solidFill>
                                    <a:latin typeface="Cambria Math"/>
                                  </a:rPr>
                                  <m:t>)</m:t>
                                </m:r>
                              </m:e>
                            </m:mr>
                          </m:m>
                        </m:e>
                      </m:d>
                    </m:oMath>
                  </m:oMathPara>
                </a14:m>
                <a:endParaRPr lang="en-US" sz="2100" i="1" dirty="0">
                  <a:solidFill>
                    <a:srgbClr val="0070C0"/>
                  </a:solidFill>
                  <a:latin typeface="Cambria Math"/>
                </a:endParaRPr>
              </a:p>
              <a:p>
                <a:endParaRPr lang="en-US" sz="600" dirty="0">
                  <a:latin typeface="+mn-lt"/>
                </a:endParaRPr>
              </a:p>
              <a:p>
                <a:r>
                  <a:rPr lang="en-US" sz="2200" dirty="0">
                    <a:latin typeface="+mn-lt"/>
                  </a:rPr>
                  <a:t>Thus, by using </a:t>
                </a:r>
                <a14:m>
                  <m:oMath xmlns:m="http://schemas.openxmlformats.org/officeDocument/2006/math">
                    <m:r>
                      <a:rPr lang="en-US" sz="2200" i="1" dirty="0">
                        <a:latin typeface="Cambria Math"/>
                      </a:rPr>
                      <m:t>(1)</m:t>
                    </m:r>
                  </m:oMath>
                </a14:m>
                <a:r>
                  <a:rPr lang="en-US" sz="2200" dirty="0">
                    <a:latin typeface="+mn-lt"/>
                  </a:rPr>
                  <a:t> the </a:t>
                </a:r>
                <a:r>
                  <a:rPr lang="en-US" sz="2200" b="1" dirty="0">
                    <a:latin typeface="+mn-lt"/>
                  </a:rPr>
                  <a:t>Fourier series </a:t>
                </a:r>
                <a:r>
                  <a:rPr lang="en-US" sz="2200" dirty="0">
                    <a:latin typeface="+mn-lt"/>
                  </a:rPr>
                  <a:t>of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𝑥</m:t>
                    </m:r>
                    <m:r>
                      <a:rPr lang="en-US" sz="2200" b="0" i="1" smtClean="0">
                        <a:latin typeface="Cambria Math"/>
                      </a:rPr>
                      <m:t>)</m:t>
                    </m:r>
                  </m:oMath>
                </a14:m>
                <a:r>
                  <a:rPr lang="en-US" sz="2200" dirty="0">
                    <a:latin typeface="+mn-lt"/>
                  </a:rPr>
                  <a:t> is given as:</a:t>
                </a:r>
              </a:p>
              <a:p>
                <a:endParaRPr lang="en-US" sz="40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panose="02040503050406030204" pitchFamily="18" charset="0"/>
                            </a:rPr>
                            <m:t>2</m:t>
                          </m:r>
                        </m:den>
                      </m:f>
                      <m:r>
                        <a:rPr lang="en-US" sz="2100" b="0" i="1" smtClean="0">
                          <a:solidFill>
                            <a:srgbClr val="0070C0"/>
                          </a:solidFill>
                          <a:latin typeface="Cambria Math" panose="02040503050406030204" pitchFamily="18" charset="0"/>
                        </a:rPr>
                        <m:t>+</m:t>
                      </m:r>
                      <m:f>
                        <m:fPr>
                          <m:ctrlPr>
                            <a:rPr lang="en-US" sz="2100" i="1">
                              <a:solidFill>
                                <a:srgbClr val="0070C0"/>
                              </a:solidFill>
                              <a:latin typeface="Cambria Math"/>
                            </a:rPr>
                          </m:ctrlPr>
                        </m:fPr>
                        <m:num>
                          <m:r>
                            <a:rPr lang="en-US" sz="2100" b="0" i="1" smtClean="0">
                              <a:solidFill>
                                <a:srgbClr val="0070C0"/>
                              </a:solidFill>
                              <a:latin typeface="Cambria Math"/>
                            </a:rPr>
                            <m:t>2</m:t>
                          </m:r>
                        </m:num>
                        <m:den>
                          <m:r>
                            <a:rPr lang="en-US" sz="2100" i="1" dirty="0">
                              <a:solidFill>
                                <a:srgbClr val="0070C0"/>
                              </a:solidFill>
                              <a:latin typeface="Cambria Math"/>
                            </a:rPr>
                            <m:t>𝜋</m:t>
                          </m:r>
                        </m:den>
                      </m:f>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2</m:t>
                                          </m:r>
                                          <m:r>
                                            <a:rPr lang="en-US" sz="2100" i="1">
                                              <a:solidFill>
                                                <a:srgbClr val="0070C0"/>
                                              </a:solidFill>
                                              <a:latin typeface="Cambria Math"/>
                                            </a:rPr>
                                            <m:t>𝑘</m:t>
                                          </m:r>
                                          <m:r>
                                            <a:rPr lang="en-US" sz="2100" b="0" i="1" smtClean="0">
                                              <a:solidFill>
                                                <a:srgbClr val="0070C0"/>
                                              </a:solidFill>
                                              <a:latin typeface="Cambria Math" panose="02040503050406030204" pitchFamily="18" charset="0"/>
                                            </a:rPr>
                                            <m:t>−1</m:t>
                                          </m:r>
                                        </m:num>
                                        <m:den>
                                          <m:r>
                                            <a:rPr lang="en-US" sz="2100" i="1" dirty="0">
                                              <a:solidFill>
                                                <a:srgbClr val="0070C0"/>
                                              </a:solidFill>
                                              <a:latin typeface="Cambria Math" panose="02040503050406030204" pitchFamily="18" charset="0"/>
                                            </a:rPr>
                                            <m:t>2</m:t>
                                          </m:r>
                                        </m:den>
                                      </m:f>
                                    </m:e>
                                  </m:d>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𝑥</m:t>
                                  </m:r>
                                </m:e>
                              </m:func>
                            </m:num>
                            <m:den>
                              <m:r>
                                <a:rPr lang="en-US" sz="2100" b="0" i="1" dirty="0" smtClean="0">
                                  <a:solidFill>
                                    <a:srgbClr val="0070C0"/>
                                  </a:solidFill>
                                  <a:latin typeface="Cambria Math"/>
                                </a:rPr>
                                <m:t>2</m:t>
                              </m:r>
                              <m:r>
                                <a:rPr lang="en-US" sz="2100" b="0" i="1" dirty="0" smtClean="0">
                                  <a:solidFill>
                                    <a:srgbClr val="0070C0"/>
                                  </a:solidFill>
                                  <a:latin typeface="Cambria Math"/>
                                </a:rPr>
                                <m:t>𝑘</m:t>
                              </m:r>
                              <m:r>
                                <a:rPr lang="en-US" sz="2100" b="0" i="1" dirty="0" smtClean="0">
                                  <a:solidFill>
                                    <a:srgbClr val="0070C0"/>
                                  </a:solidFill>
                                  <a:latin typeface="Cambria Math"/>
                                </a:rPr>
                                <m:t>−1</m:t>
                              </m:r>
                            </m:den>
                          </m:f>
                          <m:r>
                            <a:rPr lang="en-US" sz="2100" b="0" i="1" dirty="0" smtClean="0">
                              <a:solidFill>
                                <a:srgbClr val="0070C0"/>
                              </a:solidFill>
                              <a:latin typeface="Cambria Math"/>
                            </a:rPr>
                            <m:t>=</m:t>
                          </m:r>
                        </m:e>
                      </m:nary>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dirty="0">
                              <a:solidFill>
                                <a:srgbClr val="0070C0"/>
                              </a:solidFill>
                              <a:latin typeface="Cambria Math" panose="02040503050406030204" pitchFamily="18" charset="0"/>
                            </a:rPr>
                            <m:t>2</m:t>
                          </m:r>
                        </m:den>
                      </m:f>
                      <m:r>
                        <a:rPr lang="en-US" sz="2100" b="0" i="1" smtClean="0">
                          <a:solidFill>
                            <a:srgbClr val="0070C0"/>
                          </a:solidFill>
                          <a:latin typeface="Cambria Math" panose="02040503050406030204" pitchFamily="18" charset="0"/>
                        </a:rPr>
                        <m:t>+</m:t>
                      </m:r>
                      <m:f>
                        <m:fPr>
                          <m:ctrlPr>
                            <a:rPr lang="en-US" sz="2100" i="1">
                              <a:solidFill>
                                <a:srgbClr val="0070C0"/>
                              </a:solidFill>
                              <a:latin typeface="Cambria Math"/>
                            </a:rPr>
                          </m:ctrlPr>
                        </m:fPr>
                        <m:num>
                          <m:r>
                            <a:rPr lang="en-US" sz="2100" i="1">
                              <a:solidFill>
                                <a:srgbClr val="0070C0"/>
                              </a:solidFill>
                              <a:latin typeface="Cambria Math"/>
                            </a:rPr>
                            <m:t>2</m:t>
                          </m:r>
                        </m:num>
                        <m:den>
                          <m:r>
                            <a:rPr lang="en-US" sz="2100" i="1" dirty="0">
                              <a:solidFill>
                                <a:srgbClr val="0070C0"/>
                              </a:solidFill>
                              <a:latin typeface="Cambria Math"/>
                            </a:rPr>
                            <m:t>𝜋</m:t>
                          </m:r>
                        </m:den>
                      </m:f>
                      <m:d>
                        <m:dPr>
                          <m:begChr m:val="["/>
                          <m:endChr m:val="]"/>
                          <m:ctrlPr>
                            <a:rPr lang="en-US" sz="2100" i="1" dirty="0" smtClean="0">
                              <a:solidFill>
                                <a:srgbClr val="0070C0"/>
                              </a:solidFill>
                              <a:latin typeface="Cambria Math"/>
                            </a:rPr>
                          </m:ctrlPr>
                        </m:dPr>
                        <m:e>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𝑥</m:t>
                                      </m:r>
                                    </m:num>
                                    <m:den>
                                      <m:r>
                                        <a:rPr lang="en-US" sz="2100" i="1" dirty="0">
                                          <a:solidFill>
                                            <a:srgbClr val="0070C0"/>
                                          </a:solidFill>
                                          <a:latin typeface="Cambria Math" panose="02040503050406030204" pitchFamily="18" charset="0"/>
                                        </a:rPr>
                                        <m:t>2</m:t>
                                      </m:r>
                                    </m:den>
                                  </m:f>
                                </m:e>
                              </m:d>
                            </m:e>
                          </m:func>
                          <m:r>
                            <a:rPr lang="en-US" sz="2100" b="0" i="1" dirty="0" smtClean="0">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panose="02040503050406030204" pitchFamily="18" charset="0"/>
                                </a:rPr>
                                <m:t>1</m:t>
                              </m:r>
                            </m:num>
                            <m:den>
                              <m:r>
                                <a:rPr lang="en-US" sz="2100" b="0" i="1" dirty="0" smtClean="0">
                                  <a:solidFill>
                                    <a:srgbClr val="0070C0"/>
                                  </a:solidFill>
                                  <a:latin typeface="Cambria Math"/>
                                </a:rPr>
                                <m:t>3</m:t>
                              </m:r>
                            </m:den>
                          </m:f>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b="0" i="1" smtClean="0">
                                          <a:solidFill>
                                            <a:srgbClr val="0070C0"/>
                                          </a:solidFill>
                                          <a:latin typeface="Cambria Math" panose="02040503050406030204" pitchFamily="18" charset="0"/>
                                        </a:rPr>
                                        <m:t>3</m:t>
                                      </m:r>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𝑥</m:t>
                                      </m:r>
                                    </m:num>
                                    <m:den>
                                      <m:r>
                                        <a:rPr lang="en-US" sz="2100" i="1" dirty="0">
                                          <a:solidFill>
                                            <a:srgbClr val="0070C0"/>
                                          </a:solidFill>
                                          <a:latin typeface="Cambria Math" panose="02040503050406030204" pitchFamily="18" charset="0"/>
                                        </a:rPr>
                                        <m:t>2</m:t>
                                      </m:r>
                                    </m:den>
                                  </m:f>
                                </m:e>
                              </m:d>
                            </m:e>
                          </m:func>
                          <m:r>
                            <a:rPr lang="en-US" sz="2100" i="1" dirty="0">
                              <a:solidFill>
                                <a:srgbClr val="0070C0"/>
                              </a:solidFill>
                              <a:latin typeface="Cambria Math"/>
                            </a:rPr>
                            <m:t>+…</m:t>
                          </m:r>
                          <m:r>
                            <a:rPr lang="en-US" sz="2100" b="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2</m:t>
                                          </m:r>
                                          <m:r>
                                            <a:rPr lang="en-US" sz="2100" i="1">
                                              <a:solidFill>
                                                <a:srgbClr val="0070C0"/>
                                              </a:solidFill>
                                              <a:latin typeface="Cambria Math"/>
                                            </a:rPr>
                                            <m:t>𝑘</m:t>
                                          </m:r>
                                          <m:r>
                                            <a:rPr lang="en-US" sz="2100" i="1">
                                              <a:solidFill>
                                                <a:srgbClr val="0070C0"/>
                                              </a:solidFill>
                                              <a:latin typeface="Cambria Math" panose="02040503050406030204" pitchFamily="18" charset="0"/>
                                            </a:rPr>
                                            <m:t>−1</m:t>
                                          </m:r>
                                        </m:num>
                                        <m:den>
                                          <m:r>
                                            <a:rPr lang="en-US" sz="2100" i="1" dirty="0">
                                              <a:solidFill>
                                                <a:srgbClr val="0070C0"/>
                                              </a:solidFill>
                                              <a:latin typeface="Cambria Math" panose="02040503050406030204" pitchFamily="18" charset="0"/>
                                            </a:rPr>
                                            <m:t>2</m:t>
                                          </m:r>
                                        </m:den>
                                      </m:f>
                                    </m:e>
                                  </m:d>
                                  <m:r>
                                    <a:rPr lang="en-US" sz="2100" i="1" dirty="0">
                                      <a:solidFill>
                                        <a:srgbClr val="0070C0"/>
                                      </a:solidFill>
                                      <a:latin typeface="Cambria Math"/>
                                    </a:rPr>
                                    <m:t>𝜋</m:t>
                                  </m:r>
                                  <m:r>
                                    <a:rPr lang="en-US" sz="2100" i="1" dirty="0">
                                      <a:solidFill>
                                        <a:srgbClr val="0070C0"/>
                                      </a:solidFill>
                                      <a:latin typeface="Cambria Math" panose="02040503050406030204" pitchFamily="18" charset="0"/>
                                    </a:rPr>
                                    <m:t>𝑥</m:t>
                                  </m:r>
                                </m:e>
                              </m:func>
                            </m:num>
                            <m:den>
                              <m:r>
                                <a:rPr lang="en-US" sz="2100" i="1" dirty="0">
                                  <a:solidFill>
                                    <a:srgbClr val="0070C0"/>
                                  </a:solidFill>
                                  <a:latin typeface="Cambria Math"/>
                                </a:rPr>
                                <m:t>2</m:t>
                              </m:r>
                              <m:r>
                                <a:rPr lang="en-US" sz="2100" i="1" dirty="0">
                                  <a:solidFill>
                                    <a:srgbClr val="0070C0"/>
                                  </a:solidFill>
                                  <a:latin typeface="Cambria Math"/>
                                </a:rPr>
                                <m:t>𝑘</m:t>
                              </m:r>
                              <m:r>
                                <a:rPr lang="en-US" sz="2100" i="1" dirty="0">
                                  <a:solidFill>
                                    <a:srgbClr val="0070C0"/>
                                  </a:solidFill>
                                  <a:latin typeface="Cambria Math"/>
                                </a:rPr>
                                <m:t>−1</m:t>
                              </m:r>
                            </m:den>
                          </m:f>
                          <m:r>
                            <a:rPr lang="en-US" sz="2100" b="0" i="1" dirty="0" smtClean="0">
                              <a:solidFill>
                                <a:srgbClr val="0070C0"/>
                              </a:solidFill>
                              <a:latin typeface="Cambria Math"/>
                            </a:rPr>
                            <m:t>+…</m:t>
                          </m:r>
                        </m:e>
                      </m:d>
                      <m:r>
                        <a:rPr lang="en-US" sz="2100" b="0" i="1" dirty="0" smtClean="0">
                          <a:solidFill>
                            <a:srgbClr val="0070C0"/>
                          </a:solidFill>
                          <a:latin typeface="Cambria Math"/>
                        </a:rPr>
                        <m:t>.</m:t>
                      </m:r>
                    </m:oMath>
                  </m:oMathPara>
                </a14:m>
                <a:endParaRPr lang="en-US" sz="2100" dirty="0"/>
              </a:p>
            </p:txBody>
          </p:sp>
        </mc:Choice>
        <mc:Fallback xmlns="">
          <p:sp>
            <p:nvSpPr>
              <p:cNvPr id="6" name="TextBox 3">
                <a:extLst>
                  <a:ext uri="{FF2B5EF4-FFF2-40B4-BE49-F238E27FC236}">
                    <a16:creationId xmlns="" xmlns:a16="http://schemas.microsoft.com/office/drawing/2014/main" xmlns:a14="http://schemas.microsoft.com/office/drawing/2010/main" id="{D51D6C79-856C-44D1-9196-2F8BE9A54B6D}"/>
                  </a:ext>
                </a:extLst>
              </p:cNvPr>
              <p:cNvSpPr txBox="1">
                <a:spLocks noRot="1" noChangeAspect="1" noMove="1" noResize="1" noEditPoints="1" noAdjustHandles="1" noChangeArrowheads="1" noChangeShapeType="1" noTextEdit="1"/>
              </p:cNvSpPr>
              <p:nvPr/>
            </p:nvSpPr>
            <p:spPr bwMode="auto">
              <a:xfrm>
                <a:off x="193183" y="834764"/>
                <a:ext cx="11797047" cy="5851154"/>
              </a:xfrm>
              <a:prstGeom prst="rect">
                <a:avLst/>
              </a:prstGeom>
              <a:blipFill rotWithShape="1">
                <a:blip r:embed="rId3"/>
                <a:stretch>
                  <a:fillRect l="-6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 name="Picture 1">
            <a:extLst>
              <a:ext uri="{FF2B5EF4-FFF2-40B4-BE49-F238E27FC236}">
                <a16:creationId xmlns="" xmlns:a16="http://schemas.microsoft.com/office/drawing/2014/main" id="{B7EDE3E8-A3FF-4E17-B1C9-173E94267BE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7705446" y="1644919"/>
            <a:ext cx="4419600" cy="1784081"/>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810400" y="1323720"/>
              <a:ext cx="3200760" cy="1000800"/>
            </p14:xfrm>
          </p:contentPart>
        </mc:Choice>
        <mc:Fallback xmlns="">
          <p:pic>
            <p:nvPicPr>
              <p:cNvPr id="4" name="Ink 3"/>
              <p:cNvPicPr/>
              <p:nvPr/>
            </p:nvPicPr>
            <p:blipFill>
              <a:blip r:embed="rId7"/>
              <a:stretch>
                <a:fillRect/>
              </a:stretch>
            </p:blipFill>
            <p:spPr>
              <a:xfrm>
                <a:off x="5801040" y="1314360"/>
                <a:ext cx="3219480" cy="101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10086840" y="3400200"/>
              <a:ext cx="2115000" cy="1391040"/>
            </p14:xfrm>
          </p:contentPart>
        </mc:Choice>
        <mc:Fallback xmlns="">
          <p:pic>
            <p:nvPicPr>
              <p:cNvPr id="5" name="Ink 4"/>
              <p:cNvPicPr/>
              <p:nvPr/>
            </p:nvPicPr>
            <p:blipFill>
              <a:blip r:embed="rId9"/>
              <a:stretch>
                <a:fillRect/>
              </a:stretch>
            </p:blipFill>
            <p:spPr>
              <a:xfrm>
                <a:off x="10077480" y="3390840"/>
                <a:ext cx="2133720" cy="1409760"/>
              </a:xfrm>
              <a:prstGeom prst="rect">
                <a:avLst/>
              </a:prstGeom>
            </p:spPr>
          </p:pic>
        </mc:Fallback>
      </mc:AlternateContent>
    </p:spTree>
    <p:extLst>
      <p:ext uri="{BB962C8B-B14F-4D97-AF65-F5344CB8AC3E}">
        <p14:creationId xmlns:p14="http://schemas.microsoft.com/office/powerpoint/2010/main" val="20489461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xmlns="" id="{920C2659-0782-4AF8-9938-D31077F49686}"/>
              </a:ext>
            </a:extLst>
          </p:cNvPr>
          <p:cNvSpPr txBox="1">
            <a:spLocks noChangeArrowheads="1"/>
          </p:cNvSpPr>
          <p:nvPr/>
        </p:nvSpPr>
        <p:spPr bwMode="auto">
          <a:xfrm>
            <a:off x="425003" y="434731"/>
            <a:ext cx="11397803" cy="586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mn-lt"/>
                <a:cs typeface="Times New Roman" panose="02020603050405020304" pitchFamily="18" charset="0"/>
              </a:rPr>
              <a:t>Book: </a:t>
            </a:r>
            <a:r>
              <a:rPr lang="en-US" sz="2500" dirty="0">
                <a:solidFill>
                  <a:srgbClr val="0070C0"/>
                </a:solidFill>
                <a:latin typeface="+mn-lt"/>
              </a:rPr>
              <a:t>Advanced Modern Engineering Mathematics (4</a:t>
            </a:r>
            <a:r>
              <a:rPr lang="en-US" sz="2500" baseline="30000" dirty="0">
                <a:solidFill>
                  <a:srgbClr val="0070C0"/>
                </a:solidFill>
                <a:latin typeface="+mn-lt"/>
              </a:rPr>
              <a:t>th</a:t>
            </a:r>
            <a:r>
              <a:rPr lang="en-US" sz="2500" dirty="0">
                <a:solidFill>
                  <a:srgbClr val="0070C0"/>
                </a:solidFill>
                <a:latin typeface="+mn-lt"/>
              </a:rPr>
              <a:t> Edition)  by Glyn James </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7 </a:t>
            </a:r>
          </a:p>
          <a:p>
            <a:pPr marL="2571750" lvl="5" indent="-342900">
              <a:buFont typeface="Arial" pitchFamily="34" charset="0"/>
              <a:buChar char="•"/>
            </a:pPr>
            <a:r>
              <a:rPr lang="en-US" altLang="en-US" sz="2500" dirty="0">
                <a:solidFill>
                  <a:srgbClr val="0070C0"/>
                </a:solidFill>
                <a:latin typeface="+mn-lt"/>
                <a:cs typeface="Times New Roman" panose="02020603050405020304" pitchFamily="18" charset="0"/>
              </a:rPr>
              <a:t>Sections: </a:t>
            </a:r>
            <a:r>
              <a:rPr lang="en-US" altLang="en-US" sz="2500" dirty="0" smtClean="0">
                <a:solidFill>
                  <a:srgbClr val="0070C0"/>
                </a:solidFill>
                <a:latin typeface="+mn-lt"/>
                <a:cs typeface="Times New Roman" panose="02020603050405020304" pitchFamily="18" charset="0"/>
              </a:rPr>
              <a:t>7.1,7.2</a:t>
            </a:r>
          </a:p>
          <a:p>
            <a:pPr marL="2571750" lvl="5" indent="-342900">
              <a:buFont typeface="Arial" pitchFamily="34" charset="0"/>
              <a:buChar char="•"/>
            </a:pPr>
            <a:endParaRPr lang="en-US" altLang="en-US" sz="2500" dirty="0">
              <a:solidFill>
                <a:srgbClr val="0070C0"/>
              </a:solidFill>
              <a:latin typeface="+mn-lt"/>
              <a:cs typeface="Times New Roman" panose="02020603050405020304" pitchFamily="18" charset="0"/>
            </a:endParaRPr>
          </a:p>
          <a:p>
            <a:pPr marL="2571750" lvl="5" indent="-342900">
              <a:buFont typeface="Arial" pitchFamily="34" charset="0"/>
              <a:buChar char="•"/>
            </a:pPr>
            <a:endParaRPr lang="en-US" altLang="en-US" sz="2500" dirty="0">
              <a:solidFill>
                <a:srgbClr val="0070C0"/>
              </a:solidFill>
              <a:latin typeface="+mn-lt"/>
              <a:cs typeface="Times New Roman" panose="02020603050405020304" pitchFamily="18" charset="0"/>
            </a:endParaRPr>
          </a:p>
          <a:p>
            <a:pPr marL="457200" lvl="1" indent="0"/>
            <a:r>
              <a:rPr lang="en-US" altLang="en-US" sz="2500" b="1" dirty="0" smtClean="0">
                <a:solidFill>
                  <a:srgbClr val="0070C0"/>
                </a:solidFill>
                <a:latin typeface="+mn-lt"/>
                <a:cs typeface="Times New Roman" panose="02020603050405020304" pitchFamily="18" charset="0"/>
              </a:rPr>
              <a:t>Book: </a:t>
            </a:r>
            <a:r>
              <a:rPr lang="en-US" sz="2500" dirty="0" smtClean="0">
                <a:solidFill>
                  <a:srgbClr val="0070C0"/>
                </a:solidFill>
                <a:latin typeface="+mn-lt"/>
              </a:rPr>
              <a:t>Signals </a:t>
            </a:r>
            <a:r>
              <a:rPr lang="en-US" sz="2500" dirty="0">
                <a:solidFill>
                  <a:srgbClr val="0070C0"/>
                </a:solidFill>
                <a:latin typeface="+mn-lt"/>
              </a:rPr>
              <a:t>and Systems (</a:t>
            </a:r>
            <a:r>
              <a:rPr lang="en-US" sz="2500" dirty="0" smtClean="0">
                <a:solidFill>
                  <a:srgbClr val="0070C0"/>
                </a:solidFill>
                <a:latin typeface="+mn-lt"/>
              </a:rPr>
              <a:t>2</a:t>
            </a:r>
            <a:r>
              <a:rPr lang="en-US" sz="2500" baseline="30000" dirty="0" smtClean="0">
                <a:solidFill>
                  <a:srgbClr val="0070C0"/>
                </a:solidFill>
                <a:latin typeface="+mn-lt"/>
              </a:rPr>
              <a:t>nd</a:t>
            </a:r>
            <a:r>
              <a:rPr lang="en-US" sz="2500" dirty="0" smtClean="0">
                <a:solidFill>
                  <a:srgbClr val="0070C0"/>
                </a:solidFill>
                <a:latin typeface="+mn-lt"/>
              </a:rPr>
              <a:t> Edition</a:t>
            </a:r>
            <a:r>
              <a:rPr lang="en-US" sz="2500" dirty="0">
                <a:solidFill>
                  <a:srgbClr val="0070C0"/>
                </a:solidFill>
                <a:latin typeface="+mn-lt"/>
              </a:rPr>
              <a:t>)</a:t>
            </a:r>
            <a:r>
              <a:rPr lang="en-US" sz="2500" b="1" dirty="0">
                <a:solidFill>
                  <a:srgbClr val="0070C0"/>
                </a:solidFill>
                <a:latin typeface="+mn-lt"/>
              </a:rPr>
              <a:t> </a:t>
            </a:r>
            <a:r>
              <a:rPr lang="en-US" sz="2500" dirty="0" smtClean="0">
                <a:solidFill>
                  <a:srgbClr val="0070C0"/>
                </a:solidFill>
                <a:latin typeface="+mn-lt"/>
              </a:rPr>
              <a:t>by</a:t>
            </a:r>
            <a:r>
              <a:rPr lang="en-US" sz="2500" dirty="0">
                <a:solidFill>
                  <a:srgbClr val="0070C0"/>
                </a:solidFill>
                <a:latin typeface="+mn-lt"/>
              </a:rPr>
              <a:t> Alan V. </a:t>
            </a:r>
            <a:r>
              <a:rPr lang="en-US" sz="2500" dirty="0" smtClean="0">
                <a:solidFill>
                  <a:srgbClr val="0070C0"/>
                </a:solidFill>
                <a:latin typeface="+mn-lt"/>
              </a:rPr>
              <a:t>Oppenheim,</a:t>
            </a:r>
            <a:r>
              <a:rPr lang="en-US" sz="2500" dirty="0">
                <a:solidFill>
                  <a:srgbClr val="0070C0"/>
                </a:solidFill>
                <a:latin typeface="+mn-lt"/>
              </a:rPr>
              <a:t> Alan S. </a:t>
            </a:r>
            <a:r>
              <a:rPr lang="en-US" sz="2500" dirty="0" err="1" smtClean="0">
                <a:solidFill>
                  <a:srgbClr val="0070C0"/>
                </a:solidFill>
                <a:latin typeface="+mn-lt"/>
              </a:rPr>
              <a:t>Willsky</a:t>
            </a:r>
            <a:r>
              <a:rPr lang="en-US" sz="2500" dirty="0" smtClean="0">
                <a:solidFill>
                  <a:srgbClr val="0070C0"/>
                </a:solidFill>
                <a:latin typeface="+mn-lt"/>
              </a:rPr>
              <a:t>,</a:t>
            </a:r>
            <a:r>
              <a:rPr lang="en-US" sz="2500" dirty="0">
                <a:solidFill>
                  <a:srgbClr val="0070C0"/>
                </a:solidFill>
                <a:latin typeface="+mn-lt"/>
              </a:rPr>
              <a:t> </a:t>
            </a:r>
            <a:r>
              <a:rPr lang="en-US" sz="2500" dirty="0" smtClean="0">
                <a:solidFill>
                  <a:srgbClr val="0070C0"/>
                </a:solidFill>
                <a:latin typeface="+mn-lt"/>
              </a:rPr>
              <a:t>and 	     S</a:t>
            </a:r>
            <a:r>
              <a:rPr lang="en-US" sz="2500" dirty="0">
                <a:solidFill>
                  <a:srgbClr val="0070C0"/>
                </a:solidFill>
                <a:latin typeface="+mn-lt"/>
              </a:rPr>
              <a:t>. </a:t>
            </a:r>
            <a:r>
              <a:rPr lang="en-US" sz="2500" dirty="0" smtClean="0">
                <a:solidFill>
                  <a:srgbClr val="0070C0"/>
                </a:solidFill>
                <a:latin typeface="+mn-lt"/>
              </a:rPr>
              <a:t>Hamid </a:t>
            </a:r>
            <a:r>
              <a:rPr lang="en-US" sz="2500" dirty="0" err="1" smtClean="0">
                <a:solidFill>
                  <a:srgbClr val="0070C0"/>
                </a:solidFill>
                <a:latin typeface="+mn-lt"/>
              </a:rPr>
              <a:t>Nawab</a:t>
            </a:r>
            <a:endParaRPr lang="en-US" sz="2500" dirty="0">
              <a:solidFill>
                <a:srgbClr val="0070C0"/>
              </a:solidFill>
              <a:latin typeface="+mn-lt"/>
            </a:endParaRPr>
          </a:p>
          <a:p>
            <a:pPr marL="1657350" lvl="3" indent="-342900">
              <a:buFont typeface="Arial" pitchFamily="34" charset="0"/>
              <a:buChar char="•"/>
            </a:pPr>
            <a:r>
              <a:rPr lang="en-US" altLang="en-US" sz="2500" dirty="0" smtClean="0">
                <a:solidFill>
                  <a:srgbClr val="0070C0"/>
                </a:solidFill>
                <a:latin typeface="+mn-lt"/>
                <a:cs typeface="Times New Roman" panose="02020603050405020304" pitchFamily="18" charset="0"/>
              </a:rPr>
              <a:t>Chapter</a:t>
            </a:r>
            <a:r>
              <a:rPr lang="en-US" altLang="en-US" sz="2500" dirty="0">
                <a:solidFill>
                  <a:srgbClr val="0070C0"/>
                </a:solidFill>
                <a:latin typeface="+mn-lt"/>
                <a:cs typeface="Times New Roman" panose="02020603050405020304" pitchFamily="18" charset="0"/>
              </a:rPr>
              <a:t>: </a:t>
            </a:r>
            <a:r>
              <a:rPr lang="en-US" altLang="en-US" sz="2500" dirty="0" smtClean="0">
                <a:solidFill>
                  <a:srgbClr val="0070C0"/>
                </a:solidFill>
                <a:latin typeface="+mn-lt"/>
                <a:cs typeface="Times New Roman" panose="02020603050405020304" pitchFamily="18" charset="0"/>
              </a:rPr>
              <a:t>3 </a:t>
            </a:r>
            <a:endParaRPr lang="en-US" altLang="en-US" sz="2500" dirty="0">
              <a:solidFill>
                <a:srgbClr val="0070C0"/>
              </a:solidFill>
              <a:latin typeface="+mn-lt"/>
              <a:cs typeface="Times New Roman" panose="02020603050405020304" pitchFamily="18" charset="0"/>
            </a:endParaRPr>
          </a:p>
          <a:p>
            <a:pPr marL="2571750" lvl="5" indent="-342900">
              <a:buFont typeface="Arial" pitchFamily="34" charset="0"/>
              <a:buChar char="•"/>
            </a:pPr>
            <a:r>
              <a:rPr lang="en-US" altLang="en-US" sz="2500" dirty="0">
                <a:solidFill>
                  <a:srgbClr val="0070C0"/>
                </a:solidFill>
                <a:latin typeface="+mn-lt"/>
                <a:cs typeface="Times New Roman" panose="02020603050405020304" pitchFamily="18" charset="0"/>
              </a:rPr>
              <a:t>Sections: </a:t>
            </a:r>
            <a:r>
              <a:rPr lang="en-US" altLang="en-US" sz="2500" dirty="0" smtClean="0">
                <a:solidFill>
                  <a:srgbClr val="0070C0"/>
                </a:solidFill>
                <a:latin typeface="+mn-lt"/>
                <a:cs typeface="Times New Roman" panose="02020603050405020304" pitchFamily="18" charset="0"/>
              </a:rPr>
              <a:t>3.3</a:t>
            </a:r>
            <a:endParaRPr lang="en-US" altLang="en-US" sz="2500" dirty="0">
              <a:solidFill>
                <a:srgbClr val="0070C0"/>
              </a:solidFill>
              <a:latin typeface="+mn-lt"/>
              <a:cs typeface="Times New Roman" panose="02020603050405020304" pitchFamily="18" charset="0"/>
            </a:endParaRPr>
          </a:p>
          <a:p>
            <a:pPr marL="457200" lvl="1" indent="0"/>
            <a:endParaRPr lang="en-US" altLang="en-US" sz="2500" b="1" dirty="0" smtClean="0">
              <a:solidFill>
                <a:srgbClr val="0070C0"/>
              </a:solidFill>
              <a:latin typeface="+mn-lt"/>
              <a:cs typeface="Times New Roman" panose="02020603050405020304" pitchFamily="18" charset="0"/>
            </a:endParaRPr>
          </a:p>
          <a:p>
            <a:pPr marL="457200" lvl="1" indent="0"/>
            <a:endParaRPr lang="en-US" altLang="en-US" sz="2500" b="1" dirty="0">
              <a:solidFill>
                <a:srgbClr val="0070C0"/>
              </a:solidFill>
              <a:latin typeface="+mn-lt"/>
              <a:cs typeface="Times New Roman" panose="02020603050405020304" pitchFamily="18" charset="0"/>
            </a:endParaRPr>
          </a:p>
          <a:p>
            <a:pPr marL="457200" lvl="1" indent="0"/>
            <a:r>
              <a:rPr lang="en-US" altLang="en-US" sz="2500" b="1" dirty="0">
                <a:solidFill>
                  <a:srgbClr val="0070C0"/>
                </a:solidFill>
                <a:latin typeface="+mn-lt"/>
                <a:cs typeface="Times New Roman" panose="02020603050405020304" pitchFamily="18" charset="0"/>
              </a:rPr>
              <a:t>Book: </a:t>
            </a:r>
            <a:r>
              <a:rPr lang="en-US" sz="2500" dirty="0">
                <a:solidFill>
                  <a:srgbClr val="0070C0"/>
                </a:solidFill>
                <a:latin typeface="+mn-lt"/>
              </a:rPr>
              <a:t>Advanced Engineering Mathematics (9</a:t>
            </a:r>
            <a:r>
              <a:rPr lang="en-US" sz="2500" baseline="30000" dirty="0">
                <a:solidFill>
                  <a:srgbClr val="0070C0"/>
                </a:solidFill>
                <a:latin typeface="+mn-lt"/>
              </a:rPr>
              <a:t>th</a:t>
            </a:r>
            <a:r>
              <a:rPr lang="en-US" sz="2500" dirty="0">
                <a:solidFill>
                  <a:srgbClr val="0070C0"/>
                </a:solidFill>
                <a:latin typeface="+mn-lt"/>
              </a:rPr>
              <a:t> Edition)  by Ervin </a:t>
            </a:r>
            <a:r>
              <a:rPr lang="en-US" sz="2500" dirty="0" err="1">
                <a:solidFill>
                  <a:srgbClr val="0070C0"/>
                </a:solidFill>
                <a:latin typeface="+mn-lt"/>
              </a:rPr>
              <a:t>Kreyszig</a:t>
            </a:r>
            <a:endParaRPr lang="en-US" sz="2500" dirty="0">
              <a:solidFill>
                <a:srgbClr val="0070C0"/>
              </a:solidFill>
              <a:latin typeface="+mn-lt"/>
            </a:endParaRP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a:t>
            </a:r>
            <a:r>
              <a:rPr lang="en-US" altLang="en-US" sz="2500" dirty="0" smtClean="0">
                <a:solidFill>
                  <a:srgbClr val="0070C0"/>
                </a:solidFill>
                <a:latin typeface="+mn-lt"/>
                <a:cs typeface="Times New Roman" panose="02020603050405020304" pitchFamily="18" charset="0"/>
              </a:rPr>
              <a:t>11</a:t>
            </a:r>
            <a:endParaRPr lang="en-US" altLang="en-US" sz="2500" dirty="0">
              <a:solidFill>
                <a:srgbClr val="0070C0"/>
              </a:solidFill>
              <a:latin typeface="+mn-lt"/>
              <a:cs typeface="Times New Roman" panose="02020603050405020304" pitchFamily="18" charset="0"/>
            </a:endParaRPr>
          </a:p>
          <a:p>
            <a:pPr marL="2571750" lvl="5" indent="-342900">
              <a:buFont typeface="Arial" pitchFamily="34" charset="0"/>
              <a:buChar char="•"/>
            </a:pPr>
            <a:r>
              <a:rPr lang="en-US" altLang="en-US" sz="2500" dirty="0">
                <a:solidFill>
                  <a:srgbClr val="0070C0"/>
                </a:solidFill>
                <a:latin typeface="+mn-lt"/>
                <a:cs typeface="Times New Roman" panose="02020603050405020304" pitchFamily="18" charset="0"/>
              </a:rPr>
              <a:t>Sections: </a:t>
            </a:r>
            <a:r>
              <a:rPr lang="en-US" altLang="en-US" sz="2500" dirty="0" smtClean="0">
                <a:solidFill>
                  <a:srgbClr val="0070C0"/>
                </a:solidFill>
                <a:latin typeface="+mn-lt"/>
                <a:cs typeface="Times New Roman" panose="02020603050405020304" pitchFamily="18" charset="0"/>
              </a:rPr>
              <a:t>11.1</a:t>
            </a:r>
            <a:endParaRPr lang="en-US" altLang="en-US" sz="2500" dirty="0">
              <a:solidFill>
                <a:srgbClr val="0070C0"/>
              </a:solidFill>
              <a:latin typeface="+mn-lt"/>
              <a:cs typeface="Times New Roman" panose="02020603050405020304" pitchFamily="18" charset="0"/>
            </a:endParaRPr>
          </a:p>
          <a:p>
            <a:pPr marL="457200" lvl="1" indent="0" eaLnBrk="1" hangingPunct="1"/>
            <a:endParaRPr lang="en-US" altLang="en-US" sz="2500" dirty="0">
              <a:solidFill>
                <a:srgbClr val="0070C0"/>
              </a:solidFill>
              <a:latin typeface="+mn-lt"/>
              <a:cs typeface="Times New Roman" panose="02020603050405020304" pitchFamily="18" charset="0"/>
            </a:endParaRPr>
          </a:p>
        </p:txBody>
      </p:sp>
    </p:spTree>
    <p:extLst>
      <p:ext uri="{BB962C8B-B14F-4D97-AF65-F5344CB8AC3E}">
        <p14:creationId xmlns:p14="http://schemas.microsoft.com/office/powerpoint/2010/main" val="332561343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1" y="583076"/>
                <a:ext cx="11900076" cy="610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marL="342900" indent="-342900">
                  <a:buFont typeface="Arial" panose="020B0604020202020204" pitchFamily="34" charset="0"/>
                  <a:buChar char="•"/>
                </a:pPr>
                <a:r>
                  <a:rPr lang="en-US" sz="2200" dirty="0">
                    <a:solidFill>
                      <a:prstClr val="black"/>
                    </a:solidFill>
                    <a:latin typeface="Calibri"/>
                  </a:rPr>
                  <a:t>A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called an even function if </a:t>
                </a:r>
              </a:p>
              <a:p>
                <a:pPr algn="ctr"/>
                <a:r>
                  <a:rPr lang="en-US" sz="2200" dirty="0">
                    <a:solidFill>
                      <a:prstClr val="black"/>
                    </a:solidFill>
                    <a:latin typeface="Calibri"/>
                  </a:rPr>
                  <a:t> </a:t>
                </a:r>
                <a14:m>
                  <m:oMath xmlns:m="http://schemas.openxmlformats.org/officeDocument/2006/math">
                    <m:r>
                      <a:rPr lang="en-US" sz="2200" i="1" dirty="0" smtClean="0">
                        <a:solidFill>
                          <a:srgbClr val="0070C0"/>
                        </a:solidFill>
                        <a:latin typeface="Cambria Math" panose="02040503050406030204" pitchFamily="18" charset="0"/>
                      </a:rPr>
                      <m:t>𝑓</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oMath>
                </a14:m>
                <a:r>
                  <a:rPr lang="en-US" sz="2200" dirty="0">
                    <a:solidFill>
                      <a:srgbClr val="0070C0"/>
                    </a:solidFill>
                    <a:latin typeface="Calibri"/>
                  </a:rPr>
                  <a:t> for all </a:t>
                </a:r>
                <a14:m>
                  <m:oMath xmlns:m="http://schemas.openxmlformats.org/officeDocument/2006/math">
                    <m:r>
                      <a:rPr lang="en-US" sz="2200" i="1" dirty="0" smtClean="0">
                        <a:solidFill>
                          <a:srgbClr val="0070C0"/>
                        </a:solidFill>
                        <a:latin typeface="Cambria Math" panose="02040503050406030204" pitchFamily="18" charset="0"/>
                      </a:rPr>
                      <m:t>𝑥</m:t>
                    </m:r>
                    <m:r>
                      <a:rPr lang="en-US" sz="2200" dirty="0" smtClean="0">
                        <a:solidFill>
                          <a:srgbClr val="0070C0"/>
                        </a:solidFill>
                        <a:latin typeface="Cambria Math" panose="02040503050406030204" pitchFamily="18" charset="0"/>
                      </a:rPr>
                      <m:t>.</m:t>
                    </m:r>
                  </m:oMath>
                </a14:m>
                <a:endParaRPr lang="en-US" sz="2200" dirty="0">
                  <a:solidFill>
                    <a:prstClr val="black"/>
                  </a:solidFill>
                  <a:latin typeface="Calibri"/>
                </a:endParaRPr>
              </a:p>
              <a:p>
                <a:r>
                  <a:rPr lang="en-US" sz="2200" dirty="0">
                    <a:solidFill>
                      <a:prstClr val="black"/>
                    </a:solidFill>
                    <a:latin typeface="Calibri"/>
                  </a:rPr>
                  <a:t>     The graph of an even function is symmetric about the vertical axis. From the definition of  </a:t>
                </a:r>
              </a:p>
              <a:p>
                <a:r>
                  <a:rPr lang="en-US" sz="2200" dirty="0">
                    <a:solidFill>
                      <a:prstClr val="black"/>
                    </a:solidFill>
                    <a:latin typeface="Calibri"/>
                  </a:rPr>
                  <a:t>     integration, it follows that if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is an even function then</a:t>
                </a:r>
              </a:p>
              <a:p>
                <a:pPr/>
                <a14:m>
                  <m:oMathPara xmlns:m="http://schemas.openxmlformats.org/officeDocument/2006/math">
                    <m:oMathParaPr>
                      <m:jc m:val="centerGroup"/>
                    </m:oMathParaPr>
                    <m:oMath xmlns:m="http://schemas.openxmlformats.org/officeDocument/2006/math">
                      <m:nary>
                        <m:naryPr>
                          <m:limLoc m:val="undOvr"/>
                          <m:ctrlPr>
                            <a:rPr lang="th-TH" sz="2200" i="1" smtClean="0">
                              <a:solidFill>
                                <a:srgbClr val="0070C0"/>
                              </a:solidFill>
                              <a:latin typeface="Cambria Math"/>
                              <a:cs typeface="Cordia New" pitchFamily="34" charset="-34"/>
                            </a:rPr>
                          </m:ctrlPr>
                        </m:naryPr>
                        <m:sub>
                          <m:r>
                            <m:rPr>
                              <m:brk m:alnAt="24"/>
                            </m:rPr>
                            <a:rPr lang="en-US" sz="2200" i="1" smtClean="0">
                              <a:solidFill>
                                <a:srgbClr val="0070C0"/>
                              </a:solidFill>
                              <a:latin typeface="Cambria Math" panose="02040503050406030204" pitchFamily="18" charset="0"/>
                              <a:cs typeface="Cordia New" pitchFamily="34" charset="-34"/>
                            </a:rPr>
                            <m:t>−</m:t>
                          </m:r>
                          <m:r>
                            <a:rPr lang="en-US" sz="2200" i="1" smtClean="0">
                              <a:solidFill>
                                <a:srgbClr val="0070C0"/>
                              </a:solidFill>
                              <a:latin typeface="Cambria Math" panose="02040503050406030204" pitchFamily="18" charset="0"/>
                              <a:cs typeface="Cordia New" pitchFamily="34" charset="-34"/>
                            </a:rPr>
                            <m:t>𝑎</m:t>
                          </m:r>
                        </m:sub>
                        <m:sup>
                          <m:r>
                            <a:rPr lang="en-US" sz="2200" i="1" smtClean="0">
                              <a:solidFill>
                                <a:srgbClr val="0070C0"/>
                              </a:solidFill>
                              <a:latin typeface="Cambria Math" panose="02040503050406030204" pitchFamily="18" charset="0"/>
                              <a:cs typeface="Cordia New" pitchFamily="34" charset="-34"/>
                            </a:rPr>
                            <m:t>𝑎</m:t>
                          </m:r>
                        </m:sup>
                        <m:e>
                          <m:r>
                            <a:rPr lang="en-US" sz="2200" i="1" smtClean="0">
                              <a:solidFill>
                                <a:srgbClr val="0070C0"/>
                              </a:solidFill>
                              <a:latin typeface="Cambria Math" panose="02040503050406030204" pitchFamily="18" charset="0"/>
                              <a:cs typeface="Cordia New" pitchFamily="34" charset="-34"/>
                            </a:rPr>
                            <m:t>𝑓</m:t>
                          </m:r>
                          <m:d>
                            <m:dPr>
                              <m:ctrlPr>
                                <a:rPr lang="en-US" sz="2200" i="1" smtClean="0">
                                  <a:solidFill>
                                    <a:srgbClr val="0070C0"/>
                                  </a:solidFill>
                                  <a:latin typeface="Cambria Math"/>
                                  <a:cs typeface="Cordia New" pitchFamily="34" charset="-34"/>
                                </a:rPr>
                              </m:ctrlPr>
                            </m:dPr>
                            <m:e>
                              <m:r>
                                <a:rPr lang="en-US" sz="2200" i="1" smtClean="0">
                                  <a:solidFill>
                                    <a:srgbClr val="0070C0"/>
                                  </a:solidFill>
                                  <a:latin typeface="Cambria Math" panose="02040503050406030204" pitchFamily="18" charset="0"/>
                                  <a:cs typeface="Cordia New" pitchFamily="34" charset="-34"/>
                                </a:rPr>
                                <m:t>𝑥</m:t>
                              </m:r>
                            </m:e>
                          </m:d>
                          <m:r>
                            <a:rPr lang="en-US" sz="2200" i="1" smtClean="0">
                              <a:solidFill>
                                <a:srgbClr val="0070C0"/>
                              </a:solidFill>
                              <a:latin typeface="Cambria Math" panose="02040503050406030204" pitchFamily="18" charset="0"/>
                              <a:cs typeface="Cordia New" pitchFamily="34" charset="-34"/>
                            </a:rPr>
                            <m:t>𝑑𝑥</m:t>
                          </m:r>
                          <m:r>
                            <a:rPr lang="en-US" sz="2200" i="1" smtClean="0">
                              <a:solidFill>
                                <a:srgbClr val="0070C0"/>
                              </a:solidFill>
                              <a:latin typeface="Cambria Math" panose="02040503050406030204" pitchFamily="18" charset="0"/>
                              <a:cs typeface="Cordia New" pitchFamily="34" charset="-34"/>
                            </a:rPr>
                            <m:t>=2</m:t>
                          </m:r>
                          <m:nary>
                            <m:naryPr>
                              <m:limLoc m:val="undOvr"/>
                              <m:ctrlPr>
                                <a:rPr lang="en-US" sz="2200" i="1" smtClean="0">
                                  <a:solidFill>
                                    <a:srgbClr val="0070C0"/>
                                  </a:solidFill>
                                  <a:latin typeface="Cambria Math"/>
                                  <a:cs typeface="Cordia New" pitchFamily="34" charset="-34"/>
                                </a:rPr>
                              </m:ctrlPr>
                            </m:naryPr>
                            <m:sub>
                              <m:r>
                                <m:rPr>
                                  <m:brk m:alnAt="24"/>
                                </m:rPr>
                                <a:rPr lang="en-US" sz="2200" i="1" smtClean="0">
                                  <a:solidFill>
                                    <a:srgbClr val="0070C0"/>
                                  </a:solidFill>
                                  <a:latin typeface="Cambria Math" panose="02040503050406030204" pitchFamily="18" charset="0"/>
                                  <a:cs typeface="Cordia New" pitchFamily="34" charset="-34"/>
                                </a:rPr>
                                <m:t>0</m:t>
                              </m:r>
                            </m:sub>
                            <m:sup>
                              <m:r>
                                <a:rPr lang="en-US" sz="2200" i="1" smtClean="0">
                                  <a:solidFill>
                                    <a:srgbClr val="0070C0"/>
                                  </a:solidFill>
                                  <a:latin typeface="Cambria Math" panose="02040503050406030204" pitchFamily="18" charset="0"/>
                                  <a:cs typeface="Cordia New" pitchFamily="34" charset="-34"/>
                                </a:rPr>
                                <m:t>𝑎</m:t>
                              </m:r>
                            </m:sup>
                            <m:e>
                              <m:r>
                                <a:rPr lang="en-US" sz="2200" i="1" smtClean="0">
                                  <a:solidFill>
                                    <a:srgbClr val="0070C0"/>
                                  </a:solidFill>
                                  <a:latin typeface="Cambria Math" panose="02040503050406030204" pitchFamily="18" charset="0"/>
                                  <a:cs typeface="Cordia New" pitchFamily="34" charset="-34"/>
                                </a:rPr>
                                <m:t>𝑓</m:t>
                              </m:r>
                              <m:d>
                                <m:dPr>
                                  <m:ctrlPr>
                                    <a:rPr lang="en-US" sz="2200" i="1" smtClean="0">
                                      <a:solidFill>
                                        <a:srgbClr val="0070C0"/>
                                      </a:solidFill>
                                      <a:latin typeface="Cambria Math"/>
                                      <a:cs typeface="Cordia New" pitchFamily="34" charset="-34"/>
                                    </a:rPr>
                                  </m:ctrlPr>
                                </m:dPr>
                                <m:e>
                                  <m:r>
                                    <a:rPr lang="en-US" sz="2200" i="1" smtClean="0">
                                      <a:solidFill>
                                        <a:srgbClr val="0070C0"/>
                                      </a:solidFill>
                                      <a:latin typeface="Cambria Math" panose="02040503050406030204" pitchFamily="18" charset="0"/>
                                      <a:cs typeface="Cordia New" pitchFamily="34" charset="-34"/>
                                    </a:rPr>
                                    <m:t>𝑥</m:t>
                                  </m:r>
                                </m:e>
                              </m:d>
                              <m:r>
                                <a:rPr lang="en-US" sz="2200" i="1" smtClean="0">
                                  <a:solidFill>
                                    <a:srgbClr val="0070C0"/>
                                  </a:solidFill>
                                  <a:latin typeface="Cambria Math" panose="02040503050406030204" pitchFamily="18" charset="0"/>
                                  <a:cs typeface="Cordia New" pitchFamily="34" charset="-34"/>
                                </a:rPr>
                                <m:t>𝑑𝑥</m:t>
                              </m:r>
                              <m:r>
                                <a:rPr lang="en-US" sz="2200" i="1" smtClean="0">
                                  <a:solidFill>
                                    <a:srgbClr val="0070C0"/>
                                  </a:solidFill>
                                  <a:latin typeface="Cambria Math" panose="02040503050406030204" pitchFamily="18" charset="0"/>
                                  <a:cs typeface="Cordia New" pitchFamily="34" charset="-34"/>
                                </a:rPr>
                                <m:t>.</m:t>
                              </m:r>
                            </m:e>
                          </m:nary>
                        </m:e>
                      </m:nary>
                    </m:oMath>
                  </m:oMathPara>
                </a14:m>
                <a:endParaRPr lang="en-US" sz="2200" dirty="0">
                  <a:solidFill>
                    <a:srgbClr val="0070C0"/>
                  </a:solidFill>
                  <a:latin typeface="Calibri"/>
                  <a:cs typeface="Cordia New" pitchFamily="34" charset="-34"/>
                </a:endParaRPr>
              </a:p>
              <a:p>
                <a:endParaRPr lang="en-US" sz="1400" dirty="0">
                  <a:solidFill>
                    <a:prstClr val="black"/>
                  </a:solidFill>
                  <a:latin typeface="Calibri"/>
                  <a:cs typeface="Cordia New" pitchFamily="34" charset="-34"/>
                </a:endParaRPr>
              </a:p>
              <a:p>
                <a:pPr marL="342900" indent="-342900">
                  <a:buFont typeface="Arial" panose="020B0604020202020204" pitchFamily="34" charset="0"/>
                  <a:buChar char="•"/>
                </a:pPr>
                <a:r>
                  <a:rPr lang="en-US" sz="2200" dirty="0">
                    <a:solidFill>
                      <a:prstClr val="black"/>
                    </a:solidFill>
                    <a:latin typeface="Calibri"/>
                  </a:rPr>
                  <a:t>A function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said to be an odd function if </a:t>
                </a:r>
              </a:p>
              <a:p>
                <a:pPr algn="ctr"/>
                <a:r>
                  <a:rPr lang="en-US" sz="2200" dirty="0">
                    <a:solidFill>
                      <a:prstClr val="black"/>
                    </a:solidFill>
                    <a:latin typeface="Calibri"/>
                  </a:rPr>
                  <a:t> </a:t>
                </a:r>
                <a14:m>
                  <m:oMath xmlns:m="http://schemas.openxmlformats.org/officeDocument/2006/math">
                    <m:r>
                      <a:rPr lang="en-US" sz="2200" i="1" dirty="0">
                        <a:solidFill>
                          <a:srgbClr val="0070C0"/>
                        </a:solidFill>
                        <a:latin typeface="Cambria Math" panose="02040503050406030204" pitchFamily="18" charset="0"/>
                      </a:rPr>
                      <m:t>𝑓</m:t>
                    </m:r>
                    <m:d>
                      <m:dPr>
                        <m:ctrlPr>
                          <a:rPr lang="en-US" sz="2200" i="1" dirty="0">
                            <a:solidFill>
                              <a:srgbClr val="0070C0"/>
                            </a:solidFill>
                            <a:latin typeface="Cambria Math"/>
                          </a:rPr>
                        </m:ctrlPr>
                      </m:dPr>
                      <m:e>
                        <m:r>
                          <a:rPr lang="en-US" sz="2200" i="1" dirty="0">
                            <a:solidFill>
                              <a:srgbClr val="0070C0"/>
                            </a:solidFill>
                            <a:latin typeface="Cambria Math" panose="02040503050406030204" pitchFamily="18" charset="0"/>
                          </a:rPr>
                          <m:t>𝑥</m:t>
                        </m:r>
                      </m:e>
                    </m:d>
                    <m:r>
                      <a:rPr lang="en-US" sz="2200" i="1" dirty="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oMath>
                </a14:m>
                <a:r>
                  <a:rPr lang="en-US" sz="2200" dirty="0">
                    <a:solidFill>
                      <a:srgbClr val="0070C0"/>
                    </a:solidFill>
                    <a:latin typeface="Calibri"/>
                  </a:rPr>
                  <a:t> for all </a:t>
                </a:r>
                <a14:m>
                  <m:oMath xmlns:m="http://schemas.openxmlformats.org/officeDocument/2006/math">
                    <m:r>
                      <a:rPr lang="en-US" sz="2200" i="1" dirty="0">
                        <a:solidFill>
                          <a:srgbClr val="0070C0"/>
                        </a:solidFill>
                        <a:latin typeface="Cambria Math" panose="02040503050406030204" pitchFamily="18" charset="0"/>
                      </a:rPr>
                      <m:t>𝑥</m:t>
                    </m:r>
                    <m:r>
                      <a:rPr lang="en-US" sz="2200" dirty="0">
                        <a:solidFill>
                          <a:srgbClr val="0070C0"/>
                        </a:solidFill>
                        <a:latin typeface="Cambria Math" panose="02040503050406030204" pitchFamily="18" charset="0"/>
                      </a:rPr>
                      <m:t>.</m:t>
                    </m:r>
                  </m:oMath>
                </a14:m>
                <a:endParaRPr lang="en-US" sz="2200" dirty="0">
                  <a:solidFill>
                    <a:prstClr val="black"/>
                  </a:solidFill>
                  <a:latin typeface="Calibri"/>
                </a:endParaRPr>
              </a:p>
              <a:p>
                <a:r>
                  <a:rPr lang="en-US" sz="2200" dirty="0">
                    <a:solidFill>
                      <a:prstClr val="black"/>
                    </a:solidFill>
                    <a:latin typeface="Calibri"/>
                  </a:rPr>
                  <a:t>     The graph of the function is symmetric about the origin;</a:t>
                </a:r>
                <a:r>
                  <a:rPr lang="en-US" dirty="0">
                    <a:solidFill>
                      <a:prstClr val="black"/>
                    </a:solidFill>
                  </a:rPr>
                  <a:t> </a:t>
                </a:r>
                <a:r>
                  <a:rPr lang="en-US" sz="2200" dirty="0">
                    <a:solidFill>
                      <a:prstClr val="black"/>
                    </a:solidFill>
                    <a:latin typeface="Calibri"/>
                  </a:rPr>
                  <a:t>that is, there is opposite-quadrant </a:t>
                </a:r>
              </a:p>
              <a:p>
                <a:r>
                  <a:rPr lang="en-US" sz="2200" dirty="0">
                    <a:solidFill>
                      <a:prstClr val="black"/>
                    </a:solidFill>
                    <a:latin typeface="Calibri"/>
                  </a:rPr>
                  <a:t>     symmetry,. From the definition of integration, it follows that if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an odd function then</a:t>
                </a:r>
              </a:p>
              <a:p>
                <a:pPr/>
                <a14:m>
                  <m:oMathPara xmlns:m="http://schemas.openxmlformats.org/officeDocument/2006/math">
                    <m:oMathParaPr>
                      <m:jc m:val="centerGroup"/>
                    </m:oMathParaPr>
                    <m:oMath xmlns:m="http://schemas.openxmlformats.org/officeDocument/2006/math">
                      <m:nary>
                        <m:naryPr>
                          <m:limLoc m:val="undOvr"/>
                          <m:ctrlPr>
                            <a:rPr lang="th-TH" sz="2200" i="1">
                              <a:solidFill>
                                <a:srgbClr val="0070C0"/>
                              </a:solidFill>
                              <a:latin typeface="Cambria Math"/>
                              <a:cs typeface="Cordia New" pitchFamily="34" charset="-34"/>
                            </a:rPr>
                          </m:ctrlPr>
                        </m:naryPr>
                        <m:sub>
                          <m:r>
                            <m:rPr>
                              <m:brk m:alnAt="24"/>
                            </m:rPr>
                            <a:rPr lang="en-US" sz="2200" i="1">
                              <a:solidFill>
                                <a:srgbClr val="0070C0"/>
                              </a:solidFill>
                              <a:latin typeface="Cambria Math" panose="02040503050406030204" pitchFamily="18" charset="0"/>
                              <a:cs typeface="Cordia New" pitchFamily="34" charset="-34"/>
                            </a:rPr>
                            <m:t>−</m:t>
                          </m:r>
                          <m:r>
                            <a:rPr lang="en-US" sz="2200" i="1">
                              <a:solidFill>
                                <a:srgbClr val="0070C0"/>
                              </a:solidFill>
                              <a:latin typeface="Cambria Math" panose="02040503050406030204" pitchFamily="18" charset="0"/>
                              <a:cs typeface="Cordia New" pitchFamily="34" charset="-34"/>
                            </a:rPr>
                            <m:t>𝑎</m:t>
                          </m:r>
                        </m:sub>
                        <m:sup>
                          <m:r>
                            <a:rPr lang="en-US" sz="2200" i="1">
                              <a:solidFill>
                                <a:srgbClr val="0070C0"/>
                              </a:solidFill>
                              <a:latin typeface="Cambria Math" panose="02040503050406030204" pitchFamily="18" charset="0"/>
                              <a:cs typeface="Cordia New" pitchFamily="34" charset="-34"/>
                            </a:rPr>
                            <m:t>𝑎</m:t>
                          </m:r>
                        </m:sup>
                        <m:e>
                          <m:r>
                            <a:rPr lang="en-US" sz="2200" i="1">
                              <a:solidFill>
                                <a:srgbClr val="0070C0"/>
                              </a:solidFill>
                              <a:latin typeface="Cambria Math" panose="02040503050406030204" pitchFamily="18" charset="0"/>
                              <a:cs typeface="Cordia New" pitchFamily="34" charset="-34"/>
                            </a:rPr>
                            <m:t>𝑓</m:t>
                          </m:r>
                          <m:d>
                            <m:dPr>
                              <m:ctrlPr>
                                <a:rPr lang="en-US" sz="2200" i="1">
                                  <a:solidFill>
                                    <a:srgbClr val="0070C0"/>
                                  </a:solidFill>
                                  <a:latin typeface="Cambria Math"/>
                                  <a:cs typeface="Cordia New" pitchFamily="34" charset="-34"/>
                                </a:rPr>
                              </m:ctrlPr>
                            </m:dPr>
                            <m:e>
                              <m:r>
                                <a:rPr lang="en-US" sz="2200" i="1">
                                  <a:solidFill>
                                    <a:srgbClr val="0070C0"/>
                                  </a:solidFill>
                                  <a:latin typeface="Cambria Math" panose="02040503050406030204" pitchFamily="18" charset="0"/>
                                  <a:cs typeface="Cordia New" pitchFamily="34" charset="-34"/>
                                </a:rPr>
                                <m:t>𝑥</m:t>
                              </m:r>
                            </m:e>
                          </m:d>
                          <m:r>
                            <a:rPr lang="en-US" sz="2200" i="1">
                              <a:solidFill>
                                <a:srgbClr val="0070C0"/>
                              </a:solidFill>
                              <a:latin typeface="Cambria Math" panose="02040503050406030204" pitchFamily="18" charset="0"/>
                              <a:cs typeface="Cordia New" pitchFamily="34" charset="-34"/>
                            </a:rPr>
                            <m:t>𝑑𝑥</m:t>
                          </m:r>
                          <m:r>
                            <a:rPr lang="en-US" sz="2200" i="1">
                              <a:solidFill>
                                <a:srgbClr val="0070C0"/>
                              </a:solidFill>
                              <a:latin typeface="Cambria Math" panose="02040503050406030204" pitchFamily="18" charset="0"/>
                              <a:cs typeface="Cordia New" pitchFamily="34" charset="-34"/>
                            </a:rPr>
                            <m:t>=0.</m:t>
                          </m:r>
                        </m:e>
                      </m:nary>
                    </m:oMath>
                  </m:oMathPara>
                </a14:m>
                <a:endParaRPr lang="en-US" sz="2200" dirty="0">
                  <a:solidFill>
                    <a:srgbClr val="0070C0"/>
                  </a:solidFill>
                  <a:latin typeface="Calibri"/>
                  <a:cs typeface="Cordia New" pitchFamily="34" charset="-34"/>
                </a:endParaRPr>
              </a:p>
              <a:p>
                <a:endParaRPr lang="en-US" sz="2200" dirty="0">
                  <a:solidFill>
                    <a:srgbClr val="0070C0"/>
                  </a:solidFill>
                  <a:latin typeface="Calibri"/>
                  <a:cs typeface="Cordia New" pitchFamily="34" charset="-34"/>
                </a:endParaRPr>
              </a:p>
              <a:p>
                <a:r>
                  <a:rPr lang="en-US" sz="2200" b="1" dirty="0">
                    <a:solidFill>
                      <a:srgbClr val="0070C0"/>
                    </a:solidFill>
                    <a:latin typeface="Calibri"/>
                    <a:cs typeface="Cordia New" pitchFamily="34" charset="-34"/>
                  </a:rPr>
                  <a:t>Examples:</a:t>
                </a:r>
                <a:r>
                  <a:rPr lang="en-US" sz="2200" dirty="0">
                    <a:solidFill>
                      <a:srgbClr val="0070C0"/>
                    </a:solidFill>
                    <a:latin typeface="Calibri"/>
                    <a:cs typeface="Cordia New" pitchFamily="34" charset="-34"/>
                  </a:rPr>
                  <a:t> </a:t>
                </a:r>
                <a14:m>
                  <m:oMath xmlns:m="http://schemas.openxmlformats.org/officeDocument/2006/math">
                    <m:func>
                      <m:funcPr>
                        <m:ctrlPr>
                          <a:rPr lang="en-US" sz="2200" i="1" smtClean="0">
                            <a:solidFill>
                              <a:prstClr val="black"/>
                            </a:solidFill>
                            <a:latin typeface="Cambria Math"/>
                            <a:cs typeface="Cordia New" pitchFamily="34" charset="-34"/>
                          </a:rPr>
                        </m:ctrlPr>
                      </m:funcPr>
                      <m:fName>
                        <m:r>
                          <m:rPr>
                            <m:sty m:val="p"/>
                          </m:rPr>
                          <a:rPr lang="en-US" sz="2200" smtClean="0">
                            <a:solidFill>
                              <a:prstClr val="black"/>
                            </a:solidFill>
                            <a:latin typeface="Cambria Math" panose="02040503050406030204" pitchFamily="18" charset="0"/>
                            <a:cs typeface="Cordia New" pitchFamily="34" charset="-34"/>
                          </a:rPr>
                          <m:t>cos</m:t>
                        </m:r>
                      </m:fName>
                      <m:e>
                        <m:r>
                          <a:rPr lang="en-US" sz="2200" i="1" smtClean="0">
                            <a:solidFill>
                              <a:prstClr val="black"/>
                            </a:solidFill>
                            <a:latin typeface="Cambria Math" panose="02040503050406030204" pitchFamily="18" charset="0"/>
                            <a:cs typeface="Cordia New" pitchFamily="34" charset="-34"/>
                          </a:rPr>
                          <m:t>𝑥</m:t>
                        </m:r>
                      </m:e>
                    </m:func>
                  </m:oMath>
                </a14:m>
                <a:r>
                  <a:rPr lang="en-US" sz="2200" dirty="0">
                    <a:solidFill>
                      <a:prstClr val="black"/>
                    </a:solidFill>
                    <a:latin typeface="Calibri"/>
                    <a:cs typeface="Cordia New" pitchFamily="34" charset="-34"/>
                  </a:rPr>
                  <a:t> is an even function while </a:t>
                </a:r>
                <a14:m>
                  <m:oMath xmlns:m="http://schemas.openxmlformats.org/officeDocument/2006/math">
                    <m:func>
                      <m:funcPr>
                        <m:ctrlPr>
                          <a:rPr lang="en-US" sz="2200" i="1" smtClean="0">
                            <a:solidFill>
                              <a:prstClr val="black"/>
                            </a:solidFill>
                            <a:latin typeface="Cambria Math"/>
                            <a:cs typeface="Cordia New" pitchFamily="34" charset="-34"/>
                          </a:rPr>
                        </m:ctrlPr>
                      </m:funcPr>
                      <m:fName>
                        <m:r>
                          <m:rPr>
                            <m:sty m:val="p"/>
                          </m:rPr>
                          <a:rPr lang="en-US" sz="2200" smtClean="0">
                            <a:solidFill>
                              <a:prstClr val="black"/>
                            </a:solidFill>
                            <a:latin typeface="Cambria Math" panose="02040503050406030204" pitchFamily="18" charset="0"/>
                            <a:cs typeface="Cordia New" pitchFamily="34" charset="-34"/>
                          </a:rPr>
                          <m:t>sin</m:t>
                        </m:r>
                      </m:fName>
                      <m:e>
                        <m:r>
                          <a:rPr lang="en-US" sz="2200" i="1" smtClean="0">
                            <a:solidFill>
                              <a:prstClr val="black"/>
                            </a:solidFill>
                            <a:latin typeface="Cambria Math" panose="02040503050406030204" pitchFamily="18" charset="0"/>
                            <a:cs typeface="Cordia New" pitchFamily="34" charset="-34"/>
                          </a:rPr>
                          <m:t>𝑥</m:t>
                        </m:r>
                      </m:e>
                    </m:func>
                    <m:r>
                      <a:rPr lang="en-US" sz="2200" i="1" smtClean="0">
                        <a:solidFill>
                          <a:prstClr val="black"/>
                        </a:solidFill>
                        <a:latin typeface="Cambria Math" panose="02040503050406030204" pitchFamily="18" charset="0"/>
                        <a:cs typeface="Cordia New" pitchFamily="34" charset="-34"/>
                      </a:rPr>
                      <m:t> </m:t>
                    </m:r>
                  </m:oMath>
                </a14:m>
                <a:r>
                  <a:rPr lang="en-US" sz="2200" dirty="0">
                    <a:solidFill>
                      <a:prstClr val="black"/>
                    </a:solidFill>
                    <a:latin typeface="Calibri"/>
                    <a:cs typeface="Cordia New" pitchFamily="34" charset="-34"/>
                  </a:rPr>
                  <a:t>is an odd function.</a:t>
                </a:r>
                <a:endParaRPr lang="en-US" sz="2200" dirty="0">
                  <a:solidFill>
                    <a:srgbClr val="0070C0"/>
                  </a:solidFill>
                  <a:latin typeface="Calibri"/>
                  <a:cs typeface="Cordia New" pitchFamily="34" charset="-34"/>
                </a:endParaRPr>
              </a:p>
              <a:p>
                <a:endParaRPr lang="th-TH" sz="2200" dirty="0">
                  <a:solidFill>
                    <a:prstClr val="black"/>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1" y="583076"/>
                <a:ext cx="11900076" cy="6104300"/>
              </a:xfrm>
              <a:prstGeom prst="rect">
                <a:avLst/>
              </a:prstGeom>
              <a:blipFill>
                <a:blip r:embed="rId2"/>
                <a:stretch>
                  <a:fillRect l="-666" t="-69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19437"/>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Even and odd functions</a:t>
            </a:r>
          </a:p>
        </p:txBody>
      </p:sp>
      <p:pic>
        <p:nvPicPr>
          <p:cNvPr id="4" name="Picture 3">
            <a:extLst>
              <a:ext uri="{FF2B5EF4-FFF2-40B4-BE49-F238E27FC236}">
                <a16:creationId xmlns="" xmlns:a16="http://schemas.microsoft.com/office/drawing/2014/main" id="{911AC593-D3A1-46C5-BD4E-F70C0A6E9CAE}"/>
              </a:ext>
            </a:extLst>
          </p:cNvPr>
          <p:cNvPicPr>
            <a:picLocks noChangeAspect="1"/>
          </p:cNvPicPr>
          <p:nvPr/>
        </p:nvPicPr>
        <p:blipFill>
          <a:blip r:embed="rId3"/>
          <a:stretch>
            <a:fillRect/>
          </a:stretch>
        </p:blipFill>
        <p:spPr>
          <a:xfrm>
            <a:off x="8414971" y="1815171"/>
            <a:ext cx="3031798" cy="1884631"/>
          </a:xfrm>
          <a:prstGeom prst="rect">
            <a:avLst/>
          </a:prstGeom>
        </p:spPr>
      </p:pic>
      <p:pic>
        <p:nvPicPr>
          <p:cNvPr id="5" name="Picture 4">
            <a:extLst>
              <a:ext uri="{FF2B5EF4-FFF2-40B4-BE49-F238E27FC236}">
                <a16:creationId xmlns="" xmlns:a16="http://schemas.microsoft.com/office/drawing/2014/main" id="{60C63FFF-7A27-46BE-9F5E-F224E3BA1F5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200000"/>
                    </a14:imgEffect>
                  </a14:imgLayer>
                </a14:imgProps>
              </a:ext>
            </a:extLst>
          </a:blip>
          <a:stretch>
            <a:fillRect/>
          </a:stretch>
        </p:blipFill>
        <p:spPr>
          <a:xfrm>
            <a:off x="8576960" y="4659568"/>
            <a:ext cx="2869809" cy="2198432"/>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57200" y="66600"/>
              <a:ext cx="10592280" cy="6639120"/>
            </p14:xfrm>
          </p:contentPart>
        </mc:Choice>
        <mc:Fallback xmlns="">
          <p:pic>
            <p:nvPicPr>
              <p:cNvPr id="2" name="Ink 1"/>
              <p:cNvPicPr/>
              <p:nvPr/>
            </p:nvPicPr>
            <p:blipFill>
              <a:blip r:embed="rId7"/>
              <a:stretch>
                <a:fillRect/>
              </a:stretch>
            </p:blipFill>
            <p:spPr>
              <a:xfrm>
                <a:off x="447840" y="57240"/>
                <a:ext cx="10611000" cy="6657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4762440" y="-9720"/>
              <a:ext cx="2877120" cy="400320"/>
            </p14:xfrm>
          </p:contentPart>
        </mc:Choice>
        <mc:Fallback xmlns="">
          <p:pic>
            <p:nvPicPr>
              <p:cNvPr id="6" name="Ink 5"/>
              <p:cNvPicPr/>
              <p:nvPr/>
            </p:nvPicPr>
            <p:blipFill>
              <a:blip r:embed="rId9"/>
              <a:stretch>
                <a:fillRect/>
              </a:stretch>
            </p:blipFill>
            <p:spPr>
              <a:xfrm>
                <a:off x="4753080" y="-19080"/>
                <a:ext cx="2895840" cy="419040"/>
              </a:xfrm>
              <a:prstGeom prst="rect">
                <a:avLst/>
              </a:prstGeom>
            </p:spPr>
          </p:pic>
        </mc:Fallback>
      </mc:AlternateContent>
    </p:spTree>
    <p:extLst>
      <p:ext uri="{BB962C8B-B14F-4D97-AF65-F5344CB8AC3E}">
        <p14:creationId xmlns:p14="http://schemas.microsoft.com/office/powerpoint/2010/main" val="14156443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3181" y="260112"/>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Properties of Even and odd functions</a:t>
            </a:r>
          </a:p>
        </p:txBody>
      </p:sp>
      <p:sp>
        <p:nvSpPr>
          <p:cNvPr id="2" name="Rectangle 1">
            <a:extLst>
              <a:ext uri="{FF2B5EF4-FFF2-40B4-BE49-F238E27FC236}">
                <a16:creationId xmlns="" xmlns:a16="http://schemas.microsoft.com/office/drawing/2014/main" id="{94CE6E58-4E79-414F-987C-571CEF44E12F}"/>
              </a:ext>
            </a:extLst>
          </p:cNvPr>
          <p:cNvSpPr/>
          <p:nvPr/>
        </p:nvSpPr>
        <p:spPr>
          <a:xfrm>
            <a:off x="300572" y="925256"/>
            <a:ext cx="11590856" cy="3400931"/>
          </a:xfrm>
          <a:prstGeom prst="rect">
            <a:avLst/>
          </a:prstGeom>
        </p:spPr>
        <p:txBody>
          <a:bodyPr wrap="square">
            <a:spAutoFit/>
          </a:bodyPr>
          <a:lstStyle/>
          <a:p>
            <a:r>
              <a:rPr lang="en-US" sz="2300" dirty="0">
                <a:solidFill>
                  <a:prstClr val="black"/>
                </a:solidFill>
              </a:rPr>
              <a:t>The following properties of even and odd functions are also useful for our purposes:</a:t>
            </a:r>
          </a:p>
          <a:p>
            <a:endParaRPr lang="en-US" sz="800" dirty="0">
              <a:solidFill>
                <a:prstClr val="black"/>
              </a:solidFill>
            </a:endParaRPr>
          </a:p>
          <a:p>
            <a:pPr lvl="1"/>
            <a:r>
              <a:rPr lang="en-US" sz="2300" dirty="0">
                <a:solidFill>
                  <a:prstClr val="black"/>
                </a:solidFill>
              </a:rPr>
              <a:t>(a) the </a:t>
            </a:r>
            <a:r>
              <a:rPr lang="en-US" sz="2300" i="1" dirty="0">
                <a:solidFill>
                  <a:prstClr val="black"/>
                </a:solidFill>
              </a:rPr>
              <a:t>sum </a:t>
            </a:r>
            <a:r>
              <a:rPr lang="en-US" sz="2300" dirty="0">
                <a:solidFill>
                  <a:prstClr val="black"/>
                </a:solidFill>
              </a:rPr>
              <a:t>of two (or more) </a:t>
            </a:r>
            <a:r>
              <a:rPr lang="en-US" sz="2300" i="1" dirty="0">
                <a:solidFill>
                  <a:prstClr val="black"/>
                </a:solidFill>
              </a:rPr>
              <a:t>odd </a:t>
            </a:r>
            <a:r>
              <a:rPr lang="en-US" sz="2300" dirty="0">
                <a:solidFill>
                  <a:prstClr val="black"/>
                </a:solidFill>
              </a:rPr>
              <a:t>functions is an </a:t>
            </a:r>
            <a:r>
              <a:rPr lang="en-US" sz="2300" i="1" dirty="0">
                <a:solidFill>
                  <a:prstClr val="black"/>
                </a:solidFill>
              </a:rPr>
              <a:t>odd </a:t>
            </a:r>
            <a:r>
              <a:rPr lang="en-US" sz="2300" dirty="0">
                <a:solidFill>
                  <a:prstClr val="black"/>
                </a:solidFill>
              </a:rPr>
              <a:t>function;</a:t>
            </a:r>
          </a:p>
          <a:p>
            <a:pPr lvl="1"/>
            <a:endParaRPr lang="en-US" sz="800" dirty="0">
              <a:solidFill>
                <a:prstClr val="black"/>
              </a:solidFill>
            </a:endParaRPr>
          </a:p>
          <a:p>
            <a:pPr lvl="1"/>
            <a:r>
              <a:rPr lang="en-US" sz="2300" dirty="0">
                <a:solidFill>
                  <a:prstClr val="black"/>
                </a:solidFill>
              </a:rPr>
              <a:t>(b) the </a:t>
            </a:r>
            <a:r>
              <a:rPr lang="en-US" sz="2300" i="1" dirty="0">
                <a:solidFill>
                  <a:prstClr val="black"/>
                </a:solidFill>
              </a:rPr>
              <a:t>product </a:t>
            </a:r>
            <a:r>
              <a:rPr lang="en-US" sz="2300" dirty="0">
                <a:solidFill>
                  <a:prstClr val="black"/>
                </a:solidFill>
              </a:rPr>
              <a:t>of two </a:t>
            </a:r>
            <a:r>
              <a:rPr lang="en-US" sz="2300" i="1" dirty="0">
                <a:solidFill>
                  <a:prstClr val="black"/>
                </a:solidFill>
              </a:rPr>
              <a:t>even </a:t>
            </a:r>
            <a:r>
              <a:rPr lang="en-US" sz="2300" dirty="0">
                <a:solidFill>
                  <a:prstClr val="black"/>
                </a:solidFill>
              </a:rPr>
              <a:t>functions is an </a:t>
            </a:r>
            <a:r>
              <a:rPr lang="en-US" sz="2300" i="1" dirty="0">
                <a:solidFill>
                  <a:prstClr val="black"/>
                </a:solidFill>
              </a:rPr>
              <a:t>even </a:t>
            </a:r>
            <a:r>
              <a:rPr lang="en-US" sz="2300" dirty="0">
                <a:solidFill>
                  <a:prstClr val="black"/>
                </a:solidFill>
              </a:rPr>
              <a:t>function;</a:t>
            </a:r>
          </a:p>
          <a:p>
            <a:pPr lvl="1"/>
            <a:endParaRPr lang="en-US" sz="800" dirty="0">
              <a:solidFill>
                <a:prstClr val="black"/>
              </a:solidFill>
            </a:endParaRPr>
          </a:p>
          <a:p>
            <a:pPr lvl="1"/>
            <a:r>
              <a:rPr lang="en-US" sz="2300" dirty="0">
                <a:solidFill>
                  <a:prstClr val="black"/>
                </a:solidFill>
              </a:rPr>
              <a:t>(c) the </a:t>
            </a:r>
            <a:r>
              <a:rPr lang="en-US" sz="2300" i="1" dirty="0">
                <a:solidFill>
                  <a:prstClr val="black"/>
                </a:solidFill>
              </a:rPr>
              <a:t>product </a:t>
            </a:r>
            <a:r>
              <a:rPr lang="en-US" sz="2300" dirty="0">
                <a:solidFill>
                  <a:prstClr val="black"/>
                </a:solidFill>
              </a:rPr>
              <a:t>of two </a:t>
            </a:r>
            <a:r>
              <a:rPr lang="en-US" sz="2300" i="1" dirty="0">
                <a:solidFill>
                  <a:prstClr val="black"/>
                </a:solidFill>
              </a:rPr>
              <a:t>odd </a:t>
            </a:r>
            <a:r>
              <a:rPr lang="en-US" sz="2300" dirty="0">
                <a:solidFill>
                  <a:prstClr val="black"/>
                </a:solidFill>
              </a:rPr>
              <a:t>functions is an </a:t>
            </a:r>
            <a:r>
              <a:rPr lang="en-US" sz="2300" i="1" dirty="0">
                <a:solidFill>
                  <a:prstClr val="black"/>
                </a:solidFill>
              </a:rPr>
              <a:t>even </a:t>
            </a:r>
            <a:r>
              <a:rPr lang="en-US" sz="2300" dirty="0">
                <a:solidFill>
                  <a:prstClr val="black"/>
                </a:solidFill>
              </a:rPr>
              <a:t>function;</a:t>
            </a:r>
          </a:p>
          <a:p>
            <a:pPr lvl="1"/>
            <a:endParaRPr lang="en-US" sz="800" dirty="0">
              <a:solidFill>
                <a:prstClr val="black"/>
              </a:solidFill>
            </a:endParaRPr>
          </a:p>
          <a:p>
            <a:pPr lvl="1"/>
            <a:r>
              <a:rPr lang="en-US" sz="2300" dirty="0">
                <a:solidFill>
                  <a:prstClr val="black"/>
                </a:solidFill>
              </a:rPr>
              <a:t>(d) the </a:t>
            </a:r>
            <a:r>
              <a:rPr lang="en-US" sz="2300" i="1" dirty="0">
                <a:solidFill>
                  <a:prstClr val="black"/>
                </a:solidFill>
              </a:rPr>
              <a:t>product </a:t>
            </a:r>
            <a:r>
              <a:rPr lang="en-US" sz="2300" dirty="0">
                <a:solidFill>
                  <a:prstClr val="black"/>
                </a:solidFill>
              </a:rPr>
              <a:t>of an </a:t>
            </a:r>
            <a:r>
              <a:rPr lang="en-US" sz="2300" i="1" dirty="0">
                <a:solidFill>
                  <a:prstClr val="black"/>
                </a:solidFill>
              </a:rPr>
              <a:t>odd </a:t>
            </a:r>
            <a:r>
              <a:rPr lang="en-US" sz="2300" dirty="0">
                <a:solidFill>
                  <a:prstClr val="black"/>
                </a:solidFill>
              </a:rPr>
              <a:t>and an </a:t>
            </a:r>
            <a:r>
              <a:rPr lang="en-US" sz="2300" i="1" dirty="0">
                <a:solidFill>
                  <a:prstClr val="black"/>
                </a:solidFill>
              </a:rPr>
              <a:t>even </a:t>
            </a:r>
            <a:r>
              <a:rPr lang="en-US" sz="2300" dirty="0">
                <a:solidFill>
                  <a:prstClr val="black"/>
                </a:solidFill>
              </a:rPr>
              <a:t>function is an </a:t>
            </a:r>
            <a:r>
              <a:rPr lang="en-US" sz="2300" i="1" dirty="0">
                <a:solidFill>
                  <a:prstClr val="black"/>
                </a:solidFill>
              </a:rPr>
              <a:t>odd </a:t>
            </a:r>
            <a:r>
              <a:rPr lang="en-US" sz="2300" dirty="0">
                <a:solidFill>
                  <a:prstClr val="black"/>
                </a:solidFill>
              </a:rPr>
              <a:t>function;</a:t>
            </a:r>
          </a:p>
          <a:p>
            <a:pPr lvl="1"/>
            <a:endParaRPr lang="en-US" sz="800" dirty="0">
              <a:solidFill>
                <a:prstClr val="black"/>
              </a:solidFill>
            </a:endParaRPr>
          </a:p>
          <a:p>
            <a:pPr lvl="1"/>
            <a:r>
              <a:rPr lang="en-US" sz="2300" dirty="0">
                <a:solidFill>
                  <a:prstClr val="black"/>
                </a:solidFill>
              </a:rPr>
              <a:t>(e) the </a:t>
            </a:r>
            <a:r>
              <a:rPr lang="en-US" sz="2300" i="1" dirty="0">
                <a:solidFill>
                  <a:prstClr val="black"/>
                </a:solidFill>
              </a:rPr>
              <a:t>derivative </a:t>
            </a:r>
            <a:r>
              <a:rPr lang="en-US" sz="2300" dirty="0">
                <a:solidFill>
                  <a:prstClr val="black"/>
                </a:solidFill>
              </a:rPr>
              <a:t>of an </a:t>
            </a:r>
            <a:r>
              <a:rPr lang="en-US" sz="2300" i="1" dirty="0">
                <a:solidFill>
                  <a:prstClr val="black"/>
                </a:solidFill>
              </a:rPr>
              <a:t>even </a:t>
            </a:r>
            <a:r>
              <a:rPr lang="en-US" sz="2300" dirty="0">
                <a:solidFill>
                  <a:prstClr val="black"/>
                </a:solidFill>
              </a:rPr>
              <a:t>function is an </a:t>
            </a:r>
            <a:r>
              <a:rPr lang="en-US" sz="2300" i="1" dirty="0">
                <a:solidFill>
                  <a:prstClr val="black"/>
                </a:solidFill>
              </a:rPr>
              <a:t>odd </a:t>
            </a:r>
            <a:r>
              <a:rPr lang="en-US" sz="2300" dirty="0">
                <a:solidFill>
                  <a:prstClr val="black"/>
                </a:solidFill>
              </a:rPr>
              <a:t>function;</a:t>
            </a:r>
          </a:p>
          <a:p>
            <a:pPr lvl="1"/>
            <a:endParaRPr lang="en-US" sz="800" dirty="0">
              <a:solidFill>
                <a:prstClr val="black"/>
              </a:solidFill>
            </a:endParaRPr>
          </a:p>
          <a:p>
            <a:pPr lvl="1"/>
            <a:r>
              <a:rPr lang="en-US" sz="2300" dirty="0">
                <a:solidFill>
                  <a:prstClr val="black"/>
                </a:solidFill>
              </a:rPr>
              <a:t>(f) the </a:t>
            </a:r>
            <a:r>
              <a:rPr lang="en-US" sz="2300" i="1" dirty="0">
                <a:solidFill>
                  <a:prstClr val="black"/>
                </a:solidFill>
              </a:rPr>
              <a:t>derivative </a:t>
            </a:r>
            <a:r>
              <a:rPr lang="en-US" sz="2300" dirty="0">
                <a:solidFill>
                  <a:prstClr val="black"/>
                </a:solidFill>
              </a:rPr>
              <a:t>of an </a:t>
            </a:r>
            <a:r>
              <a:rPr lang="en-US" sz="2300" i="1" dirty="0">
                <a:solidFill>
                  <a:prstClr val="black"/>
                </a:solidFill>
              </a:rPr>
              <a:t>odd </a:t>
            </a:r>
            <a:r>
              <a:rPr lang="en-US" sz="2300" dirty="0">
                <a:solidFill>
                  <a:prstClr val="black"/>
                </a:solidFill>
              </a:rPr>
              <a:t>function is an </a:t>
            </a:r>
            <a:r>
              <a:rPr lang="en-US" sz="2300" i="1" dirty="0">
                <a:solidFill>
                  <a:prstClr val="black"/>
                </a:solidFill>
              </a:rPr>
              <a:t>even </a:t>
            </a:r>
            <a:r>
              <a:rPr lang="en-US" sz="2300" dirty="0">
                <a:solidFill>
                  <a:prstClr val="black"/>
                </a:solidFill>
              </a:rPr>
              <a:t>function.</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33360" y="4010040"/>
              <a:ext cx="11525760" cy="2695680"/>
            </p14:xfrm>
          </p:contentPart>
        </mc:Choice>
        <mc:Fallback xmlns="">
          <p:pic>
            <p:nvPicPr>
              <p:cNvPr id="4" name="Ink 3"/>
              <p:cNvPicPr/>
              <p:nvPr/>
            </p:nvPicPr>
            <p:blipFill>
              <a:blip r:embed="rId3"/>
              <a:stretch>
                <a:fillRect/>
              </a:stretch>
            </p:blipFill>
            <p:spPr>
              <a:xfrm>
                <a:off x="324000" y="4000680"/>
                <a:ext cx="11544480" cy="2714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477280" y="1323720"/>
              <a:ext cx="3467520" cy="2514960"/>
            </p14:xfrm>
          </p:contentPart>
        </mc:Choice>
        <mc:Fallback xmlns="">
          <p:pic>
            <p:nvPicPr>
              <p:cNvPr id="5" name="Ink 4"/>
              <p:cNvPicPr/>
              <p:nvPr/>
            </p:nvPicPr>
            <p:blipFill>
              <a:blip r:embed="rId5"/>
              <a:stretch>
                <a:fillRect/>
              </a:stretch>
            </p:blipFill>
            <p:spPr>
              <a:xfrm>
                <a:off x="8467920" y="1314360"/>
                <a:ext cx="3486240" cy="2533680"/>
              </a:xfrm>
              <a:prstGeom prst="rect">
                <a:avLst/>
              </a:prstGeom>
            </p:spPr>
          </p:pic>
        </mc:Fallback>
      </mc:AlternateContent>
    </p:spTree>
    <p:extLst>
      <p:ext uri="{BB962C8B-B14F-4D97-AF65-F5344CB8AC3E}">
        <p14:creationId xmlns:p14="http://schemas.microsoft.com/office/powerpoint/2010/main" val="21777576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65046" y="98474"/>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Fourier cosine series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 xmlns:a16="http://schemas.microsoft.com/office/drawing/2014/main" id="{94CE6E58-4E79-414F-987C-571CEF44E12F}"/>
                  </a:ext>
                </a:extLst>
              </p:cNvPr>
              <p:cNvSpPr/>
              <p:nvPr/>
            </p:nvSpPr>
            <p:spPr>
              <a:xfrm>
                <a:off x="165046" y="665144"/>
                <a:ext cx="11590856" cy="6046207"/>
              </a:xfrm>
              <a:prstGeom prst="rect">
                <a:avLst/>
              </a:prstGeom>
            </p:spPr>
            <p:txBody>
              <a:bodyPr wrap="square">
                <a:spAutoFit/>
              </a:bodyPr>
              <a:lstStyle/>
              <a:p>
                <a:r>
                  <a:rPr lang="en-US" sz="2200" dirty="0" smtClean="0">
                    <a:solidFill>
                      <a:prstClr val="black"/>
                    </a:solidFill>
                  </a:rPr>
                  <a:t>If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is an </a:t>
                </a:r>
                <a:r>
                  <a:rPr lang="en-US" sz="2200" b="1" i="1" dirty="0">
                    <a:solidFill>
                      <a:prstClr val="black"/>
                    </a:solidFill>
                  </a:rPr>
                  <a:t>even</a:t>
                </a:r>
                <a:r>
                  <a:rPr lang="en-US" sz="2200" i="1" dirty="0">
                    <a:solidFill>
                      <a:prstClr val="black"/>
                    </a:solidFill>
                  </a:rPr>
                  <a:t> </a:t>
                </a:r>
                <a:r>
                  <a:rPr lang="en-US" sz="2200" dirty="0">
                    <a:solidFill>
                      <a:prstClr val="black"/>
                    </a:solidFill>
                  </a:rPr>
                  <a:t>periodic function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i="1" dirty="0">
                    <a:solidFill>
                      <a:prstClr val="black"/>
                    </a:solidFill>
                  </a:rPr>
                  <a:t> </a:t>
                </a:r>
                <a:r>
                  <a:rPr lang="en-US" sz="2200" dirty="0">
                    <a:solidFill>
                      <a:prstClr val="black"/>
                    </a:solidFill>
                  </a:rPr>
                  <a:t>then by using property (b), we have</a:t>
                </a:r>
              </a:p>
              <a:p>
                <a:endParaRPr lang="en-US" sz="10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2</m:t>
                          </m:r>
                        </m:num>
                        <m:den>
                          <m:r>
                            <a:rPr lang="en-US" sz="2200" i="1" smtClean="0">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𝑇</m:t>
                          </m:r>
                          <m:r>
                            <a:rPr lang="en-US" sz="2200" i="1" dirty="0" smtClean="0">
                              <a:solidFill>
                                <a:srgbClr val="0070C0"/>
                              </a:solidFill>
                              <a:latin typeface="Cambria Math" panose="02040503050406030204" pitchFamily="18" charset="0"/>
                            </a:rPr>
                            <m:t>/2</m:t>
                          </m:r>
                        </m:sub>
                        <m:sup>
                          <m:r>
                            <a:rPr lang="en-US" sz="2200" i="1" dirty="0" smtClean="0">
                              <a:solidFill>
                                <a:srgbClr val="0070C0"/>
                              </a:solidFill>
                              <a:latin typeface="Cambria Math" panose="02040503050406030204" pitchFamily="18" charset="0"/>
                            </a:rPr>
                            <m:t>𝑇</m:t>
                          </m:r>
                          <m:r>
                            <a:rPr lang="en-US" sz="2200" i="1" dirty="0" smtClean="0">
                              <a:solidFill>
                                <a:srgbClr val="0070C0"/>
                              </a:solidFill>
                              <a:latin typeface="Cambria Math" panose="02040503050406030204" pitchFamily="18" charset="0"/>
                            </a:rPr>
                            <m:t>/2</m:t>
                          </m:r>
                        </m:sup>
                        <m:e>
                          <m:r>
                            <a:rPr lang="en-US" sz="2200" i="1" dirty="0" smtClean="0">
                              <a:solidFill>
                                <a:srgbClr val="0070C0"/>
                              </a:solidFill>
                              <a:latin typeface="Cambria Math" panose="02040503050406030204" pitchFamily="18" charset="0"/>
                            </a:rPr>
                            <m:t>𝑓</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4</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smtClean="0">
                              <a:solidFill>
                                <a:srgbClr val="0070C0"/>
                              </a:solidFill>
                              <a:latin typeface="Cambria Math" panose="02040503050406030204" pitchFamily="18" charset="0"/>
                            </a:rPr>
                            <m:t>0</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dirty="0" smtClean="0">
                          <a:solidFill>
                            <a:srgbClr val="0070C0"/>
                          </a:solidFill>
                          <a:latin typeface="Cambria Math" panose="02040503050406030204" pitchFamily="18" charset="0"/>
                        </a:rPr>
                        <m:t>,</m:t>
                      </m:r>
                    </m:oMath>
                  </m:oMathPara>
                </a14:m>
                <a:endParaRPr lang="en-US" sz="2200" dirty="0">
                  <a:solidFill>
                    <a:prstClr val="black"/>
                  </a:solidFill>
                </a:endParaRPr>
              </a:p>
              <a:p>
                <a:r>
                  <a:rPr lang="en-US" sz="2200" dirty="0">
                    <a:solidFill>
                      <a:prstClr val="black"/>
                    </a:solidFill>
                  </a:rPr>
                  <a:t>and by using property (d)</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panose="02040503050406030204" pitchFamily="18" charset="0"/>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2</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smtClean="0">
                              <a:solidFill>
                                <a:srgbClr val="0070C0"/>
                              </a:solidFill>
                              <a:latin typeface="Cambria Math" panose="02040503050406030204" pitchFamily="18" charset="0"/>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dirty="0">
                          <a:solidFill>
                            <a:srgbClr val="0070C0"/>
                          </a:solidFill>
                          <a:latin typeface="Cambria Math" panose="02040503050406030204" pitchFamily="18" charset="0"/>
                        </a:rPr>
                        <m:t>=0.</m:t>
                      </m:r>
                    </m:oMath>
                  </m:oMathPara>
                </a14:m>
                <a:endParaRPr lang="en-US" sz="2200" dirty="0">
                  <a:solidFill>
                    <a:srgbClr val="0070C0"/>
                  </a:solidFill>
                </a:endParaRPr>
              </a:p>
              <a:p>
                <a:r>
                  <a:rPr lang="en-US" sz="2200" dirty="0">
                    <a:solidFill>
                      <a:prstClr val="black"/>
                    </a:solidFill>
                  </a:rPr>
                  <a:t>Thus the Fourier series expansion of an even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with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i="1" dirty="0">
                    <a:solidFill>
                      <a:prstClr val="black"/>
                    </a:solidFill>
                  </a:rPr>
                  <a:t> </a:t>
                </a:r>
                <a:r>
                  <a:rPr lang="en-US" sz="2200" dirty="0">
                    <a:solidFill>
                      <a:prstClr val="black"/>
                    </a:solidFill>
                  </a:rPr>
                  <a:t>consists of cosine terms only and is given by:</a:t>
                </a: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f>
                        <m:fPr>
                          <m:ctrlPr>
                            <a:rPr lang="en-US" sz="2200" i="1">
                              <a:solidFill>
                                <a:srgbClr val="0070C0"/>
                              </a:solidFill>
                              <a:latin typeface="Cambria Math"/>
                            </a:rPr>
                          </m:ctrlPr>
                        </m:fPr>
                        <m:num>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0</m:t>
                              </m:r>
                            </m:sub>
                          </m:sSub>
                        </m:num>
                        <m:den>
                          <m:r>
                            <a:rPr lang="en-US" sz="2200" i="1">
                              <a:solidFill>
                                <a:srgbClr val="0070C0"/>
                              </a:solidFill>
                              <a:latin typeface="Cambria Math"/>
                            </a:rPr>
                            <m:t>2</m:t>
                          </m:r>
                        </m:den>
                      </m:f>
                      <m:r>
                        <a:rPr lang="en-US" sz="2200" i="1">
                          <a:solidFill>
                            <a:srgbClr val="0070C0"/>
                          </a:solidFill>
                          <a:latin typeface="Cambria Math"/>
                        </a:rPr>
                        <m:t>+ </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m:t>
                          </m:r>
                        </m:e>
                      </m:nary>
                      <m:r>
                        <a:rPr lang="en-US" sz="2200" i="1">
                          <a:solidFill>
                            <a:srgbClr val="0070C0"/>
                          </a:solidFill>
                          <a:latin typeface="Cambria Math"/>
                        </a:rPr>
                        <m:t>                (</m:t>
                      </m:r>
                      <m:r>
                        <a:rPr lang="en-US" sz="2200" smtClean="0">
                          <a:solidFill>
                            <a:srgbClr val="0070C0"/>
                          </a:solidFill>
                          <a:latin typeface="Cambria Math" panose="02040503050406030204" pitchFamily="18" charset="0"/>
                        </a:rPr>
                        <m:t>5</m:t>
                      </m:r>
                      <m:r>
                        <a:rPr lang="en-US" sz="2200" i="1">
                          <a:solidFill>
                            <a:srgbClr val="0070C0"/>
                          </a:solidFill>
                          <a:latin typeface="Cambria Math"/>
                        </a:rPr>
                        <m:t>)</m:t>
                      </m:r>
                    </m:oMath>
                  </m:oMathPara>
                </a14:m>
                <a:endParaRPr lang="en-US" sz="2200" dirty="0">
                  <a:solidFill>
                    <a:prstClr val="black"/>
                  </a:solidFill>
                </a:endParaRPr>
              </a:p>
              <a:p>
                <a:r>
                  <a:rPr lang="en-US" sz="2200" dirty="0">
                    <a:solidFill>
                      <a:prstClr val="black"/>
                    </a:solidFill>
                  </a:rPr>
                  <a:t>with</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smtClean="0">
                              <a:solidFill>
                                <a:srgbClr val="0070C0"/>
                              </a:solidFill>
                              <a:latin typeface="Cambria Math"/>
                            </a:rPr>
                            <m:t>0</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4</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r>
                        <a:rPr lang="en-US" sz="2200" i="1" dirty="0">
                          <a:solidFill>
                            <a:srgbClr val="0070C0"/>
                          </a:solidFill>
                          <a:latin typeface="Cambria Math" panose="02040503050406030204" pitchFamily="18" charset="0"/>
                        </a:rPr>
                        <m:t>𝑑𝑥</m:t>
                      </m:r>
                      <m:r>
                        <a:rPr lang="en-US" sz="2200" i="1" dirty="0" smtClean="0">
                          <a:solidFill>
                            <a:srgbClr val="0070C0"/>
                          </a:solidFill>
                          <a:latin typeface="Cambria Math" panose="02040503050406030204" pitchFamily="18" charset="0"/>
                        </a:rPr>
                        <m:t>  </m:t>
                      </m:r>
                      <m:r>
                        <a:rPr lang="en-US" sz="2200" i="1" dirty="0" smtClean="0">
                          <a:solidFill>
                            <a:srgbClr val="0070C0"/>
                          </a:solidFill>
                          <a:latin typeface="Cambria Math"/>
                        </a:rPr>
                        <m:t>    </m:t>
                      </m:r>
                      <m:r>
                        <m:rPr>
                          <m:sty m:val="p"/>
                        </m:rPr>
                        <a:rPr lang="en-US" sz="2200" dirty="0" smtClean="0">
                          <a:solidFill>
                            <a:prstClr val="black"/>
                          </a:solidFill>
                          <a:latin typeface="Cambria Math" panose="02040503050406030204" pitchFamily="18" charset="0"/>
                        </a:rPr>
                        <m:t>and</m:t>
                      </m:r>
                      <m:r>
                        <a:rPr lang="en-US" sz="2200" i="1" dirty="0" smtClean="0">
                          <a:solidFill>
                            <a:srgbClr val="0070C0"/>
                          </a:solidFill>
                          <a:latin typeface="Cambria Math" panose="02040503050406030204" pitchFamily="18" charset="0"/>
                        </a:rPr>
                        <m:t>  </m:t>
                      </m:r>
                      <m:r>
                        <a:rPr lang="en-US" sz="2200" i="1" dirty="0" smtClean="0">
                          <a:solidFill>
                            <a:srgbClr val="0070C0"/>
                          </a:solidFill>
                          <a:latin typeface="Cambria Math"/>
                        </a:rPr>
                        <m:t>   </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4</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dirty="0" smtClean="0">
                          <a:solidFill>
                            <a:srgbClr val="0070C0"/>
                          </a:solidFill>
                          <a:latin typeface="Cambria Math" panose="02040503050406030204" pitchFamily="18" charset="0"/>
                        </a:rPr>
                        <m:t>,  </m:t>
                      </m:r>
                      <m:d>
                        <m:dPr>
                          <m:ctrlPr>
                            <a:rPr lang="en-US" sz="2400" i="1">
                              <a:solidFill>
                                <a:srgbClr val="0070C0"/>
                              </a:solidFill>
                              <a:latin typeface="Cambria Math"/>
                            </a:rPr>
                          </m:ctrlPr>
                        </m:dPr>
                        <m:e>
                          <m:r>
                            <a:rPr lang="en-US" sz="2400" i="1">
                              <a:solidFill>
                                <a:srgbClr val="0070C0"/>
                              </a:solidFill>
                              <a:latin typeface="Cambria Math"/>
                            </a:rPr>
                            <m:t>𝑘</m:t>
                          </m:r>
                          <m:r>
                            <a:rPr lang="en-US" sz="2400" i="1">
                              <a:solidFill>
                                <a:srgbClr val="0070C0"/>
                              </a:solidFill>
                              <a:latin typeface="Cambria Math"/>
                              <a:ea typeface="Cambria Math"/>
                            </a:rPr>
                            <m:t>≥</m:t>
                          </m:r>
                          <m:r>
                            <a:rPr lang="en-US" sz="2400" i="1" smtClean="0">
                              <a:solidFill>
                                <a:srgbClr val="0070C0"/>
                              </a:solidFill>
                              <a:latin typeface="Cambria Math"/>
                              <a:ea typeface="Cambria Math"/>
                            </a:rPr>
                            <m:t>1</m:t>
                          </m:r>
                        </m:e>
                      </m:d>
                      <m:r>
                        <a:rPr lang="en-US" sz="2400" i="1">
                          <a:solidFill>
                            <a:srgbClr val="0070C0"/>
                          </a:solidFill>
                          <a:latin typeface="Cambria Math"/>
                        </a:rPr>
                        <m:t>.</m:t>
                      </m:r>
                      <m:r>
                        <a:rPr lang="en-US" sz="2400" i="1" smtClean="0">
                          <a:solidFill>
                            <a:srgbClr val="0070C0"/>
                          </a:solidFill>
                          <a:latin typeface="Cambria Math" panose="02040503050406030204" pitchFamily="18" charset="0"/>
                        </a:rPr>
                        <m:t>           </m:t>
                      </m:r>
                      <m:d>
                        <m:dPr>
                          <m:ctrlPr>
                            <a:rPr lang="en-US" sz="2200" i="1">
                              <a:solidFill>
                                <a:srgbClr val="0070C0"/>
                              </a:solidFill>
                              <a:latin typeface="Cambria Math"/>
                            </a:rPr>
                          </m:ctrlPr>
                        </m:dPr>
                        <m:e>
                          <m:r>
                            <a:rPr lang="en-US" sz="2200" smtClean="0">
                              <a:solidFill>
                                <a:srgbClr val="0070C0"/>
                              </a:solidFill>
                              <a:latin typeface="Cambria Math" panose="02040503050406030204" pitchFamily="18" charset="0"/>
                            </a:rPr>
                            <m:t>6</m:t>
                          </m:r>
                        </m:e>
                      </m:d>
                    </m:oMath>
                  </m:oMathPara>
                </a14:m>
                <a:endParaRPr lang="en-US" sz="2200" dirty="0">
                  <a:solidFill>
                    <a:prstClr val="black"/>
                  </a:solidFill>
                </a:endParaRPr>
              </a:p>
            </p:txBody>
          </p:sp>
        </mc:Choice>
        <mc:Fallback xmlns="">
          <p:sp>
            <p:nvSpPr>
              <p:cNvPr id="2" name="Rectangle 1">
                <a:extLst>
                  <a:ext uri="{FF2B5EF4-FFF2-40B4-BE49-F238E27FC236}">
                    <a16:creationId xmlns="" xmlns:a16="http://schemas.microsoft.com/office/drawing/2014/main" xmlns:a14="http://schemas.microsoft.com/office/drawing/2010/main" id="{94CE6E58-4E79-414F-987C-571CEF44E12F}"/>
                  </a:ext>
                </a:extLst>
              </p:cNvPr>
              <p:cNvSpPr>
                <a:spLocks noRot="1" noChangeAspect="1" noMove="1" noResize="1" noEditPoints="1" noAdjustHandles="1" noChangeArrowheads="1" noChangeShapeType="1" noTextEdit="1"/>
              </p:cNvSpPr>
              <p:nvPr/>
            </p:nvSpPr>
            <p:spPr>
              <a:xfrm>
                <a:off x="165046" y="665144"/>
                <a:ext cx="11590856" cy="6046207"/>
              </a:xfrm>
              <a:prstGeom prst="rect">
                <a:avLst/>
              </a:prstGeom>
              <a:blipFill rotWithShape="1">
                <a:blip r:embed="rId2"/>
                <a:stretch>
                  <a:fillRect l="-631" t="-605" r="-316"/>
                </a:stretch>
              </a:blipFill>
            </p:spPr>
            <p:txBody>
              <a:bodyPr/>
              <a:lstStyle/>
              <a:p>
                <a:r>
                  <a:rPr lang="en-US">
                    <a:noFill/>
                  </a:rPr>
                  <a:t> </a:t>
                </a:r>
              </a:p>
            </p:txBody>
          </p:sp>
        </mc:Fallback>
      </mc:AlternateContent>
    </p:spTree>
    <p:extLst>
      <p:ext uri="{BB962C8B-B14F-4D97-AF65-F5344CB8AC3E}">
        <p14:creationId xmlns:p14="http://schemas.microsoft.com/office/powerpoint/2010/main" val="20936145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65046" y="98474"/>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Fourier sine series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 xmlns:a16="http://schemas.microsoft.com/office/drawing/2014/main" id="{94CE6E58-4E79-414F-987C-571CEF44E12F}"/>
                  </a:ext>
                </a:extLst>
              </p:cNvPr>
              <p:cNvSpPr/>
              <p:nvPr/>
            </p:nvSpPr>
            <p:spPr>
              <a:xfrm>
                <a:off x="165046" y="665144"/>
                <a:ext cx="11590856" cy="5999143"/>
              </a:xfrm>
              <a:prstGeom prst="rect">
                <a:avLst/>
              </a:prstGeom>
            </p:spPr>
            <p:txBody>
              <a:bodyPr wrap="square">
                <a:spAutoFit/>
              </a:bodyPr>
              <a:lstStyle/>
              <a:p>
                <a:r>
                  <a:rPr lang="en-US" sz="2200" dirty="0" smtClean="0">
                    <a:solidFill>
                      <a:prstClr val="black"/>
                    </a:solidFill>
                  </a:rPr>
                  <a:t>If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is an </a:t>
                </a:r>
                <a:r>
                  <a:rPr lang="en-US" sz="2200" b="1" i="1" dirty="0">
                    <a:solidFill>
                      <a:prstClr val="black"/>
                    </a:solidFill>
                  </a:rPr>
                  <a:t>odd</a:t>
                </a:r>
                <a:r>
                  <a:rPr lang="en-US" sz="2200" i="1" dirty="0">
                    <a:solidFill>
                      <a:prstClr val="black"/>
                    </a:solidFill>
                  </a:rPr>
                  <a:t> </a:t>
                </a:r>
                <a:r>
                  <a:rPr lang="en-US" sz="2200" dirty="0">
                    <a:solidFill>
                      <a:prstClr val="black"/>
                    </a:solidFill>
                  </a:rPr>
                  <a:t>periodic function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i="1" dirty="0">
                    <a:solidFill>
                      <a:prstClr val="black"/>
                    </a:solidFill>
                  </a:rPr>
                  <a:t> </a:t>
                </a:r>
                <a:r>
                  <a:rPr lang="en-US" sz="2200" dirty="0">
                    <a:solidFill>
                      <a:prstClr val="black"/>
                    </a:solidFill>
                  </a:rPr>
                  <a:t>then by using property (d), we have</a:t>
                </a:r>
              </a:p>
              <a:p>
                <a:endParaRPr lang="en-US" sz="10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2</m:t>
                          </m:r>
                        </m:num>
                        <m:den>
                          <m:r>
                            <a:rPr lang="en-US" sz="2200" i="1" smtClean="0">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𝑇</m:t>
                          </m:r>
                          <m:r>
                            <a:rPr lang="en-US" sz="2200" i="1" dirty="0" smtClean="0">
                              <a:solidFill>
                                <a:srgbClr val="0070C0"/>
                              </a:solidFill>
                              <a:latin typeface="Cambria Math" panose="02040503050406030204" pitchFamily="18" charset="0"/>
                            </a:rPr>
                            <m:t>/2</m:t>
                          </m:r>
                        </m:sub>
                        <m:sup>
                          <m:r>
                            <a:rPr lang="en-US" sz="2200" i="1" dirty="0" smtClean="0">
                              <a:solidFill>
                                <a:srgbClr val="0070C0"/>
                              </a:solidFill>
                              <a:latin typeface="Cambria Math" panose="02040503050406030204" pitchFamily="18" charset="0"/>
                            </a:rPr>
                            <m:t>𝑇</m:t>
                          </m:r>
                          <m:r>
                            <a:rPr lang="en-US" sz="2200" i="1" dirty="0" smtClean="0">
                              <a:solidFill>
                                <a:srgbClr val="0070C0"/>
                              </a:solidFill>
                              <a:latin typeface="Cambria Math" panose="02040503050406030204" pitchFamily="18" charset="0"/>
                            </a:rPr>
                            <m:t>/2</m:t>
                          </m:r>
                        </m:sup>
                        <m:e>
                          <m:r>
                            <a:rPr lang="en-US" sz="2200" i="1" dirty="0" smtClean="0">
                              <a:solidFill>
                                <a:srgbClr val="0070C0"/>
                              </a:solidFill>
                              <a:latin typeface="Cambria Math" panose="02040503050406030204" pitchFamily="18" charset="0"/>
                            </a:rPr>
                            <m:t>𝑓</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=0,</m:t>
                      </m:r>
                    </m:oMath>
                  </m:oMathPara>
                </a14:m>
                <a:endParaRPr lang="en-US" sz="2200" dirty="0">
                  <a:solidFill>
                    <a:prstClr val="black"/>
                  </a:solidFill>
                </a:endParaRPr>
              </a:p>
              <a:p>
                <a:r>
                  <a:rPr lang="en-US" sz="2200" dirty="0">
                    <a:solidFill>
                      <a:prstClr val="black"/>
                    </a:solidFill>
                  </a:rPr>
                  <a:t>and by using property (c)</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panose="02040503050406030204" pitchFamily="18" charset="0"/>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2</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smtClean="0">
                              <a:solidFill>
                                <a:srgbClr val="0070C0"/>
                              </a:solidFill>
                              <a:latin typeface="Cambria Math" panose="02040503050406030204" pitchFamily="18" charset="0"/>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4</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smtClean="0">
                              <a:solidFill>
                                <a:srgbClr val="0070C0"/>
                              </a:solidFill>
                              <a:latin typeface="Cambria Math" panose="02040503050406030204" pitchFamily="18" charset="0"/>
                            </a:rPr>
                            <m:t>0</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panose="02040503050406030204" pitchFamily="18" charset="0"/>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smtClean="0">
                          <a:solidFill>
                            <a:srgbClr val="0070C0"/>
                          </a:solidFill>
                          <a:latin typeface="Cambria Math" panose="02040503050406030204" pitchFamily="18" charset="0"/>
                        </a:rPr>
                        <m:t>.</m:t>
                      </m:r>
                    </m:oMath>
                  </m:oMathPara>
                </a14:m>
                <a:endParaRPr lang="en-US" sz="2200" dirty="0">
                  <a:solidFill>
                    <a:srgbClr val="0070C0"/>
                  </a:solidFill>
                </a:endParaRPr>
              </a:p>
              <a:p>
                <a:r>
                  <a:rPr lang="en-US" sz="2200" dirty="0">
                    <a:solidFill>
                      <a:prstClr val="black"/>
                    </a:solidFill>
                  </a:rPr>
                  <a:t>Thus the Fourier series expansion of an odd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with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i="1" dirty="0">
                    <a:solidFill>
                      <a:prstClr val="black"/>
                    </a:solidFill>
                  </a:rPr>
                  <a:t> </a:t>
                </a:r>
                <a:r>
                  <a:rPr lang="en-US" sz="2200" dirty="0">
                    <a:solidFill>
                      <a:prstClr val="black"/>
                    </a:solidFill>
                  </a:rPr>
                  <a:t>consists of sine terms only and is given by:</a:t>
                </a: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 </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i="1" smtClean="0">
                                  <a:solidFill>
                                    <a:srgbClr val="0070C0"/>
                                  </a:solidFill>
                                  <a:latin typeface="Cambria Math" panose="02040503050406030204" pitchFamily="18" charset="0"/>
                                </a:rPr>
                                <m:t>𝑏</m:t>
                              </m:r>
                            </m:e>
                            <m:sub>
                              <m:r>
                                <a:rPr lang="en-US" sz="2200" i="1">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smtClean="0">
                                  <a:solidFill>
                                    <a:srgbClr val="0070C0"/>
                                  </a:solidFill>
                                  <a:latin typeface="Cambria Math" panose="02040503050406030204" pitchFamily="18" charset="0"/>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m:t>
                          </m:r>
                        </m:e>
                      </m:nary>
                      <m:r>
                        <a:rPr lang="en-US" sz="2200" i="1">
                          <a:solidFill>
                            <a:srgbClr val="0070C0"/>
                          </a:solidFill>
                          <a:latin typeface="Cambria Math"/>
                        </a:rPr>
                        <m:t>                (</m:t>
                      </m:r>
                      <m:r>
                        <a:rPr lang="en-US" sz="2200" smtClean="0">
                          <a:solidFill>
                            <a:srgbClr val="0070C0"/>
                          </a:solidFill>
                          <a:latin typeface="Cambria Math" panose="02040503050406030204" pitchFamily="18" charset="0"/>
                        </a:rPr>
                        <m:t>7</m:t>
                      </m:r>
                      <m:r>
                        <a:rPr lang="en-US" sz="2200" i="1">
                          <a:solidFill>
                            <a:srgbClr val="0070C0"/>
                          </a:solidFill>
                          <a:latin typeface="Cambria Math"/>
                        </a:rPr>
                        <m:t>)</m:t>
                      </m:r>
                    </m:oMath>
                  </m:oMathPara>
                </a14:m>
                <a:endParaRPr lang="en-US" sz="2200" dirty="0">
                  <a:solidFill>
                    <a:prstClr val="black"/>
                  </a:solidFill>
                </a:endParaRPr>
              </a:p>
              <a:p>
                <a:r>
                  <a:rPr lang="en-US" sz="2200" dirty="0" smtClean="0">
                    <a:solidFill>
                      <a:prstClr val="black"/>
                    </a:solidFill>
                  </a:rPr>
                  <a:t>with</a:t>
                </a:r>
                <a:endParaRPr lang="en-US" sz="2200" dirty="0">
                  <a:solidFill>
                    <a:prstClr val="black"/>
                  </a:solidFill>
                </a:endParaRP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panose="02040503050406030204" pitchFamily="18" charset="0"/>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4</m:t>
                          </m:r>
                        </m:num>
                        <m:den>
                          <m:r>
                            <a:rPr lang="en-US" sz="2200" i="1">
                              <a:solidFill>
                                <a:srgbClr val="0070C0"/>
                              </a:solidFill>
                              <a:latin typeface="Cambria Math" panose="02040503050406030204" pitchFamily="18" charset="0"/>
                            </a:rPr>
                            <m:t>𝑇</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a:solidFill>
                                <a:srgbClr val="0070C0"/>
                              </a:solidFill>
                              <a:latin typeface="Cambria Math" panose="02040503050406030204" pitchFamily="18" charset="0"/>
                            </a:rPr>
                            <m:t>𝑇</m:t>
                          </m:r>
                          <m:r>
                            <a:rPr lang="en-US" sz="2200" i="1" dirty="0">
                              <a:solidFill>
                                <a:srgbClr val="0070C0"/>
                              </a:solidFill>
                              <a:latin typeface="Cambria Math" panose="02040503050406030204" pitchFamily="18" charset="0"/>
                            </a:rPr>
                            <m:t>/2</m:t>
                          </m:r>
                        </m:sup>
                        <m:e>
                          <m:r>
                            <a:rPr lang="en-US" sz="2200" i="1" dirty="0">
                              <a:solidFill>
                                <a:srgbClr val="0070C0"/>
                              </a:solidFill>
                              <a:latin typeface="Cambria Math" panose="02040503050406030204" pitchFamily="18" charset="0"/>
                            </a:rPr>
                            <m:t>𝑓</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s</m:t>
                          </m:r>
                          <m:r>
                            <m:rPr>
                              <m:sty m:val="p"/>
                            </m:rPr>
                            <a:rPr lang="en-US" sz="2200" smtClean="0">
                              <a:solidFill>
                                <a:srgbClr val="0070C0"/>
                              </a:solidFill>
                              <a:latin typeface="Cambria Math" panose="02040503050406030204" pitchFamily="18" charset="0"/>
                            </a:rPr>
                            <m:t>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a:solidFill>
                            <a:srgbClr val="0070C0"/>
                          </a:solidFill>
                          <a:latin typeface="Cambria Math"/>
                        </a:rPr>
                        <m:t>.</m:t>
                      </m:r>
                      <m:r>
                        <a:rPr lang="en-US" sz="2200" i="1" smtClean="0">
                          <a:solidFill>
                            <a:srgbClr val="0070C0"/>
                          </a:solidFill>
                          <a:latin typeface="Cambria Math"/>
                        </a:rPr>
                        <m:t>          </m:t>
                      </m:r>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≥1</m:t>
                          </m:r>
                        </m:e>
                      </m:d>
                      <m:r>
                        <a:rPr lang="en-US" sz="2200" i="1" smtClean="0">
                          <a:solidFill>
                            <a:srgbClr val="0070C0"/>
                          </a:solidFill>
                          <a:latin typeface="Cambria Math"/>
                          <a:ea typeface="Cambria Math"/>
                        </a:rPr>
                        <m:t>      </m:t>
                      </m:r>
                      <m:d>
                        <m:dPr>
                          <m:ctrlPr>
                            <a:rPr lang="en-US" sz="2200" i="1">
                              <a:solidFill>
                                <a:srgbClr val="0070C0"/>
                              </a:solidFill>
                              <a:latin typeface="Cambria Math"/>
                            </a:rPr>
                          </m:ctrlPr>
                        </m:dPr>
                        <m:e>
                          <m:r>
                            <a:rPr lang="en-US" sz="2200" smtClean="0">
                              <a:solidFill>
                                <a:srgbClr val="0070C0"/>
                              </a:solidFill>
                              <a:latin typeface="Cambria Math" panose="02040503050406030204" pitchFamily="18" charset="0"/>
                            </a:rPr>
                            <m:t>8</m:t>
                          </m:r>
                        </m:e>
                      </m:d>
                    </m:oMath>
                  </m:oMathPara>
                </a14:m>
                <a:endParaRPr lang="en-US" sz="2200" dirty="0">
                  <a:solidFill>
                    <a:prstClr val="black"/>
                  </a:solidFill>
                </a:endParaRPr>
              </a:p>
            </p:txBody>
          </p:sp>
        </mc:Choice>
        <mc:Fallback xmlns="">
          <p:sp>
            <p:nvSpPr>
              <p:cNvPr id="2" name="Rectangle 1">
                <a:extLst>
                  <a:ext uri="{FF2B5EF4-FFF2-40B4-BE49-F238E27FC236}">
                    <a16:creationId xmlns="" xmlns:a16="http://schemas.microsoft.com/office/drawing/2014/main" xmlns:a14="http://schemas.microsoft.com/office/drawing/2010/main" id="{94CE6E58-4E79-414F-987C-571CEF44E12F}"/>
                  </a:ext>
                </a:extLst>
              </p:cNvPr>
              <p:cNvSpPr>
                <a:spLocks noRot="1" noChangeAspect="1" noMove="1" noResize="1" noEditPoints="1" noAdjustHandles="1" noChangeArrowheads="1" noChangeShapeType="1" noTextEdit="1"/>
              </p:cNvSpPr>
              <p:nvPr/>
            </p:nvSpPr>
            <p:spPr>
              <a:xfrm>
                <a:off x="165046" y="665144"/>
                <a:ext cx="11590856" cy="5999143"/>
              </a:xfrm>
              <a:prstGeom prst="rect">
                <a:avLst/>
              </a:prstGeom>
              <a:blipFill rotWithShape="1">
                <a:blip r:embed="rId2"/>
                <a:stretch>
                  <a:fillRect l="-631" t="-610"/>
                </a:stretch>
              </a:blipFill>
            </p:spPr>
            <p:txBody>
              <a:bodyPr/>
              <a:lstStyle/>
              <a:p>
                <a:r>
                  <a:rPr lang="en-US">
                    <a:noFill/>
                  </a:rPr>
                  <a:t> </a:t>
                </a:r>
              </a:p>
            </p:txBody>
          </p:sp>
        </mc:Fallback>
      </mc:AlternateContent>
    </p:spTree>
    <p:extLst>
      <p:ext uri="{BB962C8B-B14F-4D97-AF65-F5344CB8AC3E}">
        <p14:creationId xmlns:p14="http://schemas.microsoft.com/office/powerpoint/2010/main" val="33051640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4" y="159002"/>
                <a:ext cx="11797047" cy="72926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latin typeface="Calibri"/>
                  </a:rPr>
                  <a:t>Example: </a:t>
                </a:r>
                <a:r>
                  <a:rPr lang="en-US" sz="2200" dirty="0">
                    <a:solidFill>
                      <a:prstClr val="black"/>
                    </a:solidFill>
                    <a:latin typeface="Calibri"/>
                  </a:rPr>
                  <a:t>Obtain the Fourier series expansion of the periodic function  </a:t>
                </a:r>
                <a14:m>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d>
                      <m:dPr>
                        <m:begChr m:val="{"/>
                        <m:endChr m:val=""/>
                        <m:ctrlPr>
                          <a:rPr lang="en-US" sz="2200" i="1" dirty="0" smtClean="0">
                            <a:solidFill>
                              <a:srgbClr val="0070C0"/>
                            </a:solidFill>
                            <a:latin typeface="Cambria Math"/>
                          </a:rPr>
                        </m:ctrlPr>
                      </m:dPr>
                      <m:e>
                        <m:m>
                          <m:mPr>
                            <m:mcs>
                              <m:mc>
                                <m:mcPr>
                                  <m:count m:val="1"/>
                                  <m:mcJc m:val="center"/>
                                </m:mcPr>
                              </m:mc>
                            </m:mcs>
                            <m:ctrlPr>
                              <a:rPr lang="en-US" sz="2200" i="1" dirty="0" smtClean="0">
                                <a:solidFill>
                                  <a:srgbClr val="0070C0"/>
                                </a:solidFill>
                                <a:latin typeface="Cambria Math"/>
                              </a:rPr>
                            </m:ctrlPr>
                          </m:mPr>
                          <m:mr>
                            <m:e>
                              <m:r>
                                <m:rPr>
                                  <m:brk m:alnAt="7"/>
                                </m:rP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a:rPr>
                                <m:t>1,</m:t>
                              </m:r>
                              <m:r>
                                <a:rPr lang="en-US" sz="2200" i="1" dirty="0" smtClean="0">
                                  <a:solidFill>
                                    <a:srgbClr val="0070C0"/>
                                  </a:solidFill>
                                  <a:latin typeface="Cambria Math" panose="02040503050406030204" pitchFamily="18" charset="0"/>
                                </a:rPr>
                                <m:t>−</m:t>
                              </m:r>
                              <m:r>
                                <a:rPr lang="en-US" sz="2200" i="1" dirty="0">
                                  <a:solidFill>
                                    <a:srgbClr val="0070C0"/>
                                  </a:solidFill>
                                  <a:latin typeface="Cambria Math"/>
                                </a:rPr>
                                <m:t>𝜋</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≤0   </m:t>
                              </m:r>
                            </m:e>
                          </m:mr>
                          <m:mr>
                            <m:e>
                              <m:r>
                                <a:rPr lang="en-US" sz="2200" i="1" dirty="0" smtClean="0">
                                  <a:solidFill>
                                    <a:srgbClr val="0070C0"/>
                                  </a:solidFill>
                                  <a:latin typeface="Cambria Math" panose="02040503050406030204" pitchFamily="18" charset="0"/>
                                </a:rPr>
                                <m:t>1</m:t>
                              </m:r>
                              <m:r>
                                <a:rPr lang="en-US" sz="2200" i="1" dirty="0">
                                  <a:solidFill>
                                    <a:srgbClr val="0070C0"/>
                                  </a:solidFill>
                                  <a:latin typeface="Cambria Math"/>
                                </a:rPr>
                                <m:t>,</m:t>
                              </m:r>
                              <m:r>
                                <a:rPr lang="en-US" sz="2200" i="1" dirty="0" smtClean="0">
                                  <a:solidFill>
                                    <a:srgbClr val="0070C0"/>
                                  </a:solidFill>
                                  <a:latin typeface="Cambria Math"/>
                                </a:rPr>
                                <m:t>  </m:t>
                              </m:r>
                              <m:r>
                                <a:rPr lang="en-US" sz="2200" i="1" dirty="0" smtClean="0">
                                  <a:solidFill>
                                    <a:srgbClr val="0070C0"/>
                                  </a:solidFill>
                                  <a:latin typeface="Cambria Math" panose="02040503050406030204" pitchFamily="18" charset="0"/>
                                </a:rPr>
                                <m:t>0</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m:t>
                              </m:r>
                              <m:r>
                                <a:rPr lang="en-US" sz="2200" i="1" dirty="0">
                                  <a:solidFill>
                                    <a:srgbClr val="0070C0"/>
                                  </a:solidFill>
                                  <a:latin typeface="Cambria Math"/>
                                </a:rPr>
                                <m:t>𝜋</m:t>
                              </m:r>
                            </m:e>
                          </m:mr>
                        </m:m>
                      </m:e>
                    </m:d>
                  </m:oMath>
                </a14:m>
                <a:endParaRPr lang="en-US" sz="2200" dirty="0">
                  <a:solidFill>
                    <a:prstClr val="black"/>
                  </a:solidFill>
                  <a:latin typeface="Calibri"/>
                </a:endParaRPr>
              </a:p>
              <a:p>
                <a:endParaRPr lang="en-US" sz="2400" b="1" dirty="0">
                  <a:solidFill>
                    <a:srgbClr val="0070C0"/>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4" y="159002"/>
                <a:ext cx="11797047" cy="729266"/>
              </a:xfrm>
              <a:prstGeom prst="rect">
                <a:avLst/>
              </a:prstGeom>
              <a:blipFill>
                <a:blip r:embed="rId2"/>
                <a:stretch>
                  <a:fillRect l="-930"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FC6294BA-5D1F-4440-9F72-32E8C765AFAF}"/>
                  </a:ext>
                </a:extLst>
              </p:cNvPr>
              <p:cNvSpPr txBox="1">
                <a:spLocks noChangeArrowheads="1"/>
              </p:cNvSpPr>
              <p:nvPr/>
            </p:nvSpPr>
            <p:spPr bwMode="auto">
              <a:xfrm>
                <a:off x="193184" y="888268"/>
                <a:ext cx="11797047" cy="52547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Calibri"/>
                  </a:rPr>
                  <a:t>Solution:</a:t>
                </a:r>
                <a:r>
                  <a:rPr lang="en-US" sz="2200" dirty="0">
                    <a:solidFill>
                      <a:prstClr val="black"/>
                    </a:solidFill>
                    <a:latin typeface="Calibri"/>
                  </a:rPr>
                  <a:t> Note that </a:t>
                </a:r>
                <a14:m>
                  <m:oMath xmlns:m="http://schemas.openxmlformats.org/officeDocument/2006/math">
                    <m:r>
                      <a:rPr lang="en-US" sz="2200" i="1" dirty="0" smtClean="0">
                        <a:solidFill>
                          <a:prstClr val="black"/>
                        </a:solidFill>
                        <a:latin typeface="Cambria Math" panose="02040503050406030204" pitchFamily="18" charset="0"/>
                      </a:rPr>
                      <m:t>𝑓</m:t>
                    </m:r>
                    <m:d>
                      <m:dPr>
                        <m:ctrlPr>
                          <a:rPr lang="en-US"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𝑓</m:t>
                    </m:r>
                    <m:d>
                      <m:dPr>
                        <m:ctrlPr>
                          <a:rPr lang="en-US"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thus, </a:t>
                </a:r>
                <a14:m>
                  <m:oMath xmlns:m="http://schemas.openxmlformats.org/officeDocument/2006/math">
                    <m:r>
                      <a:rPr lang="en-US" sz="2200" i="1" smtClean="0">
                        <a:solidFill>
                          <a:prstClr val="black"/>
                        </a:solidFill>
                        <a:latin typeface="Cambria Math" panose="02040503050406030204" pitchFamily="18" charset="0"/>
                      </a:rPr>
                      <m:t>𝑓</m:t>
                    </m:r>
                    <m:r>
                      <a:rPr lang="en-US" sz="2200" i="1" smtClean="0">
                        <a:solidFill>
                          <a:prstClr val="black"/>
                        </a:solidFill>
                        <a:latin typeface="Cambria Math" panose="02040503050406030204" pitchFamily="18" charset="0"/>
                      </a:rPr>
                      <m:t>(</m:t>
                    </m:r>
                    <m:r>
                      <a:rPr lang="en-US" sz="2200" i="1" smtClean="0">
                        <a:solidFill>
                          <a:prstClr val="black"/>
                        </a:solidFill>
                        <a:latin typeface="Cambria Math" panose="02040503050406030204" pitchFamily="18" charset="0"/>
                      </a:rPr>
                      <m:t>𝑥</m:t>
                    </m:r>
                    <m:r>
                      <a:rPr lang="en-US" sz="2200" i="1" smtClean="0">
                        <a:solidFill>
                          <a:prstClr val="black"/>
                        </a:solidFill>
                        <a:latin typeface="Cambria Math" panose="02040503050406030204" pitchFamily="18" charset="0"/>
                      </a:rPr>
                      <m:t>)</m:t>
                    </m:r>
                  </m:oMath>
                </a14:m>
                <a:r>
                  <a:rPr lang="en-US" sz="2200" dirty="0">
                    <a:solidFill>
                      <a:prstClr val="black"/>
                    </a:solidFill>
                    <a:latin typeface="Calibri"/>
                  </a:rPr>
                  <a:t> is an odd function of </a:t>
                </a:r>
                <a14:m>
                  <m:oMath xmlns:m="http://schemas.openxmlformats.org/officeDocument/2006/math">
                    <m:r>
                      <a:rPr lang="en-US" sz="2200" i="1" dirty="0" smtClean="0">
                        <a:solidFill>
                          <a:prstClr val="black"/>
                        </a:solidFill>
                        <a:latin typeface="Cambria Math" panose="02040503050406030204" pitchFamily="18" charset="0"/>
                      </a:rPr>
                      <m:t>𝑥</m:t>
                    </m:r>
                  </m:oMath>
                </a14:m>
                <a:r>
                  <a:rPr lang="en-US" sz="2200" dirty="0">
                    <a:solidFill>
                      <a:prstClr val="black"/>
                    </a:solidFill>
                    <a:latin typeface="Calibri"/>
                  </a:rPr>
                  <a:t>, so that its Fourier series expansion consists of sine terms only. Here </a:t>
                </a:r>
                <a14:m>
                  <m:oMath xmlns:m="http://schemas.openxmlformats.org/officeDocument/2006/math">
                    <m:r>
                      <a:rPr lang="en-US" sz="2200" i="1" dirty="0" smtClean="0">
                        <a:solidFill>
                          <a:prstClr val="black"/>
                        </a:solidFill>
                        <a:latin typeface="Cambria Math" panose="02040503050406030204" pitchFamily="18" charset="0"/>
                      </a:rPr>
                      <m:t>𝑇</m:t>
                    </m:r>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𝜋</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that is </a:t>
                </a:r>
                <a14:m>
                  <m:oMath xmlns:m="http://schemas.openxmlformats.org/officeDocument/2006/math">
                    <m:r>
                      <a:rPr lang="en-US" sz="2200" i="1" dirty="0" smtClean="0">
                        <a:solidFill>
                          <a:prstClr val="black"/>
                        </a:solidFill>
                        <a:latin typeface="Cambria Math" panose="02040503050406030204" pitchFamily="18" charset="0"/>
                      </a:rPr>
                      <m:t>𝜔</m:t>
                    </m:r>
                    <m:r>
                      <a:rPr lang="en-US" sz="2200" i="1" dirty="0" smtClean="0">
                        <a:solidFill>
                          <a:prstClr val="black"/>
                        </a:solidFill>
                        <a:latin typeface="Cambria Math" panose="02040503050406030204" pitchFamily="18" charset="0"/>
                      </a:rPr>
                      <m:t>=1,</m:t>
                    </m:r>
                  </m:oMath>
                </a14:m>
                <a:r>
                  <a:rPr lang="en-US" sz="2200" dirty="0">
                    <a:solidFill>
                      <a:prstClr val="black"/>
                    </a:solidFill>
                    <a:latin typeface="Calibri"/>
                  </a:rPr>
                  <a:t> therefore by using </a:t>
                </a:r>
                <a14:m>
                  <m:oMath xmlns:m="http://schemas.openxmlformats.org/officeDocument/2006/math">
                    <m:r>
                      <a:rPr lang="en-US" sz="2200" i="1" dirty="0" smtClean="0">
                        <a:solidFill>
                          <a:prstClr val="black"/>
                        </a:solidFill>
                        <a:latin typeface="Cambria Math" panose="02040503050406030204" pitchFamily="18" charset="0"/>
                      </a:rPr>
                      <m:t>(8)</m:t>
                    </m:r>
                  </m:oMath>
                </a14:m>
                <a:r>
                  <a:rPr lang="en-US" sz="2200" dirty="0">
                    <a:solidFill>
                      <a:prstClr val="black"/>
                    </a:solidFill>
                    <a:latin typeface="Calibri"/>
                  </a:rPr>
                  <a:t> the Fourier coefficients are given by:</a:t>
                </a:r>
                <a:endParaRPr lang="en-US" sz="2100" i="1" dirty="0">
                  <a:solidFill>
                    <a:srgbClr val="0070C0"/>
                  </a:solidFill>
                  <a:latin typeface="Cambria Math" panose="02040503050406030204" pitchFamily="18" charset="0"/>
                </a:endParaRPr>
              </a:p>
              <a:p>
                <a:endParaRPr lang="en-US" sz="6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smtClean="0">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panose="02040503050406030204" pitchFamily="18" charset="0"/>
                            </a:rPr>
                            <m:t>2</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0</m:t>
                          </m:r>
                        </m:sub>
                        <m:sup>
                          <m:r>
                            <a:rPr lang="en-US" sz="2100" i="1" dirty="0">
                              <a:solidFill>
                                <a:srgbClr val="0070C0"/>
                              </a:solidFill>
                              <a:latin typeface="Cambria Math"/>
                            </a:rPr>
                            <m:t>𝜋</m:t>
                          </m:r>
                        </m:sup>
                        <m:e>
                          <m:r>
                            <a:rPr lang="en-US" sz="2100" i="1" dirty="0">
                              <a:solidFill>
                                <a:srgbClr val="0070C0"/>
                              </a:solidFill>
                              <a:latin typeface="Cambria Math" panose="02040503050406030204" pitchFamily="18" charset="0"/>
                            </a:rPr>
                            <m:t>𝑓</m:t>
                          </m:r>
                          <m:r>
                            <a:rPr lang="en-US" sz="2100" i="1" dirty="0">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𝑥</m:t>
                          </m:r>
                          <m:r>
                            <a:rPr lang="en-US" sz="2100" i="1" dirty="0">
                              <a:solidFill>
                                <a:srgbClr val="0070C0"/>
                              </a:solidFill>
                              <a:latin typeface="Cambria Math" panose="02040503050406030204" pitchFamily="18" charset="0"/>
                            </a:rPr>
                            <m:t>)</m:t>
                          </m:r>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e>
                      </m:nary>
                      <m:r>
                        <a:rPr lang="en-US" sz="2100" i="1">
                          <a:solidFill>
                            <a:srgbClr val="0070C0"/>
                          </a:solidFill>
                          <a:latin typeface="Cambria Math"/>
                        </a:rPr>
                        <m:t>𝑑𝑥</m:t>
                      </m:r>
                      <m:r>
                        <a:rPr lang="en-US" sz="2100" i="1" smtClean="0">
                          <a:solidFill>
                            <a:srgbClr val="0070C0"/>
                          </a:solidFill>
                          <a:latin typeface="Cambria Math" panose="02040503050406030204" pitchFamily="18" charset="0"/>
                        </a:rPr>
                        <m:t>,  </m:t>
                      </m:r>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≥1</m:t>
                          </m:r>
                        </m:e>
                      </m:d>
                    </m:oMath>
                  </m:oMathPara>
                </a14:m>
                <a:endParaRPr lang="en-US" sz="2100" i="1" dirty="0" smtClean="0">
                  <a:solidFill>
                    <a:srgbClr val="0070C0"/>
                  </a:solidFill>
                  <a:latin typeface="Cambria Math" panose="02040503050406030204" pitchFamily="18" charset="0"/>
                  <a:ea typeface="Cambria Math"/>
                </a:endParaRPr>
              </a:p>
              <a:p>
                <a:endParaRPr lang="en-US" sz="700" i="1" dirty="0" smtClean="0">
                  <a:solidFill>
                    <a:srgbClr val="0070C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100" i="1" smtClean="0">
                          <a:solidFill>
                            <a:srgbClr val="0070C0"/>
                          </a:solidFill>
                          <a:latin typeface="Cambria Math" panose="02040503050406030204" pitchFamily="18" charset="0"/>
                        </a:rPr>
                        <m:t>     </m:t>
                      </m:r>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2</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panose="02040503050406030204" pitchFamily="18" charset="0"/>
                            </a:rPr>
                            <m:t>0</m:t>
                          </m:r>
                        </m:sub>
                        <m:sup>
                          <m:r>
                            <a:rPr lang="en-US" sz="2100" i="1" dirty="0">
                              <a:solidFill>
                                <a:srgbClr val="0070C0"/>
                              </a:solidFill>
                              <a:latin typeface="Cambria Math"/>
                            </a:rPr>
                            <m:t>𝜋</m:t>
                          </m:r>
                        </m:sup>
                        <m:e>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dirty="0">
                                      <a:solidFill>
                                        <a:srgbClr val="0070C0"/>
                                      </a:solidFill>
                                      <a:latin typeface="Cambria Math"/>
                                    </a:rPr>
                                    <m:t>𝑥</m:t>
                                  </m:r>
                                </m:e>
                              </m:d>
                            </m:e>
                          </m:func>
                        </m:e>
                      </m:nary>
                      <m:r>
                        <a:rPr lang="en-US" sz="2100" i="1">
                          <a:solidFill>
                            <a:srgbClr val="0070C0"/>
                          </a:solidFill>
                          <a:latin typeface="Cambria Math"/>
                        </a:rPr>
                        <m:t>𝑑𝑥</m:t>
                      </m:r>
                      <m:r>
                        <a:rPr lang="en-US" sz="2100" i="1" dirty="0">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2[</m:t>
                          </m:r>
                          <m:r>
                            <a:rPr lang="en-US" sz="2100" i="1">
                              <a:solidFill>
                                <a:srgbClr val="0070C0"/>
                              </a:solidFill>
                              <a:latin typeface="Cambria Math" panose="02040503050406030204" pitchFamily="18" charset="0"/>
                            </a:rPr>
                            <m:t>1−</m:t>
                          </m:r>
                          <m:sSup>
                            <m:sSupPr>
                              <m:ctrlPr>
                                <a:rPr lang="en-US" sz="2100" i="1" dirty="0">
                                  <a:solidFill>
                                    <a:srgbClr val="0070C0"/>
                                  </a:solidFill>
                                  <a:latin typeface="Cambria Math"/>
                                </a:rPr>
                              </m:ctrlPr>
                            </m:sSupPr>
                            <m:e>
                              <m:d>
                                <m:dPr>
                                  <m:ctrlPr>
                                    <a:rPr lang="en-US" sz="2100" i="1" dirty="0">
                                      <a:solidFill>
                                        <a:srgbClr val="0070C0"/>
                                      </a:solidFill>
                                      <a:latin typeface="Cambria Math"/>
                                    </a:rPr>
                                  </m:ctrlPr>
                                </m:dPr>
                                <m:e>
                                  <m:r>
                                    <a:rPr lang="en-US" sz="2100" i="1" dirty="0">
                                      <a:solidFill>
                                        <a:srgbClr val="0070C0"/>
                                      </a:solidFill>
                                      <a:latin typeface="Cambria Math"/>
                                    </a:rPr>
                                    <m:t>−1</m:t>
                                  </m:r>
                                </m:e>
                              </m:d>
                            </m:e>
                            <m:sup>
                              <m:r>
                                <a:rPr lang="en-US" sz="2100" i="1" dirty="0">
                                  <a:solidFill>
                                    <a:srgbClr val="0070C0"/>
                                  </a:solidFill>
                                  <a:latin typeface="Cambria Math"/>
                                </a:rPr>
                                <m:t>𝑘</m:t>
                              </m:r>
                            </m:sup>
                          </m:sSup>
                          <m:r>
                            <a:rPr lang="en-US" sz="2100" i="1" dirty="0" smtClean="0">
                              <a:solidFill>
                                <a:srgbClr val="0070C0"/>
                              </a:solidFill>
                              <a:latin typeface="Cambria Math"/>
                            </a:rPr>
                            <m:t>]</m:t>
                          </m:r>
                        </m:num>
                        <m:den>
                          <m:r>
                            <a:rPr lang="en-US" sz="2100" i="1" dirty="0">
                              <a:solidFill>
                                <a:srgbClr val="0070C0"/>
                              </a:solidFill>
                              <a:latin typeface="Cambria Math"/>
                            </a:rPr>
                            <m:t>𝑘</m:t>
                          </m:r>
                          <m:r>
                            <a:rPr lang="en-US" sz="2100" i="1" dirty="0">
                              <a:solidFill>
                                <a:srgbClr val="0070C0"/>
                              </a:solidFill>
                              <a:latin typeface="Cambria Math"/>
                            </a:rPr>
                            <m:t>𝜋</m:t>
                          </m:r>
                        </m:den>
                      </m:f>
                      <m:r>
                        <a:rPr lang="en-US" sz="2100" i="1" dirty="0">
                          <a:solidFill>
                            <a:srgbClr val="0070C0"/>
                          </a:solidFill>
                          <a:latin typeface="Cambria Math"/>
                        </a:rPr>
                        <m:t>=</m:t>
                      </m:r>
                      <m:d>
                        <m:dPr>
                          <m:begChr m:val="{"/>
                          <m:endChr m:val=""/>
                          <m:ctrlPr>
                            <a:rPr lang="en-US" sz="2100" i="1" dirty="0">
                              <a:solidFill>
                                <a:srgbClr val="0070C0"/>
                              </a:solidFill>
                              <a:latin typeface="Cambria Math"/>
                            </a:rPr>
                          </m:ctrlPr>
                        </m:dPr>
                        <m:e>
                          <m:m>
                            <m:mPr>
                              <m:mcs>
                                <m:mc>
                                  <m:mcPr>
                                    <m:count m:val="1"/>
                                    <m:mcJc m:val="center"/>
                                  </m:mcPr>
                                </m:mc>
                              </m:mcs>
                              <m:ctrlPr>
                                <a:rPr lang="en-US" sz="2100" i="1" dirty="0">
                                  <a:solidFill>
                                    <a:srgbClr val="0070C0"/>
                                  </a:solidFill>
                                  <a:latin typeface="Cambria Math"/>
                                </a:rPr>
                              </m:ctrlPr>
                            </m:mPr>
                            <m:mr>
                              <m:e>
                                <m:r>
                                  <m:rPr>
                                    <m:brk m:alnAt="7"/>
                                  </m:rPr>
                                  <a:rPr lang="en-US" sz="2100" i="1" dirty="0">
                                    <a:solidFill>
                                      <a:srgbClr val="0070C0"/>
                                    </a:solidFill>
                                    <a:latin typeface="Cambria Math"/>
                                  </a:rPr>
                                  <m:t> </m:t>
                                </m:r>
                                <m:r>
                                  <a:rPr lang="en-US" sz="2100" i="1" dirty="0">
                                    <a:solidFill>
                                      <a:srgbClr val="0070C0"/>
                                    </a:solidFill>
                                    <a:latin typeface="Cambria Math"/>
                                  </a:rPr>
                                  <m:t>0,         (</m:t>
                                </m:r>
                                <m:r>
                                  <m:rPr>
                                    <m:sty m:val="p"/>
                                  </m:rPr>
                                  <a:rPr lang="en-US" sz="2100" dirty="0">
                                    <a:solidFill>
                                      <a:srgbClr val="0070C0"/>
                                    </a:solidFill>
                                    <a:latin typeface="Cambria Math"/>
                                  </a:rPr>
                                  <m:t>even</m:t>
                                </m:r>
                                <m:r>
                                  <a:rPr lang="en-US" sz="2100" i="1" dirty="0">
                                    <a:solidFill>
                                      <a:srgbClr val="0070C0"/>
                                    </a:solidFill>
                                    <a:latin typeface="Cambria Math"/>
                                  </a:rPr>
                                  <m:t>  </m:t>
                                </m:r>
                                <m:r>
                                  <a:rPr lang="en-US" sz="2100" i="1" dirty="0">
                                    <a:solidFill>
                                      <a:srgbClr val="0070C0"/>
                                    </a:solidFill>
                                    <a:latin typeface="Cambria Math"/>
                                  </a:rPr>
                                  <m:t>𝑘</m:t>
                                </m:r>
                                <m:r>
                                  <a:rPr lang="en-US" sz="2100" i="1" dirty="0">
                                    <a:solidFill>
                                      <a:srgbClr val="0070C0"/>
                                    </a:solidFill>
                                    <a:latin typeface="Cambria Math"/>
                                  </a:rPr>
                                  <m:t>) </m:t>
                                </m:r>
                              </m:e>
                            </m:mr>
                            <m:mr>
                              <m:e>
                                <m:f>
                                  <m:fPr>
                                    <m:ctrlPr>
                                      <a:rPr lang="en-US" sz="2100" i="1">
                                        <a:solidFill>
                                          <a:srgbClr val="0070C0"/>
                                        </a:solidFill>
                                        <a:latin typeface="Cambria Math"/>
                                      </a:rPr>
                                    </m:ctrlPr>
                                  </m:fPr>
                                  <m:num>
                                    <m:r>
                                      <a:rPr lang="en-US" sz="2100" i="1" dirty="0" smtClean="0">
                                        <a:solidFill>
                                          <a:srgbClr val="0070C0"/>
                                        </a:solidFill>
                                        <a:latin typeface="Cambria Math"/>
                                      </a:rPr>
                                      <m:t>4</m:t>
                                    </m:r>
                                  </m:num>
                                  <m:den>
                                    <m:r>
                                      <a:rPr lang="en-US" sz="2100" i="1" dirty="0">
                                        <a:solidFill>
                                          <a:srgbClr val="0070C0"/>
                                        </a:solidFill>
                                        <a:latin typeface="Cambria Math"/>
                                      </a:rPr>
                                      <m:t>𝑘</m:t>
                                    </m:r>
                                    <m:r>
                                      <a:rPr lang="en-US" sz="2100" i="1" dirty="0">
                                        <a:solidFill>
                                          <a:srgbClr val="0070C0"/>
                                        </a:solidFill>
                                        <a:latin typeface="Cambria Math"/>
                                      </a:rPr>
                                      <m:t>𝜋</m:t>
                                    </m:r>
                                  </m:den>
                                </m:f>
                                <m:r>
                                  <m:rPr>
                                    <m:nor/>
                                  </m:rPr>
                                  <a:rPr lang="en-US" sz="2100" dirty="0">
                                    <a:solidFill>
                                      <a:srgbClr val="0070C0"/>
                                    </a:solidFill>
                                  </a:rPr>
                                  <m:t>,</m:t>
                                </m:r>
                                <m:r>
                                  <a:rPr lang="en-US" sz="2100" i="1" dirty="0">
                                    <a:solidFill>
                                      <a:srgbClr val="0070C0"/>
                                    </a:solidFill>
                                    <a:latin typeface="Cambria Math"/>
                                  </a:rPr>
                                  <m:t>               (</m:t>
                                </m:r>
                                <m:r>
                                  <m:rPr>
                                    <m:sty m:val="p"/>
                                  </m:rPr>
                                  <a:rPr lang="en-US" sz="2100" dirty="0">
                                    <a:solidFill>
                                      <a:srgbClr val="0070C0"/>
                                    </a:solidFill>
                                    <a:latin typeface="Cambria Math"/>
                                  </a:rPr>
                                  <m:t>odd</m:t>
                                </m:r>
                                <m:r>
                                  <a:rPr lang="en-US" sz="2100" i="1" dirty="0">
                                    <a:solidFill>
                                      <a:srgbClr val="0070C0"/>
                                    </a:solidFill>
                                    <a:latin typeface="Cambria Math"/>
                                  </a:rPr>
                                  <m:t>  </m:t>
                                </m:r>
                                <m:r>
                                  <a:rPr lang="en-US" sz="2100" i="1" dirty="0">
                                    <a:solidFill>
                                      <a:srgbClr val="0070C0"/>
                                    </a:solidFill>
                                    <a:latin typeface="Cambria Math"/>
                                  </a:rPr>
                                  <m:t>𝑘</m:t>
                                </m:r>
                                <m:r>
                                  <a:rPr lang="en-US" sz="2100" i="1" dirty="0">
                                    <a:solidFill>
                                      <a:srgbClr val="0070C0"/>
                                    </a:solidFill>
                                    <a:latin typeface="Cambria Math"/>
                                  </a:rPr>
                                  <m:t>)</m:t>
                                </m:r>
                              </m:e>
                            </m:mr>
                          </m:m>
                        </m:e>
                      </m:d>
                    </m:oMath>
                  </m:oMathPara>
                </a14:m>
                <a:endParaRPr lang="en-US" sz="2100" dirty="0">
                  <a:solidFill>
                    <a:prstClr val="black"/>
                  </a:solidFill>
                  <a:latin typeface="Calibri"/>
                  <a:cs typeface="Cordia New" pitchFamily="34" charset="-34"/>
                </a:endParaRPr>
              </a:p>
              <a:p>
                <a:endParaRPr lang="en-US" sz="400" dirty="0">
                  <a:solidFill>
                    <a:prstClr val="black"/>
                  </a:solidFill>
                  <a:latin typeface="Calibri"/>
                </a:endParaRPr>
              </a:p>
              <a:p>
                <a:endParaRPr lang="en-US" sz="600" dirty="0">
                  <a:solidFill>
                    <a:prstClr val="black"/>
                  </a:solidFill>
                  <a:latin typeface="Calibri"/>
                </a:endParaRPr>
              </a:p>
              <a:p>
                <a:endParaRPr lang="en-US" sz="1100" dirty="0">
                  <a:solidFill>
                    <a:prstClr val="black"/>
                  </a:solidFill>
                  <a:latin typeface="Calibri"/>
                </a:endParaRPr>
              </a:p>
              <a:p>
                <a:r>
                  <a:rPr lang="en-US" sz="2200" dirty="0">
                    <a:solidFill>
                      <a:prstClr val="black"/>
                    </a:solidFill>
                    <a:latin typeface="Calibri"/>
                  </a:rPr>
                  <a:t>Thus, by using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panose="02040503050406030204" pitchFamily="18" charset="0"/>
                      </a:rPr>
                      <m:t>7</m:t>
                    </m:r>
                    <m:r>
                      <a:rPr lang="en-US" sz="2200" i="1" dirty="0">
                        <a:solidFill>
                          <a:prstClr val="black"/>
                        </a:solidFill>
                        <a:latin typeface="Cambria Math"/>
                      </a:rPr>
                      <m:t>)</m:t>
                    </m:r>
                  </m:oMath>
                </a14:m>
                <a:r>
                  <a:rPr lang="en-US" sz="2200" dirty="0">
                    <a:solidFill>
                      <a:prstClr val="black"/>
                    </a:solidFill>
                    <a:latin typeface="Calibri"/>
                  </a:rPr>
                  <a:t> the </a:t>
                </a:r>
                <a:r>
                  <a:rPr lang="en-US" sz="2200" b="1" dirty="0">
                    <a:solidFill>
                      <a:prstClr val="black"/>
                    </a:solidFill>
                    <a:latin typeface="Calibri"/>
                  </a:rPr>
                  <a:t>Fourier sine series </a:t>
                </a:r>
                <a:r>
                  <a:rPr lang="en-US" sz="2200" dirty="0">
                    <a:solidFill>
                      <a:prstClr val="black"/>
                    </a:solidFill>
                    <a:latin typeface="Calibri"/>
                  </a:rPr>
                  <a:t>of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𝑥</m:t>
                    </m:r>
                    <m:r>
                      <a:rPr lang="en-US" sz="2200" i="1" smtClean="0">
                        <a:solidFill>
                          <a:prstClr val="black"/>
                        </a:solidFill>
                        <a:latin typeface="Cambria Math"/>
                      </a:rPr>
                      <m:t>)</m:t>
                    </m:r>
                  </m:oMath>
                </a14:m>
                <a:r>
                  <a:rPr lang="en-US" sz="2200" dirty="0">
                    <a:solidFill>
                      <a:prstClr val="black"/>
                    </a:solidFill>
                    <a:latin typeface="Calibri"/>
                  </a:rPr>
                  <a:t> is given as:</a:t>
                </a:r>
              </a:p>
              <a:p>
                <a:endParaRPr lang="en-US" sz="400" i="1" dirty="0">
                  <a:solidFill>
                    <a:srgbClr val="0070C0"/>
                  </a:solidFill>
                </a:endParaRPr>
              </a:p>
              <a:p>
                <a:endParaRPr lang="en-US" sz="10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4</m:t>
                          </m:r>
                        </m:num>
                        <m:den>
                          <m:r>
                            <a:rPr lang="en-US" sz="2200" i="1" dirty="0">
                              <a:solidFill>
                                <a:srgbClr val="0070C0"/>
                              </a:solidFill>
                              <a:latin typeface="Cambria Math"/>
                            </a:rPr>
                            <m:t>𝜋</m:t>
                          </m:r>
                        </m:den>
                      </m:f>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f>
                            <m:fPr>
                              <m:ctrlPr>
                                <a:rPr lang="en-US" sz="2200" i="1">
                                  <a:solidFill>
                                    <a:srgbClr val="0070C0"/>
                                  </a:solidFill>
                                  <a:latin typeface="Cambria Math"/>
                                </a:rPr>
                              </m:ctrlPr>
                            </m:fPr>
                            <m:num>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d>
                                    <m:dPr>
                                      <m:ctrlPr>
                                        <a:rPr lang="en-US" sz="2200" i="1">
                                          <a:solidFill>
                                            <a:srgbClr val="0070C0"/>
                                          </a:solidFill>
                                          <a:latin typeface="Cambria Math"/>
                                        </a:rPr>
                                      </m:ctrlPr>
                                    </m:dPr>
                                    <m:e>
                                      <m:r>
                                        <a:rPr lang="en-US" sz="2200" i="1" smtClean="0">
                                          <a:solidFill>
                                            <a:srgbClr val="0070C0"/>
                                          </a:solidFill>
                                          <a:latin typeface="Cambria Math"/>
                                        </a:rPr>
                                        <m:t>2</m:t>
                                      </m:r>
                                      <m:r>
                                        <a:rPr lang="en-US" sz="2200" i="1">
                                          <a:solidFill>
                                            <a:srgbClr val="0070C0"/>
                                          </a:solidFill>
                                          <a:latin typeface="Cambria Math"/>
                                        </a:rPr>
                                        <m:t>𝑘</m:t>
                                      </m:r>
                                      <m:r>
                                        <a:rPr lang="en-US" sz="2200" i="1" smtClean="0">
                                          <a:solidFill>
                                            <a:srgbClr val="0070C0"/>
                                          </a:solidFill>
                                          <a:latin typeface="Cambria Math"/>
                                        </a:rPr>
                                        <m:t>−1</m:t>
                                      </m:r>
                                    </m:e>
                                  </m:d>
                                  <m:r>
                                    <a:rPr lang="en-US" sz="2200" i="1" dirty="0">
                                      <a:solidFill>
                                        <a:srgbClr val="0070C0"/>
                                      </a:solidFill>
                                      <a:latin typeface="Cambria Math"/>
                                    </a:rPr>
                                    <m:t>𝑥</m:t>
                                  </m:r>
                                </m:e>
                              </m:func>
                            </m:num>
                            <m:den>
                              <m:r>
                                <a:rPr lang="en-US" sz="2200" i="1" dirty="0" smtClean="0">
                                  <a:solidFill>
                                    <a:srgbClr val="0070C0"/>
                                  </a:solidFill>
                                  <a:latin typeface="Cambria Math"/>
                                </a:rPr>
                                <m:t>2</m:t>
                              </m:r>
                              <m:r>
                                <a:rPr lang="en-US" sz="2200" i="1" dirty="0" smtClean="0">
                                  <a:solidFill>
                                    <a:srgbClr val="0070C0"/>
                                  </a:solidFill>
                                  <a:latin typeface="Cambria Math"/>
                                </a:rPr>
                                <m:t>𝑘</m:t>
                              </m:r>
                              <m:r>
                                <a:rPr lang="en-US" sz="2200" i="1" dirty="0" smtClean="0">
                                  <a:solidFill>
                                    <a:srgbClr val="0070C0"/>
                                  </a:solidFill>
                                  <a:latin typeface="Cambria Math"/>
                                </a:rPr>
                                <m:t>−1</m:t>
                              </m:r>
                            </m:den>
                          </m:f>
                          <m:r>
                            <a:rPr lang="en-US" sz="2200" i="1" dirty="0" smtClean="0">
                              <a:solidFill>
                                <a:srgbClr val="0070C0"/>
                              </a:solidFill>
                              <a:latin typeface="Cambria Math"/>
                            </a:rPr>
                            <m:t>=</m:t>
                          </m:r>
                        </m:e>
                      </m:nary>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4</m:t>
                          </m:r>
                        </m:num>
                        <m:den>
                          <m:r>
                            <a:rPr lang="en-US" sz="2200" i="1" dirty="0">
                              <a:solidFill>
                                <a:srgbClr val="0070C0"/>
                              </a:solidFill>
                              <a:latin typeface="Cambria Math"/>
                            </a:rPr>
                            <m:t>𝜋</m:t>
                          </m:r>
                        </m:den>
                      </m:f>
                      <m:d>
                        <m:dPr>
                          <m:begChr m:val="["/>
                          <m:endChr m:val="]"/>
                          <m:ctrlPr>
                            <a:rPr lang="en-US" sz="2200" i="1" dirty="0" smtClean="0">
                              <a:solidFill>
                                <a:srgbClr val="0070C0"/>
                              </a:solidFill>
                              <a:latin typeface="Cambria Math"/>
                            </a:rPr>
                          </m:ctrlPr>
                        </m:dPr>
                        <m:e>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i="1" smtClean="0">
                                  <a:solidFill>
                                    <a:srgbClr val="0070C0"/>
                                  </a:solidFill>
                                  <a:latin typeface="Cambria Math"/>
                                </a:rPr>
                                <m:t>𝑥</m:t>
                              </m:r>
                            </m:e>
                          </m:func>
                          <m:r>
                            <a:rPr lang="en-US" sz="2200" i="1" dirty="0" smtClean="0">
                              <a:solidFill>
                                <a:srgbClr val="0070C0"/>
                              </a:solidFill>
                              <a:latin typeface="Cambria Math"/>
                            </a:rPr>
                            <m:t>+</m:t>
                          </m:r>
                          <m:f>
                            <m:fPr>
                              <m:ctrlPr>
                                <a:rPr lang="en-US" sz="2200" i="1">
                                  <a:solidFill>
                                    <a:srgbClr val="0070C0"/>
                                  </a:solidFill>
                                  <a:latin typeface="Cambria Math"/>
                                </a:rPr>
                              </m:ctrlPr>
                            </m:fPr>
                            <m:num>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d>
                                    <m:dPr>
                                      <m:ctrlPr>
                                        <a:rPr lang="en-US" sz="2200" i="1">
                                          <a:solidFill>
                                            <a:srgbClr val="0070C0"/>
                                          </a:solidFill>
                                          <a:latin typeface="Cambria Math"/>
                                        </a:rPr>
                                      </m:ctrlPr>
                                    </m:dPr>
                                    <m:e>
                                      <m:r>
                                        <a:rPr lang="en-US" sz="2200" i="1" smtClean="0">
                                          <a:solidFill>
                                            <a:srgbClr val="0070C0"/>
                                          </a:solidFill>
                                          <a:latin typeface="Cambria Math"/>
                                        </a:rPr>
                                        <m:t>3</m:t>
                                      </m:r>
                                      <m:r>
                                        <a:rPr lang="en-US" sz="2200" i="1" dirty="0">
                                          <a:solidFill>
                                            <a:srgbClr val="0070C0"/>
                                          </a:solidFill>
                                          <a:latin typeface="Cambria Math"/>
                                        </a:rPr>
                                        <m:t>𝑥</m:t>
                                      </m:r>
                                    </m:e>
                                  </m:d>
                                </m:e>
                              </m:func>
                            </m:num>
                            <m:den>
                              <m:r>
                                <a:rPr lang="en-US" sz="2200" i="1" dirty="0" smtClean="0">
                                  <a:solidFill>
                                    <a:srgbClr val="0070C0"/>
                                  </a:solidFill>
                                  <a:latin typeface="Cambria Math"/>
                                </a:rPr>
                                <m:t>3</m:t>
                              </m:r>
                            </m:den>
                          </m:f>
                          <m:r>
                            <a:rPr lang="en-US" sz="2200" i="1" dirty="0">
                              <a:solidFill>
                                <a:srgbClr val="0070C0"/>
                              </a:solidFill>
                              <a:latin typeface="Cambria Math"/>
                            </a:rPr>
                            <m:t>+…</m:t>
                          </m:r>
                          <m:r>
                            <a:rPr lang="en-US" sz="2200" i="1" dirty="0" smtClean="0">
                              <a:solidFill>
                                <a:srgbClr val="0070C0"/>
                              </a:solidFill>
                              <a:latin typeface="Cambria Math"/>
                            </a:rPr>
                            <m:t>+</m:t>
                          </m:r>
                          <m:f>
                            <m:fPr>
                              <m:ctrlPr>
                                <a:rPr lang="en-US" sz="2200" i="1">
                                  <a:solidFill>
                                    <a:srgbClr val="0070C0"/>
                                  </a:solidFill>
                                  <a:latin typeface="Cambria Math"/>
                                </a:rPr>
                              </m:ctrlPr>
                            </m:fPr>
                            <m:num>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d>
                                    <m:dPr>
                                      <m:ctrlPr>
                                        <a:rPr lang="en-US" sz="2200" i="1">
                                          <a:solidFill>
                                            <a:srgbClr val="0070C0"/>
                                          </a:solidFill>
                                          <a:latin typeface="Cambria Math"/>
                                        </a:rPr>
                                      </m:ctrlPr>
                                    </m:dPr>
                                    <m:e>
                                      <m:r>
                                        <a:rPr lang="en-US" sz="2200" i="1">
                                          <a:solidFill>
                                            <a:srgbClr val="0070C0"/>
                                          </a:solidFill>
                                          <a:latin typeface="Cambria Math"/>
                                        </a:rPr>
                                        <m:t>2</m:t>
                                      </m:r>
                                      <m:r>
                                        <a:rPr lang="en-US" sz="2200" i="1">
                                          <a:solidFill>
                                            <a:srgbClr val="0070C0"/>
                                          </a:solidFill>
                                          <a:latin typeface="Cambria Math"/>
                                        </a:rPr>
                                        <m:t>𝑘</m:t>
                                      </m:r>
                                      <m:r>
                                        <a:rPr lang="en-US" sz="2200" i="1">
                                          <a:solidFill>
                                            <a:srgbClr val="0070C0"/>
                                          </a:solidFill>
                                          <a:latin typeface="Cambria Math"/>
                                        </a:rPr>
                                        <m:t>−1</m:t>
                                      </m:r>
                                    </m:e>
                                  </m:d>
                                  <m:r>
                                    <a:rPr lang="en-US" sz="2200" i="1" dirty="0">
                                      <a:solidFill>
                                        <a:srgbClr val="0070C0"/>
                                      </a:solidFill>
                                      <a:latin typeface="Cambria Math"/>
                                    </a:rPr>
                                    <m:t>𝑥</m:t>
                                  </m:r>
                                </m:e>
                              </m:func>
                            </m:num>
                            <m:den>
                              <m:r>
                                <a:rPr lang="en-US" sz="2200" i="1" dirty="0">
                                  <a:solidFill>
                                    <a:srgbClr val="0070C0"/>
                                  </a:solidFill>
                                  <a:latin typeface="Cambria Math"/>
                                </a:rPr>
                                <m:t>2</m:t>
                              </m:r>
                              <m:r>
                                <a:rPr lang="en-US" sz="2200" i="1" dirty="0">
                                  <a:solidFill>
                                    <a:srgbClr val="0070C0"/>
                                  </a:solidFill>
                                  <a:latin typeface="Cambria Math"/>
                                </a:rPr>
                                <m:t>𝑘</m:t>
                              </m:r>
                              <m:r>
                                <a:rPr lang="en-US" sz="2200" i="1" dirty="0">
                                  <a:solidFill>
                                    <a:srgbClr val="0070C0"/>
                                  </a:solidFill>
                                  <a:latin typeface="Cambria Math"/>
                                </a:rPr>
                                <m:t>−1</m:t>
                              </m:r>
                            </m:den>
                          </m:f>
                          <m:r>
                            <a:rPr lang="en-US" sz="2200" i="1" dirty="0" smtClean="0">
                              <a:solidFill>
                                <a:srgbClr val="0070C0"/>
                              </a:solidFill>
                              <a:latin typeface="Cambria Math"/>
                            </a:rPr>
                            <m:t>+…</m:t>
                          </m:r>
                        </m:e>
                      </m:d>
                      <m:r>
                        <a:rPr lang="en-US" sz="2200" i="1" dirty="0" smtClean="0">
                          <a:solidFill>
                            <a:srgbClr val="0070C0"/>
                          </a:solidFill>
                          <a:latin typeface="Cambria Math"/>
                        </a:rPr>
                        <m:t>.</m:t>
                      </m:r>
                    </m:oMath>
                  </m:oMathPara>
                </a14:m>
                <a:endParaRPr lang="en-US" sz="2200" dirty="0">
                  <a:solidFill>
                    <a:prstClr val="black"/>
                  </a:solidFill>
                </a:endParaRPr>
              </a:p>
            </p:txBody>
          </p:sp>
        </mc:Choice>
        <mc:Fallback xmlns="">
          <p:sp>
            <p:nvSpPr>
              <p:cNvPr id="6" name="TextBox 3">
                <a:extLst>
                  <a:ext uri="{FF2B5EF4-FFF2-40B4-BE49-F238E27FC236}">
                    <a16:creationId xmlns="" xmlns:a16="http://schemas.microsoft.com/office/drawing/2014/main" xmlns:a14="http://schemas.microsoft.com/office/drawing/2010/main" id="{FC6294BA-5D1F-4440-9F72-32E8C765AFAF}"/>
                  </a:ext>
                </a:extLst>
              </p:cNvPr>
              <p:cNvSpPr txBox="1">
                <a:spLocks noRot="1" noChangeAspect="1" noMove="1" noResize="1" noEditPoints="1" noAdjustHandles="1" noChangeArrowheads="1" noChangeShapeType="1" noTextEdit="1"/>
              </p:cNvSpPr>
              <p:nvPr/>
            </p:nvSpPr>
            <p:spPr bwMode="auto">
              <a:xfrm>
                <a:off x="193184" y="888268"/>
                <a:ext cx="11797047" cy="5254772"/>
              </a:xfrm>
              <a:prstGeom prst="rect">
                <a:avLst/>
              </a:prstGeom>
              <a:blipFill rotWithShape="1">
                <a:blip r:embed="rId3"/>
                <a:stretch>
                  <a:fillRect l="-672" t="-69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 name="Picture 1">
            <a:extLst>
              <a:ext uri="{FF2B5EF4-FFF2-40B4-BE49-F238E27FC236}">
                <a16:creationId xmlns="" xmlns:a16="http://schemas.microsoft.com/office/drawing/2014/main" id="{C8944117-0097-479D-BCCF-5B78FBC273C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7675807" y="1900920"/>
            <a:ext cx="4314423" cy="1788688"/>
          </a:xfrm>
          <a:prstGeom prst="rect">
            <a:avLst/>
          </a:prstGeom>
        </p:spPr>
      </p:pic>
      <p:sp>
        <p:nvSpPr>
          <p:cNvPr id="5" name="Rectangle 4">
            <a:extLst>
              <a:ext uri="{FF2B5EF4-FFF2-40B4-BE49-F238E27FC236}">
                <a16:creationId xmlns="" xmlns:a16="http://schemas.microsoft.com/office/drawing/2014/main" id="{F1E6FAED-7B33-4937-BA79-7D7C2A82C2BE}"/>
              </a:ext>
            </a:extLst>
          </p:cNvPr>
          <p:cNvSpPr/>
          <p:nvPr/>
        </p:nvSpPr>
        <p:spPr>
          <a:xfrm>
            <a:off x="8465845" y="3695065"/>
            <a:ext cx="3344082" cy="369332"/>
          </a:xfrm>
          <a:prstGeom prst="rect">
            <a:avLst/>
          </a:prstGeom>
        </p:spPr>
        <p:txBody>
          <a:bodyPr wrap="square">
            <a:spAutoFit/>
          </a:bodyPr>
          <a:lstStyle/>
          <a:p>
            <a:r>
              <a:rPr lang="en-US" dirty="0">
                <a:solidFill>
                  <a:prstClr val="black"/>
                </a:solidFill>
                <a:latin typeface="GraphTimesMathPS"/>
              </a:rPr>
              <a:t>Square wave function</a:t>
            </a:r>
            <a:endParaRPr lang="en-US" dirty="0">
              <a:solidFill>
                <a:prstClr val="black"/>
              </a:solidFill>
            </a:endParaRPr>
          </a:p>
        </p:txBody>
      </p:sp>
    </p:spTree>
    <p:extLst>
      <p:ext uri="{BB962C8B-B14F-4D97-AF65-F5344CB8AC3E}">
        <p14:creationId xmlns:p14="http://schemas.microsoft.com/office/powerpoint/2010/main" val="17879936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3" y="213599"/>
                <a:ext cx="11797047" cy="6867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latin typeface="Calibri"/>
                  </a:rPr>
                  <a:t>Example: </a:t>
                </a:r>
                <a:r>
                  <a:rPr lang="en-US" sz="2200" dirty="0">
                    <a:solidFill>
                      <a:prstClr val="black"/>
                    </a:solidFill>
                    <a:latin typeface="Calibri"/>
                  </a:rPr>
                  <a:t>Obtain the Fourier series expansion of the periodic function  </a:t>
                </a:r>
                <a14:m>
                  <m:oMath xmlns:m="http://schemas.openxmlformats.org/officeDocument/2006/math">
                    <m:r>
                      <a:rPr lang="en-US" sz="2200" i="1" dirty="0" smtClean="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sSup>
                      <m:sSupPr>
                        <m:ctrlPr>
                          <a:rPr lang="en-US" sz="2200" i="1">
                            <a:solidFill>
                              <a:srgbClr val="0070C0"/>
                            </a:solidFill>
                            <a:latin typeface="Cambria Math"/>
                          </a:rPr>
                        </m:ctrlPr>
                      </m:sSupPr>
                      <m:e>
                        <m:r>
                          <a:rPr lang="en-US" sz="2200" i="1">
                            <a:solidFill>
                              <a:srgbClr val="0070C0"/>
                            </a:solidFill>
                            <a:latin typeface="Cambria Math" panose="02040503050406030204" pitchFamily="18" charset="0"/>
                          </a:rPr>
                          <m:t>𝑥</m:t>
                        </m:r>
                      </m:e>
                      <m:sup>
                        <m:r>
                          <a:rPr lang="en-US" sz="2200" i="1">
                            <a:solidFill>
                              <a:srgbClr val="0070C0"/>
                            </a:solidFill>
                            <a:latin typeface="Cambria Math" panose="02040503050406030204" pitchFamily="18" charset="0"/>
                          </a:rPr>
                          <m:t>2</m:t>
                        </m:r>
                      </m:sup>
                    </m:sSup>
                    <m:r>
                      <a:rPr lang="en-US" sz="2200" i="1" smtClean="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m:t>
                    </m:r>
                    <m:r>
                      <a:rPr lang="en-US" sz="2200" i="1" dirty="0">
                        <a:solidFill>
                          <a:srgbClr val="0070C0"/>
                        </a:solidFill>
                        <a:latin typeface="Cambria Math"/>
                      </a:rPr>
                      <m:t>𝜋</m:t>
                    </m:r>
                    <m:r>
                      <a:rPr lang="en-US" sz="2200" i="1" dirty="0">
                        <a:solidFill>
                          <a:srgbClr val="0070C0"/>
                        </a:solidFill>
                        <a:latin typeface="Cambria Math"/>
                      </a:rPr>
                      <m:t>≤</m:t>
                    </m:r>
                    <m:r>
                      <a:rPr lang="en-US" sz="2200" i="1">
                        <a:solidFill>
                          <a:srgbClr val="0070C0"/>
                        </a:solidFill>
                        <a:latin typeface="Cambria Math"/>
                        <a:ea typeface="Cambria Math"/>
                      </a:rPr>
                      <m:t>𝑥</m:t>
                    </m:r>
                    <m:r>
                      <a:rPr lang="en-US" sz="2200" i="1">
                        <a:solidFill>
                          <a:srgbClr val="0070C0"/>
                        </a:solidFill>
                        <a:latin typeface="Cambria Math"/>
                        <a:ea typeface="Cambria Math"/>
                      </a:rPr>
                      <m:t>≤</m:t>
                    </m:r>
                    <m:r>
                      <a:rPr lang="en-US" sz="2200" i="1" dirty="0">
                        <a:solidFill>
                          <a:srgbClr val="0070C0"/>
                        </a:solidFill>
                        <a:latin typeface="Cambria Math"/>
                      </a:rPr>
                      <m:t>𝜋</m:t>
                    </m:r>
                  </m:oMath>
                </a14:m>
                <a:endParaRPr lang="en-US" sz="2400" b="1" dirty="0">
                  <a:solidFill>
                    <a:srgbClr val="0070C0"/>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3" y="213599"/>
                <a:ext cx="11797047" cy="686733"/>
              </a:xfrm>
              <a:prstGeom prst="rect">
                <a:avLst/>
              </a:prstGeom>
              <a:blipFill>
                <a:blip r:embed="rId2"/>
                <a:stretch>
                  <a:fillRect l="-930" t="-132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FC6294BA-5D1F-4440-9F72-32E8C765AFAF}"/>
                  </a:ext>
                </a:extLst>
              </p:cNvPr>
              <p:cNvSpPr txBox="1">
                <a:spLocks noChangeArrowheads="1"/>
              </p:cNvSpPr>
              <p:nvPr/>
            </p:nvSpPr>
            <p:spPr bwMode="auto">
              <a:xfrm>
                <a:off x="193182" y="734274"/>
                <a:ext cx="11797047" cy="51244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Calibri"/>
                  </a:rPr>
                  <a:t>Solution:</a:t>
                </a:r>
                <a:r>
                  <a:rPr lang="en-US" sz="2200" dirty="0">
                    <a:solidFill>
                      <a:prstClr val="black"/>
                    </a:solidFill>
                    <a:latin typeface="Calibri"/>
                  </a:rPr>
                  <a:t> Note that </a:t>
                </a:r>
                <a14:m>
                  <m:oMath xmlns:m="http://schemas.openxmlformats.org/officeDocument/2006/math">
                    <m:r>
                      <a:rPr lang="en-US" sz="2200" i="1" dirty="0" smtClean="0">
                        <a:solidFill>
                          <a:prstClr val="black"/>
                        </a:solidFill>
                        <a:latin typeface="Cambria Math" panose="02040503050406030204" pitchFamily="18" charset="0"/>
                      </a:rPr>
                      <m:t>𝑓</m:t>
                    </m:r>
                    <m:d>
                      <m:dPr>
                        <m:ctrlPr>
                          <a:rPr lang="en-US"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𝑓</m:t>
                    </m:r>
                    <m:d>
                      <m:dPr>
                        <m:ctrlPr>
                          <a:rPr lang="en-US"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a:t>
                </a:r>
                <a:r>
                  <a:rPr lang="en-US" sz="2200" dirty="0" smtClean="0">
                    <a:solidFill>
                      <a:prstClr val="black"/>
                    </a:solidFill>
                    <a:latin typeface="Calibri"/>
                  </a:rPr>
                  <a:t>thus </a:t>
                </a:r>
                <a14:m>
                  <m:oMath xmlns:m="http://schemas.openxmlformats.org/officeDocument/2006/math">
                    <m:r>
                      <a:rPr lang="en-US" sz="2200" i="1" smtClean="0">
                        <a:solidFill>
                          <a:prstClr val="black"/>
                        </a:solidFill>
                        <a:latin typeface="Cambria Math" panose="02040503050406030204" pitchFamily="18" charset="0"/>
                      </a:rPr>
                      <m:t>𝑓</m:t>
                    </m:r>
                    <m:r>
                      <a:rPr lang="en-US" sz="2200" i="1" smtClean="0">
                        <a:solidFill>
                          <a:prstClr val="black"/>
                        </a:solidFill>
                        <a:latin typeface="Cambria Math" panose="02040503050406030204" pitchFamily="18" charset="0"/>
                      </a:rPr>
                      <m:t>(</m:t>
                    </m:r>
                    <m:r>
                      <a:rPr lang="en-US" sz="2200" i="1" smtClean="0">
                        <a:solidFill>
                          <a:prstClr val="black"/>
                        </a:solidFill>
                        <a:latin typeface="Cambria Math" panose="02040503050406030204" pitchFamily="18" charset="0"/>
                      </a:rPr>
                      <m:t>𝑥</m:t>
                    </m:r>
                    <m:r>
                      <a:rPr lang="en-US" sz="2200" i="1" smtClean="0">
                        <a:solidFill>
                          <a:prstClr val="black"/>
                        </a:solidFill>
                        <a:latin typeface="Cambria Math" panose="02040503050406030204" pitchFamily="18" charset="0"/>
                      </a:rPr>
                      <m:t>)</m:t>
                    </m:r>
                  </m:oMath>
                </a14:m>
                <a:r>
                  <a:rPr lang="en-US" sz="2200" dirty="0">
                    <a:solidFill>
                      <a:prstClr val="black"/>
                    </a:solidFill>
                    <a:latin typeface="Calibri"/>
                  </a:rPr>
                  <a:t> is an even function of </a:t>
                </a:r>
                <a14:m>
                  <m:oMath xmlns:m="http://schemas.openxmlformats.org/officeDocument/2006/math">
                    <m:r>
                      <a:rPr lang="en-US" sz="2200" i="1" dirty="0" smtClean="0">
                        <a:solidFill>
                          <a:prstClr val="black"/>
                        </a:solidFill>
                        <a:latin typeface="Cambria Math" panose="02040503050406030204" pitchFamily="18" charset="0"/>
                      </a:rPr>
                      <m:t>𝑥</m:t>
                    </m:r>
                  </m:oMath>
                </a14:m>
                <a:r>
                  <a:rPr lang="en-US" sz="2200" dirty="0">
                    <a:solidFill>
                      <a:prstClr val="black"/>
                    </a:solidFill>
                    <a:latin typeface="Calibri"/>
                  </a:rPr>
                  <a:t>, so that its Fourier series expansion consists of cosine terms only. Here </a:t>
                </a:r>
                <a14:m>
                  <m:oMath xmlns:m="http://schemas.openxmlformats.org/officeDocument/2006/math">
                    <m:r>
                      <a:rPr lang="en-US" sz="2200" i="1" dirty="0" smtClean="0">
                        <a:solidFill>
                          <a:prstClr val="black"/>
                        </a:solidFill>
                        <a:latin typeface="Cambria Math" panose="02040503050406030204" pitchFamily="18" charset="0"/>
                      </a:rPr>
                      <m:t>𝑇</m:t>
                    </m:r>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𝜋</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that is </a:t>
                </a:r>
                <a14:m>
                  <m:oMath xmlns:m="http://schemas.openxmlformats.org/officeDocument/2006/math">
                    <m:r>
                      <a:rPr lang="en-US" sz="2200" i="1" dirty="0" smtClean="0">
                        <a:solidFill>
                          <a:prstClr val="black"/>
                        </a:solidFill>
                        <a:latin typeface="Cambria Math" panose="02040503050406030204" pitchFamily="18" charset="0"/>
                      </a:rPr>
                      <m:t>𝜔</m:t>
                    </m:r>
                    <m:r>
                      <a:rPr lang="en-US" sz="2200" i="1" dirty="0" smtClean="0">
                        <a:solidFill>
                          <a:prstClr val="black"/>
                        </a:solidFill>
                        <a:latin typeface="Cambria Math" panose="02040503050406030204" pitchFamily="18" charset="0"/>
                      </a:rPr>
                      <m:t>=1,</m:t>
                    </m:r>
                  </m:oMath>
                </a14:m>
                <a:r>
                  <a:rPr lang="en-US" sz="2200" dirty="0">
                    <a:solidFill>
                      <a:prstClr val="black"/>
                    </a:solidFill>
                    <a:latin typeface="Calibri"/>
                  </a:rPr>
                  <a:t> therefore by using </a:t>
                </a:r>
                <a14:m>
                  <m:oMath xmlns:m="http://schemas.openxmlformats.org/officeDocument/2006/math">
                    <m:r>
                      <a:rPr lang="en-US" sz="2200" i="1" dirty="0" smtClean="0">
                        <a:solidFill>
                          <a:prstClr val="black"/>
                        </a:solidFill>
                        <a:latin typeface="Cambria Math" panose="02040503050406030204" pitchFamily="18" charset="0"/>
                      </a:rPr>
                      <m:t>(6)</m:t>
                    </m:r>
                  </m:oMath>
                </a14:m>
                <a:r>
                  <a:rPr lang="en-US" sz="2200" dirty="0">
                    <a:solidFill>
                      <a:prstClr val="black"/>
                    </a:solidFill>
                    <a:latin typeface="Calibri"/>
                  </a:rPr>
                  <a:t> the Fourier coefficients are given by:</a:t>
                </a:r>
                <a:endParaRPr lang="en-US" sz="2100" i="1" dirty="0">
                  <a:solidFill>
                    <a:srgbClr val="0070C0"/>
                  </a:solidFill>
                  <a:latin typeface="Cambria Math" panose="02040503050406030204" pitchFamily="18" charset="0"/>
                </a:endParaRPr>
              </a:p>
              <a:p>
                <a:endParaRPr lang="en-US" sz="6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smtClean="0">
                              <a:solidFill>
                                <a:srgbClr val="0070C0"/>
                              </a:solidFill>
                              <a:latin typeface="Cambria Math" panose="02040503050406030204" pitchFamily="18" charset="0"/>
                            </a:rPr>
                            <m:t>0</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2</m:t>
                          </m:r>
                        </m:num>
                        <m:den>
                          <m:r>
                            <a:rPr lang="en-US" sz="2200" i="1" dirty="0">
                              <a:solidFill>
                                <a:srgbClr val="0070C0"/>
                              </a:solidFill>
                              <a:latin typeface="Cambria Math"/>
                            </a:rPr>
                            <m:t>𝜋</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a:solidFill>
                                <a:srgbClr val="0070C0"/>
                              </a:solidFill>
                              <a:latin typeface="Cambria Math"/>
                            </a:rPr>
                            <m:t>𝜋</m:t>
                          </m:r>
                        </m:sup>
                        <m:e>
                          <m:sSup>
                            <m:sSupPr>
                              <m:ctrlPr>
                                <a:rPr lang="en-US" sz="2200" i="1">
                                  <a:solidFill>
                                    <a:srgbClr val="0070C0"/>
                                  </a:solidFill>
                                  <a:latin typeface="Cambria Math"/>
                                </a:rPr>
                              </m:ctrlPr>
                            </m:sSupPr>
                            <m:e>
                              <m:r>
                                <a:rPr lang="en-US" sz="2200" i="1">
                                  <a:solidFill>
                                    <a:srgbClr val="0070C0"/>
                                  </a:solidFill>
                                  <a:latin typeface="Cambria Math" panose="02040503050406030204" pitchFamily="18" charset="0"/>
                                </a:rPr>
                                <m:t>𝑥</m:t>
                              </m:r>
                            </m:e>
                            <m:sup>
                              <m:r>
                                <a:rPr lang="en-US" sz="2200" i="1">
                                  <a:solidFill>
                                    <a:srgbClr val="0070C0"/>
                                  </a:solidFill>
                                  <a:latin typeface="Cambria Math" panose="02040503050406030204" pitchFamily="18" charset="0"/>
                                </a:rPr>
                                <m:t>2</m:t>
                              </m:r>
                            </m:sup>
                          </m:sSup>
                        </m:e>
                      </m:nary>
                      <m:r>
                        <a:rPr lang="en-US" sz="2200" i="1">
                          <a:solidFill>
                            <a:srgbClr val="0070C0"/>
                          </a:solidFill>
                          <a:latin typeface="Cambria Math"/>
                        </a:rPr>
                        <m:t>𝑑𝑥</m:t>
                      </m:r>
                      <m:r>
                        <a:rPr lang="en-US" sz="2200" i="1" smtClean="0">
                          <a:solidFill>
                            <a:srgbClr val="0070C0"/>
                          </a:solidFill>
                          <a:latin typeface="Cambria Math" panose="02040503050406030204" pitchFamily="18" charset="0"/>
                        </a:rPr>
                        <m:t>=</m:t>
                      </m:r>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2</m:t>
                          </m:r>
                        </m:num>
                        <m:den>
                          <m:r>
                            <a:rPr lang="en-US" sz="2200" i="1" smtClean="0">
                              <a:solidFill>
                                <a:srgbClr val="0070C0"/>
                              </a:solidFill>
                              <a:latin typeface="Cambria Math" panose="02040503050406030204" pitchFamily="18" charset="0"/>
                            </a:rPr>
                            <m:t>3</m:t>
                          </m:r>
                        </m:den>
                      </m:f>
                      <m:sSup>
                        <m:sSupPr>
                          <m:ctrlPr>
                            <a:rPr lang="en-US" sz="2200" i="1">
                              <a:solidFill>
                                <a:srgbClr val="0070C0"/>
                              </a:solidFill>
                              <a:latin typeface="Cambria Math"/>
                            </a:rPr>
                          </m:ctrlPr>
                        </m:sSupPr>
                        <m:e>
                          <m:r>
                            <a:rPr lang="en-US" sz="2200" i="1" dirty="0">
                              <a:solidFill>
                                <a:srgbClr val="0070C0"/>
                              </a:solidFill>
                              <a:latin typeface="Cambria Math"/>
                            </a:rPr>
                            <m:t>𝜋</m:t>
                          </m:r>
                        </m:e>
                        <m:sup>
                          <m:r>
                            <a:rPr lang="en-US" sz="2200" i="1">
                              <a:solidFill>
                                <a:srgbClr val="0070C0"/>
                              </a:solidFill>
                              <a:latin typeface="Cambria Math" panose="02040503050406030204" pitchFamily="18" charset="0"/>
                            </a:rPr>
                            <m:t>2</m:t>
                          </m:r>
                        </m:sup>
                      </m:sSup>
                      <m:r>
                        <a:rPr lang="en-US" sz="2200" i="1" smtClean="0">
                          <a:solidFill>
                            <a:srgbClr val="0070C0"/>
                          </a:solidFill>
                          <a:latin typeface="Cambria Math" panose="02040503050406030204" pitchFamily="18" charset="0"/>
                        </a:rPr>
                        <m:t>,</m:t>
                      </m:r>
                    </m:oMath>
                  </m:oMathPara>
                </a14:m>
                <a:endParaRPr lang="en-US" sz="2200" i="1" dirty="0">
                  <a:solidFill>
                    <a:srgbClr val="0070C0"/>
                  </a:solidFill>
                  <a:latin typeface="Cambria Math" panose="02040503050406030204" pitchFamily="18" charset="0"/>
                </a:endParaRPr>
              </a:p>
              <a:p>
                <a:endParaRPr lang="en-US" sz="11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panose="02040503050406030204" pitchFamily="18" charset="0"/>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2</m:t>
                          </m:r>
                        </m:num>
                        <m:den>
                          <m:r>
                            <a:rPr lang="en-US" sz="2200" i="1" dirty="0">
                              <a:solidFill>
                                <a:srgbClr val="0070C0"/>
                              </a:solidFill>
                              <a:latin typeface="Cambria Math"/>
                            </a:rPr>
                            <m:t>𝜋</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a:solidFill>
                                <a:srgbClr val="0070C0"/>
                              </a:solidFill>
                              <a:latin typeface="Cambria Math"/>
                            </a:rPr>
                            <m:t>𝜋</m:t>
                          </m:r>
                        </m:sup>
                        <m:e>
                          <m:sSup>
                            <m:sSupPr>
                              <m:ctrlPr>
                                <a:rPr lang="en-US" sz="2200" i="1">
                                  <a:solidFill>
                                    <a:srgbClr val="0070C0"/>
                                  </a:solidFill>
                                  <a:latin typeface="Cambria Math"/>
                                </a:rPr>
                              </m:ctrlPr>
                            </m:sSupPr>
                            <m:e>
                              <m:r>
                                <a:rPr lang="en-US" sz="2200" i="1">
                                  <a:solidFill>
                                    <a:srgbClr val="0070C0"/>
                                  </a:solidFill>
                                  <a:latin typeface="Cambria Math" panose="02040503050406030204" pitchFamily="18" charset="0"/>
                                </a:rPr>
                                <m:t>𝑥</m:t>
                              </m:r>
                            </m:e>
                            <m:sup>
                              <m:r>
                                <a:rPr lang="en-US" sz="2200" i="1">
                                  <a:solidFill>
                                    <a:srgbClr val="0070C0"/>
                                  </a:solidFill>
                                  <a:latin typeface="Cambria Math" panose="02040503050406030204" pitchFamily="18" charset="0"/>
                                </a:rPr>
                                <m:t>2</m:t>
                              </m:r>
                            </m:sup>
                          </m:sSup>
                          <m:func>
                            <m:funcPr>
                              <m:ctrlPr>
                                <a:rPr lang="en-US" sz="2200" i="1">
                                  <a:solidFill>
                                    <a:srgbClr val="0070C0"/>
                                  </a:solidFill>
                                  <a:latin typeface="Cambria Math"/>
                                </a:rPr>
                              </m:ctrlPr>
                            </m:funcPr>
                            <m:fName>
                              <m:r>
                                <m:rPr>
                                  <m:sty m:val="p"/>
                                </m:rPr>
                                <a:rPr lang="en-US" sz="2200" smtClean="0">
                                  <a:solidFill>
                                    <a:srgbClr val="0070C0"/>
                                  </a:solidFill>
                                  <a:latin typeface="Cambria Math" panose="02040503050406030204" pitchFamily="18" charset="0"/>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dirty="0">
                                      <a:solidFill>
                                        <a:srgbClr val="0070C0"/>
                                      </a:solidFill>
                                      <a:latin typeface="Cambria Math"/>
                                    </a:rPr>
                                    <m:t>𝑥</m:t>
                                  </m:r>
                                </m:e>
                              </m:d>
                            </m:e>
                          </m:func>
                        </m:e>
                      </m:nary>
                      <m:r>
                        <a:rPr lang="en-US" sz="2200" i="1">
                          <a:solidFill>
                            <a:srgbClr val="0070C0"/>
                          </a:solidFill>
                          <a:latin typeface="Cambria Math"/>
                        </a:rPr>
                        <m:t>𝑑𝑥</m:t>
                      </m:r>
                      <m:r>
                        <a:rPr lang="en-US" sz="2200" i="1" smtClean="0">
                          <a:solidFill>
                            <a:srgbClr val="0070C0"/>
                          </a:solidFill>
                          <a:latin typeface="Cambria Math" panose="02040503050406030204" pitchFamily="18" charset="0"/>
                        </a:rPr>
                        <m:t>=</m:t>
                      </m:r>
                      <m:sSup>
                        <m:sSupPr>
                          <m:ctrlPr>
                            <a:rPr lang="en-US" sz="2200" i="1">
                              <a:solidFill>
                                <a:srgbClr val="0070C0"/>
                              </a:solidFill>
                              <a:latin typeface="Cambria Math"/>
                            </a:rPr>
                          </m:ctrlPr>
                        </m:sSupPr>
                        <m:e>
                          <m:r>
                            <a:rPr lang="en-US" sz="2200" i="1">
                              <a:solidFill>
                                <a:srgbClr val="0070C0"/>
                              </a:solidFill>
                              <a:latin typeface="Cambria Math" panose="02040503050406030204" pitchFamily="18" charset="0"/>
                            </a:rPr>
                            <m:t>(−1)</m:t>
                          </m:r>
                        </m:e>
                        <m:sup>
                          <m:r>
                            <a:rPr lang="en-US" sz="2200" i="1">
                              <a:solidFill>
                                <a:srgbClr val="0070C0"/>
                              </a:solidFill>
                              <a:latin typeface="Cambria Math" panose="02040503050406030204" pitchFamily="18" charset="0"/>
                            </a:rPr>
                            <m:t>𝑘</m:t>
                          </m:r>
                        </m:sup>
                      </m:sSup>
                      <m:f>
                        <m:fPr>
                          <m:ctrlPr>
                            <a:rPr lang="en-US" sz="2200" i="1">
                              <a:solidFill>
                                <a:srgbClr val="0070C0"/>
                              </a:solidFill>
                              <a:latin typeface="Cambria Math"/>
                            </a:rPr>
                          </m:ctrlPr>
                        </m:fPr>
                        <m:num>
                          <m:r>
                            <a:rPr lang="en-US" sz="2200" i="1">
                              <a:solidFill>
                                <a:srgbClr val="0070C0"/>
                              </a:solidFill>
                              <a:latin typeface="Cambria Math" panose="02040503050406030204" pitchFamily="18" charset="0"/>
                            </a:rPr>
                            <m:t>4</m:t>
                          </m:r>
                        </m:num>
                        <m:den>
                          <m:sSup>
                            <m:sSupPr>
                              <m:ctrlPr>
                                <a:rPr lang="en-US" sz="2200" i="1">
                                  <a:solidFill>
                                    <a:srgbClr val="0070C0"/>
                                  </a:solidFill>
                                  <a:latin typeface="Cambria Math"/>
                                </a:rPr>
                              </m:ctrlPr>
                            </m:sSupPr>
                            <m:e>
                              <m:r>
                                <a:rPr lang="en-US" sz="2200" i="1">
                                  <a:solidFill>
                                    <a:srgbClr val="0070C0"/>
                                  </a:solidFill>
                                  <a:latin typeface="Cambria Math" panose="02040503050406030204" pitchFamily="18" charset="0"/>
                                </a:rPr>
                                <m:t>𝑘</m:t>
                              </m:r>
                            </m:e>
                            <m:sup>
                              <m:r>
                                <a:rPr lang="en-US" sz="2200" i="1">
                                  <a:solidFill>
                                    <a:srgbClr val="0070C0"/>
                                  </a:solidFill>
                                  <a:latin typeface="Cambria Math" panose="02040503050406030204" pitchFamily="18" charset="0"/>
                                </a:rPr>
                                <m:t>2</m:t>
                              </m:r>
                            </m:sup>
                          </m:sSup>
                        </m:den>
                      </m:f>
                      <m:r>
                        <a:rPr lang="en-US" sz="2200" i="1" smtClean="0">
                          <a:solidFill>
                            <a:srgbClr val="0070C0"/>
                          </a:solidFill>
                          <a:latin typeface="Cambria Math"/>
                        </a:rPr>
                        <m:t>,</m:t>
                      </m:r>
                      <m:r>
                        <a:rPr lang="en-US" sz="2200" i="1" smtClean="0">
                          <a:solidFill>
                            <a:srgbClr val="0070C0"/>
                          </a:solidFill>
                          <a:latin typeface="Cambria Math" panose="02040503050406030204" pitchFamily="18" charset="0"/>
                        </a:rPr>
                        <m:t>  </m:t>
                      </m:r>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≥1</m:t>
                          </m:r>
                        </m:e>
                      </m:d>
                      <m:r>
                        <a:rPr lang="en-US" sz="2200" i="1" smtClean="0">
                          <a:solidFill>
                            <a:srgbClr val="0070C0"/>
                          </a:solidFill>
                          <a:latin typeface="Cambria Math"/>
                          <a:ea typeface="Cambria Math"/>
                        </a:rPr>
                        <m:t>.</m:t>
                      </m:r>
                    </m:oMath>
                  </m:oMathPara>
                </a14:m>
                <a:endParaRPr lang="en-US" sz="2200" i="1" dirty="0" smtClean="0">
                  <a:solidFill>
                    <a:srgbClr val="0070C0"/>
                  </a:solidFill>
                  <a:latin typeface="Cambria Math" panose="02040503050406030204" pitchFamily="18" charset="0"/>
                  <a:ea typeface="Cambria Math"/>
                </a:endParaRPr>
              </a:p>
              <a:p>
                <a:pPr/>
                <a14:m>
                  <m:oMathPara xmlns:m="http://schemas.openxmlformats.org/officeDocument/2006/math">
                    <m:oMathParaPr>
                      <m:jc m:val="left"/>
                    </m:oMathParaPr>
                    <m:oMath xmlns:m="http://schemas.openxmlformats.org/officeDocument/2006/math">
                      <m:r>
                        <a:rPr lang="en-US" sz="2200" i="1" smtClean="0">
                          <a:solidFill>
                            <a:srgbClr val="0070C0"/>
                          </a:solidFill>
                          <a:latin typeface="Cambria Math" panose="02040503050406030204" pitchFamily="18" charset="0"/>
                        </a:rPr>
                        <m:t>     </m:t>
                      </m:r>
                    </m:oMath>
                  </m:oMathPara>
                </a14:m>
                <a:endParaRPr lang="en-US" sz="2200" dirty="0" smtClean="0">
                  <a:solidFill>
                    <a:prstClr val="black"/>
                  </a:solidFill>
                  <a:latin typeface="Calibri"/>
                </a:endParaRPr>
              </a:p>
              <a:p>
                <a:r>
                  <a:rPr lang="en-US" sz="2200" dirty="0" smtClean="0">
                    <a:solidFill>
                      <a:prstClr val="black"/>
                    </a:solidFill>
                    <a:latin typeface="Calibri"/>
                  </a:rPr>
                  <a:t>Thus</a:t>
                </a:r>
                <a:r>
                  <a:rPr lang="en-US" sz="2200" dirty="0">
                    <a:solidFill>
                      <a:prstClr val="black"/>
                    </a:solidFill>
                    <a:latin typeface="Calibri"/>
                  </a:rPr>
                  <a:t>, by using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panose="02040503050406030204" pitchFamily="18" charset="0"/>
                      </a:rPr>
                      <m:t>5</m:t>
                    </m:r>
                    <m:r>
                      <a:rPr lang="en-US" sz="2200" i="1" dirty="0">
                        <a:solidFill>
                          <a:prstClr val="black"/>
                        </a:solidFill>
                        <a:latin typeface="Cambria Math"/>
                      </a:rPr>
                      <m:t>)</m:t>
                    </m:r>
                  </m:oMath>
                </a14:m>
                <a:r>
                  <a:rPr lang="en-US" sz="2200" dirty="0">
                    <a:solidFill>
                      <a:prstClr val="black"/>
                    </a:solidFill>
                    <a:latin typeface="Calibri"/>
                  </a:rPr>
                  <a:t> the </a:t>
                </a:r>
                <a:r>
                  <a:rPr lang="en-US" sz="2200" b="1" dirty="0">
                    <a:solidFill>
                      <a:prstClr val="black"/>
                    </a:solidFill>
                    <a:latin typeface="Calibri"/>
                  </a:rPr>
                  <a:t>Fourier cosine series </a:t>
                </a:r>
                <a:r>
                  <a:rPr lang="en-US" sz="2200" dirty="0">
                    <a:solidFill>
                      <a:prstClr val="black"/>
                    </a:solidFill>
                    <a:latin typeface="Calibri"/>
                  </a:rPr>
                  <a:t>of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𝑥</m:t>
                    </m:r>
                    <m:r>
                      <a:rPr lang="en-US" sz="2200" i="1" smtClean="0">
                        <a:solidFill>
                          <a:prstClr val="black"/>
                        </a:solidFill>
                        <a:latin typeface="Cambria Math"/>
                      </a:rPr>
                      <m:t>)</m:t>
                    </m:r>
                  </m:oMath>
                </a14:m>
                <a:r>
                  <a:rPr lang="en-US" sz="2200" dirty="0">
                    <a:solidFill>
                      <a:prstClr val="black"/>
                    </a:solidFill>
                    <a:latin typeface="Calibri"/>
                  </a:rPr>
                  <a:t> is given as:</a:t>
                </a:r>
              </a:p>
              <a:p>
                <a:endParaRPr lang="en-US" sz="400" i="1" dirty="0">
                  <a:solidFill>
                    <a:srgbClr val="0070C0"/>
                  </a:solidFill>
                </a:endParaRPr>
              </a:p>
              <a:p>
                <a:endParaRPr lang="en-US" sz="10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dirty="0">
                                  <a:solidFill>
                                    <a:srgbClr val="0070C0"/>
                                  </a:solidFill>
                                  <a:latin typeface="Cambria Math"/>
                                </a:rPr>
                                <m:t>𝜋</m:t>
                              </m:r>
                            </m:e>
                            <m:sup>
                              <m:r>
                                <a:rPr lang="en-US" sz="2100" i="1">
                                  <a:solidFill>
                                    <a:srgbClr val="0070C0"/>
                                  </a:solidFill>
                                  <a:latin typeface="Cambria Math" panose="02040503050406030204" pitchFamily="18" charset="0"/>
                                </a:rPr>
                                <m:t>2</m:t>
                              </m:r>
                            </m:sup>
                          </m:sSup>
                        </m:num>
                        <m:den>
                          <m:r>
                            <a:rPr lang="en-US" sz="2100" i="1">
                              <a:solidFill>
                                <a:srgbClr val="0070C0"/>
                              </a:solidFill>
                              <a:latin typeface="Cambria Math" panose="02040503050406030204" pitchFamily="18" charset="0"/>
                            </a:rPr>
                            <m:t>3</m:t>
                          </m:r>
                        </m:den>
                      </m:f>
                      <m:r>
                        <a:rPr lang="en-US" sz="2100" i="1" smtClean="0">
                          <a:solidFill>
                            <a:srgbClr val="0070C0"/>
                          </a:solidFill>
                          <a:latin typeface="Cambria Math" panose="02040503050406030204" pitchFamily="18" charset="0"/>
                        </a:rPr>
                        <m:t>+4</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func>
                                <m:funcPr>
                                  <m:ctrlPr>
                                    <a:rPr lang="en-US" sz="2100" i="1">
                                      <a:solidFill>
                                        <a:srgbClr val="0070C0"/>
                                      </a:solidFill>
                                      <a:latin typeface="Cambria Math"/>
                                    </a:rPr>
                                  </m:ctrlPr>
                                </m:funcPr>
                                <m:fName>
                                  <m:r>
                                    <m:rPr>
                                      <m:sty m:val="p"/>
                                    </m:rPr>
                                    <a:rPr lang="en-US" sz="2100" smtClean="0">
                                      <a:solidFill>
                                        <a:srgbClr val="0070C0"/>
                                      </a:solidFill>
                                      <a:latin typeface="Cambria Math" panose="02040503050406030204" pitchFamily="18" charset="0"/>
                                    </a:rPr>
                                    <m:t>cos</m:t>
                                  </m:r>
                                </m:fName>
                                <m:e>
                                  <m:r>
                                    <a:rPr lang="en-US" sz="2100" i="1" smtClean="0">
                                      <a:solidFill>
                                        <a:srgbClr val="0070C0"/>
                                      </a:solidFill>
                                      <a:latin typeface="Cambria Math" panose="02040503050406030204" pitchFamily="18" charset="0"/>
                                    </a:rPr>
                                    <m:t>(</m:t>
                                  </m:r>
                                  <m:r>
                                    <a:rPr lang="en-US" sz="2100" i="1" smtClean="0">
                                      <a:solidFill>
                                        <a:srgbClr val="0070C0"/>
                                      </a:solidFill>
                                      <a:latin typeface="Cambria Math" panose="02040503050406030204" pitchFamily="18" charset="0"/>
                                    </a:rPr>
                                    <m:t>𝑘𝑥</m:t>
                                  </m:r>
                                  <m:r>
                                    <a:rPr lang="en-US" sz="2100" i="1" dirty="0" smtClean="0">
                                      <a:solidFill>
                                        <a:srgbClr val="0070C0"/>
                                      </a:solidFill>
                                      <a:latin typeface="Cambria Math" panose="02040503050406030204" pitchFamily="18" charset="0"/>
                                    </a:rPr>
                                    <m:t>)</m:t>
                                  </m:r>
                                </m:e>
                              </m:func>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r>
                            <a:rPr lang="en-US" sz="2100" i="1" dirty="0" smtClean="0">
                              <a:solidFill>
                                <a:srgbClr val="0070C0"/>
                              </a:solidFill>
                              <a:latin typeface="Cambria Math"/>
                            </a:rPr>
                            <m:t>=</m:t>
                          </m:r>
                        </m:e>
                      </m:nary>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dirty="0">
                                  <a:solidFill>
                                    <a:srgbClr val="0070C0"/>
                                  </a:solidFill>
                                  <a:latin typeface="Cambria Math"/>
                                </a:rPr>
                                <m:t>𝜋</m:t>
                              </m:r>
                            </m:e>
                            <m:sup>
                              <m:r>
                                <a:rPr lang="en-US" sz="2100" i="1">
                                  <a:solidFill>
                                    <a:srgbClr val="0070C0"/>
                                  </a:solidFill>
                                  <a:latin typeface="Cambria Math" panose="02040503050406030204" pitchFamily="18" charset="0"/>
                                </a:rPr>
                                <m:t>2</m:t>
                              </m:r>
                            </m:sup>
                          </m:sSup>
                        </m:num>
                        <m:den>
                          <m:r>
                            <a:rPr lang="en-US" sz="2100" i="1">
                              <a:solidFill>
                                <a:srgbClr val="0070C0"/>
                              </a:solidFill>
                              <a:latin typeface="Cambria Math" panose="02040503050406030204" pitchFamily="18" charset="0"/>
                            </a:rPr>
                            <m:t>3</m:t>
                          </m:r>
                        </m:den>
                      </m:f>
                      <m:r>
                        <a:rPr lang="en-US" sz="2100" i="1">
                          <a:solidFill>
                            <a:srgbClr val="0070C0"/>
                          </a:solidFill>
                          <a:latin typeface="Cambria Math" panose="02040503050406030204" pitchFamily="18" charset="0"/>
                        </a:rPr>
                        <m:t>+4</m:t>
                      </m:r>
                      <m:d>
                        <m:dPr>
                          <m:begChr m:val="["/>
                          <m:endChr m:val="]"/>
                          <m:ctrlPr>
                            <a:rPr lang="en-US" sz="2100" i="1" dirty="0" smtClean="0">
                              <a:solidFill>
                                <a:srgbClr val="0070C0"/>
                              </a:solidFill>
                              <a:latin typeface="Cambria Math"/>
                            </a:rPr>
                          </m:ctrlPr>
                        </m:dPr>
                        <m:e>
                          <m:func>
                            <m:funcPr>
                              <m:ctrlPr>
                                <a:rPr lang="en-US" sz="2100" i="1">
                                  <a:solidFill>
                                    <a:srgbClr val="0070C0"/>
                                  </a:solidFill>
                                  <a:latin typeface="Cambria Math"/>
                                </a:rPr>
                              </m:ctrlPr>
                            </m:funcPr>
                            <m:fName>
                              <m:r>
                                <a:rPr lang="en-US" sz="2100" smtClean="0">
                                  <a:solidFill>
                                    <a:srgbClr val="0070C0"/>
                                  </a:solidFill>
                                  <a:latin typeface="Cambria Math" panose="02040503050406030204" pitchFamily="18" charset="0"/>
                                </a:rPr>
                                <m:t>−</m:t>
                              </m:r>
                              <m:r>
                                <m:rPr>
                                  <m:sty m:val="p"/>
                                </m:rPr>
                                <a:rPr lang="en-US" sz="2100" smtClean="0">
                                  <a:solidFill>
                                    <a:srgbClr val="0070C0"/>
                                  </a:solidFill>
                                  <a:latin typeface="Cambria Math" panose="02040503050406030204" pitchFamily="18" charset="0"/>
                                </a:rPr>
                                <m:t>cos</m:t>
                              </m:r>
                            </m:fName>
                            <m:e>
                              <m:r>
                                <a:rPr lang="en-US" sz="2100" i="1" smtClean="0">
                                  <a:solidFill>
                                    <a:srgbClr val="0070C0"/>
                                  </a:solidFill>
                                  <a:latin typeface="Cambria Math"/>
                                </a:rPr>
                                <m:t>𝑥</m:t>
                              </m:r>
                            </m:e>
                          </m:func>
                          <m:r>
                            <a:rPr lang="en-US" sz="210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smtClean="0">
                                      <a:solidFill>
                                        <a:srgbClr val="0070C0"/>
                                      </a:solidFill>
                                      <a:latin typeface="Cambria Math" panose="02040503050406030204" pitchFamily="18" charset="0"/>
                                    </a:rPr>
                                    <m:t>cos</m:t>
                                  </m:r>
                                </m:fName>
                                <m:e>
                                  <m:d>
                                    <m:dPr>
                                      <m:ctrlPr>
                                        <a:rPr lang="en-US" sz="2100" i="1">
                                          <a:solidFill>
                                            <a:srgbClr val="0070C0"/>
                                          </a:solidFill>
                                          <a:latin typeface="Cambria Math"/>
                                        </a:rPr>
                                      </m:ctrlPr>
                                    </m:dPr>
                                    <m:e>
                                      <m:r>
                                        <a:rPr lang="en-US" sz="2100" i="1" smtClean="0">
                                          <a:solidFill>
                                            <a:srgbClr val="0070C0"/>
                                          </a:solidFill>
                                          <a:latin typeface="Cambria Math" panose="02040503050406030204" pitchFamily="18" charset="0"/>
                                        </a:rPr>
                                        <m:t>2</m:t>
                                      </m:r>
                                      <m:r>
                                        <a:rPr lang="en-US" sz="2100" i="1" dirty="0">
                                          <a:solidFill>
                                            <a:srgbClr val="0070C0"/>
                                          </a:solidFill>
                                          <a:latin typeface="Cambria Math"/>
                                        </a:rPr>
                                        <m:t>𝑥</m:t>
                                      </m:r>
                                    </m:e>
                                  </m:d>
                                </m:e>
                              </m:func>
                            </m:num>
                            <m:den>
                              <m:r>
                                <a:rPr lang="en-US" sz="2100" i="1" dirty="0" smtClean="0">
                                  <a:solidFill>
                                    <a:srgbClr val="0070C0"/>
                                  </a:solidFill>
                                  <a:latin typeface="Cambria Math" panose="02040503050406030204" pitchFamily="18" charset="0"/>
                                </a:rPr>
                                <m:t>4</m:t>
                              </m:r>
                            </m:den>
                          </m:f>
                          <m:r>
                            <a:rPr lang="en-US" sz="2100" i="1" dirty="0" smtClean="0">
                              <a:solidFill>
                                <a:srgbClr val="0070C0"/>
                              </a:solidFill>
                              <a:latin typeface="Cambria Math" panose="02040503050406030204" pitchFamily="18" charset="0"/>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panose="02040503050406030204" pitchFamily="18" charset="0"/>
                                    </a:rPr>
                                    <m:t>cos</m:t>
                                  </m:r>
                                </m:fName>
                                <m:e>
                                  <m:d>
                                    <m:dPr>
                                      <m:ctrlPr>
                                        <a:rPr lang="en-US" sz="2100" i="1">
                                          <a:solidFill>
                                            <a:srgbClr val="0070C0"/>
                                          </a:solidFill>
                                          <a:latin typeface="Cambria Math"/>
                                        </a:rPr>
                                      </m:ctrlPr>
                                    </m:dPr>
                                    <m:e>
                                      <m:r>
                                        <a:rPr lang="en-US" sz="2100" i="1" smtClean="0">
                                          <a:solidFill>
                                            <a:srgbClr val="0070C0"/>
                                          </a:solidFill>
                                          <a:latin typeface="Cambria Math" panose="02040503050406030204" pitchFamily="18" charset="0"/>
                                        </a:rPr>
                                        <m:t>3</m:t>
                                      </m:r>
                                      <m:r>
                                        <a:rPr lang="en-US" sz="2100" i="1" dirty="0">
                                          <a:solidFill>
                                            <a:srgbClr val="0070C0"/>
                                          </a:solidFill>
                                          <a:latin typeface="Cambria Math"/>
                                        </a:rPr>
                                        <m:t>𝑥</m:t>
                                      </m:r>
                                    </m:e>
                                  </m:d>
                                </m:e>
                              </m:func>
                            </m:num>
                            <m:den>
                              <m:r>
                                <a:rPr lang="en-US" sz="2100" i="1" dirty="0" smtClean="0">
                                  <a:solidFill>
                                    <a:srgbClr val="0070C0"/>
                                  </a:solidFill>
                                  <a:latin typeface="Cambria Math" panose="02040503050406030204" pitchFamily="18" charset="0"/>
                                </a:rPr>
                                <m:t>9</m:t>
                              </m:r>
                            </m:den>
                          </m:f>
                          <m:r>
                            <a:rPr lang="en-US" sz="2100" i="1" dirty="0">
                              <a:solidFill>
                                <a:srgbClr val="0070C0"/>
                              </a:solidFill>
                              <a:latin typeface="Cambria Math"/>
                            </a:rPr>
                            <m:t>+…</m:t>
                          </m:r>
                          <m:r>
                            <a:rPr lang="en-US" sz="2100" i="1" dirty="0" smtClean="0">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𝑘</m:t>
                                  </m:r>
                                </m:sup>
                              </m:sSup>
                              <m:func>
                                <m:funcPr>
                                  <m:ctrlPr>
                                    <a:rPr lang="en-US" sz="2100" i="1">
                                      <a:solidFill>
                                        <a:srgbClr val="0070C0"/>
                                      </a:solidFill>
                                      <a:latin typeface="Cambria Math"/>
                                    </a:rPr>
                                  </m:ctrlPr>
                                </m:funcPr>
                                <m:fName>
                                  <m:r>
                                    <m:rPr>
                                      <m:sty m:val="p"/>
                                    </m:rPr>
                                    <a:rPr lang="en-US" sz="2100">
                                      <a:solidFill>
                                        <a:srgbClr val="0070C0"/>
                                      </a:solidFill>
                                      <a:latin typeface="Cambria Math" panose="02040503050406030204" pitchFamily="18" charset="0"/>
                                    </a:rPr>
                                    <m:t>cos</m:t>
                                  </m:r>
                                </m:fName>
                                <m:e>
                                  <m:r>
                                    <a:rPr lang="en-US" sz="2100" i="1">
                                      <a:solidFill>
                                        <a:srgbClr val="0070C0"/>
                                      </a:solidFill>
                                      <a:latin typeface="Cambria Math" panose="02040503050406030204" pitchFamily="18" charset="0"/>
                                    </a:rPr>
                                    <m:t>(</m:t>
                                  </m:r>
                                  <m:r>
                                    <a:rPr lang="en-US" sz="2100" i="1">
                                      <a:solidFill>
                                        <a:srgbClr val="0070C0"/>
                                      </a:solidFill>
                                      <a:latin typeface="Cambria Math" panose="02040503050406030204" pitchFamily="18" charset="0"/>
                                    </a:rPr>
                                    <m:t>𝑘𝑥</m:t>
                                  </m:r>
                                  <m:r>
                                    <a:rPr lang="en-US" sz="2100" i="1" dirty="0">
                                      <a:solidFill>
                                        <a:srgbClr val="0070C0"/>
                                      </a:solidFill>
                                      <a:latin typeface="Cambria Math" panose="02040503050406030204" pitchFamily="18" charset="0"/>
                                    </a:rPr>
                                    <m:t>)</m:t>
                                  </m:r>
                                </m:e>
                              </m:func>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𝑘</m:t>
                                  </m:r>
                                </m:e>
                                <m:sup>
                                  <m:r>
                                    <a:rPr lang="en-US" sz="2100" i="1">
                                      <a:solidFill>
                                        <a:srgbClr val="0070C0"/>
                                      </a:solidFill>
                                      <a:latin typeface="Cambria Math" panose="02040503050406030204" pitchFamily="18" charset="0"/>
                                    </a:rPr>
                                    <m:t>2</m:t>
                                  </m:r>
                                </m:sup>
                              </m:sSup>
                            </m:den>
                          </m:f>
                          <m:r>
                            <a:rPr lang="en-US" sz="2100" i="1" dirty="0" smtClean="0">
                              <a:solidFill>
                                <a:srgbClr val="0070C0"/>
                              </a:solidFill>
                              <a:latin typeface="Cambria Math"/>
                            </a:rPr>
                            <m:t>+…</m:t>
                          </m:r>
                        </m:e>
                      </m:d>
                      <m:r>
                        <a:rPr lang="en-US" sz="2100" i="1" dirty="0" smtClean="0">
                          <a:solidFill>
                            <a:srgbClr val="0070C0"/>
                          </a:solidFill>
                          <a:latin typeface="Cambria Math"/>
                        </a:rPr>
                        <m:t>.</m:t>
                      </m:r>
                    </m:oMath>
                  </m:oMathPara>
                </a14:m>
                <a:endParaRPr lang="en-US" sz="2100" dirty="0">
                  <a:solidFill>
                    <a:prstClr val="black"/>
                  </a:solidFill>
                </a:endParaRPr>
              </a:p>
            </p:txBody>
          </p:sp>
        </mc:Choice>
        <mc:Fallback xmlns="">
          <p:sp>
            <p:nvSpPr>
              <p:cNvPr id="6" name="TextBox 3">
                <a:extLst>
                  <a:ext uri="{FF2B5EF4-FFF2-40B4-BE49-F238E27FC236}">
                    <a16:creationId xmlns="" xmlns:a16="http://schemas.microsoft.com/office/drawing/2014/main" xmlns:a14="http://schemas.microsoft.com/office/drawing/2010/main" id="{FC6294BA-5D1F-4440-9F72-32E8C765AFAF}"/>
                  </a:ext>
                </a:extLst>
              </p:cNvPr>
              <p:cNvSpPr txBox="1">
                <a:spLocks noRot="1" noChangeAspect="1" noMove="1" noResize="1" noEditPoints="1" noAdjustHandles="1" noChangeArrowheads="1" noChangeShapeType="1" noTextEdit="1"/>
              </p:cNvSpPr>
              <p:nvPr/>
            </p:nvSpPr>
            <p:spPr bwMode="auto">
              <a:xfrm>
                <a:off x="193182" y="734274"/>
                <a:ext cx="11797047" cy="5124416"/>
              </a:xfrm>
              <a:prstGeom prst="rect">
                <a:avLst/>
              </a:prstGeom>
              <a:blipFill rotWithShape="1">
                <a:blip r:embed="rId3"/>
                <a:stretch>
                  <a:fillRect l="-672" t="-713" r="-11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9724E67E-B33D-43E5-B9BD-E14232D06A9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7216726" y="1564371"/>
            <a:ext cx="4773503" cy="282892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295880" y="1542960"/>
              <a:ext cx="2733840" cy="1248120"/>
            </p14:xfrm>
          </p:contentPart>
        </mc:Choice>
        <mc:Fallback xmlns="">
          <p:pic>
            <p:nvPicPr>
              <p:cNvPr id="2" name="Ink 1"/>
              <p:cNvPicPr/>
              <p:nvPr/>
            </p:nvPicPr>
            <p:blipFill>
              <a:blip r:embed="rId7"/>
              <a:stretch>
                <a:fillRect/>
              </a:stretch>
            </p:blipFill>
            <p:spPr>
              <a:xfrm>
                <a:off x="4286520" y="1533600"/>
                <a:ext cx="2752560" cy="1266840"/>
              </a:xfrm>
              <a:prstGeom prst="rect">
                <a:avLst/>
              </a:prstGeom>
            </p:spPr>
          </p:pic>
        </mc:Fallback>
      </mc:AlternateContent>
    </p:spTree>
    <p:extLst>
      <p:ext uri="{BB962C8B-B14F-4D97-AF65-F5344CB8AC3E}">
        <p14:creationId xmlns:p14="http://schemas.microsoft.com/office/powerpoint/2010/main" val="16444401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3" y="213599"/>
                <a:ext cx="11797047" cy="68673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smtClean="0">
                    <a:solidFill>
                      <a:srgbClr val="0070C0"/>
                    </a:solidFill>
                    <a:latin typeface="Calibri"/>
                  </a:rPr>
                  <a:t>Example: </a:t>
                </a:r>
                <a:r>
                  <a:rPr lang="en-US" sz="2200" dirty="0">
                    <a:solidFill>
                      <a:prstClr val="black"/>
                    </a:solidFill>
                    <a:latin typeface="Calibri"/>
                  </a:rPr>
                  <a:t>Obtain the Fourier series expansion of the rectified sine wave </a:t>
                </a:r>
                <a14:m>
                  <m:oMath xmlns:m="http://schemas.openxmlformats.org/officeDocument/2006/math">
                    <m:r>
                      <a:rPr lang="en-US" sz="2200" i="1" dirty="0" smtClean="0">
                        <a:solidFill>
                          <a:srgbClr val="0070C0"/>
                        </a:solidFill>
                        <a:latin typeface="Cambria Math"/>
                      </a:rPr>
                      <m:t>𝑓</m:t>
                    </m:r>
                    <m:d>
                      <m:dPr>
                        <m:ctrlPr>
                          <a:rPr lang="en-US" sz="2200" i="1" dirty="0">
                            <a:solidFill>
                              <a:srgbClr val="0070C0"/>
                            </a:solidFill>
                            <a:latin typeface="Cambria Math"/>
                          </a:rPr>
                        </m:ctrlPr>
                      </m:dPr>
                      <m:e>
                        <m:r>
                          <a:rPr lang="en-US" sz="2200" i="1" dirty="0" smtClean="0">
                            <a:solidFill>
                              <a:srgbClr val="0070C0"/>
                            </a:solidFill>
                            <a:latin typeface="Cambria Math"/>
                          </a:rPr>
                          <m:t>𝑡</m:t>
                        </m:r>
                      </m:e>
                    </m:d>
                    <m:r>
                      <a:rPr lang="en-US" sz="2200" i="1" dirty="0">
                        <a:solidFill>
                          <a:srgbClr val="0070C0"/>
                        </a:solidFill>
                        <a:latin typeface="Cambria Math"/>
                      </a:rPr>
                      <m:t>=</m:t>
                    </m:r>
                    <m:d>
                      <m:dPr>
                        <m:begChr m:val="|"/>
                        <m:endChr m:val="|"/>
                        <m:ctrlPr>
                          <a:rPr lang="en-US" sz="2200" i="1" smtClean="0">
                            <a:solidFill>
                              <a:srgbClr val="0070C0"/>
                            </a:solidFill>
                            <a:latin typeface="Cambria Math"/>
                          </a:rPr>
                        </m:ctrlPr>
                      </m:dPr>
                      <m:e>
                        <m:func>
                          <m:funcPr>
                            <m:ctrlPr>
                              <a:rPr lang="en-US" sz="2200" i="1" smtClean="0">
                                <a:solidFill>
                                  <a:srgbClr val="0070C0"/>
                                </a:solidFill>
                                <a:latin typeface="Cambria Math"/>
                              </a:rPr>
                            </m:ctrlPr>
                          </m:funcPr>
                          <m:fName>
                            <m:r>
                              <m:rPr>
                                <m:sty m:val="p"/>
                              </m:rPr>
                              <a:rPr lang="en-US" sz="2200" smtClean="0">
                                <a:solidFill>
                                  <a:srgbClr val="0070C0"/>
                                </a:solidFill>
                                <a:latin typeface="Cambria Math"/>
                              </a:rPr>
                              <m:t>sin</m:t>
                            </m:r>
                          </m:fName>
                          <m:e>
                            <m:r>
                              <a:rPr lang="en-US" sz="2200" i="1" smtClean="0">
                                <a:solidFill>
                                  <a:srgbClr val="0070C0"/>
                                </a:solidFill>
                                <a:latin typeface="Cambria Math"/>
                              </a:rPr>
                              <m:t>𝑡</m:t>
                            </m:r>
                          </m:e>
                        </m:func>
                      </m:e>
                    </m:d>
                  </m:oMath>
                </a14:m>
                <a:r>
                  <a:rPr lang="en-US" sz="2200" b="1" dirty="0">
                    <a:solidFill>
                      <a:srgbClr val="0070C0"/>
                    </a:solidFill>
                    <a:latin typeface="Calibri"/>
                  </a:rPr>
                  <a:t> </a:t>
                </a:r>
                <a:r>
                  <a:rPr lang="en-US" sz="2200" dirty="0">
                    <a:solidFill>
                      <a:prstClr val="black"/>
                    </a:solidFill>
                    <a:latin typeface="Calibri"/>
                  </a:rPr>
                  <a:t>and Sketch of the wave over the interval </a:t>
                </a:r>
                <a14:m>
                  <m:oMath xmlns:m="http://schemas.openxmlformats.org/officeDocument/2006/math">
                    <m:r>
                      <a:rPr lang="en-US" sz="2200" i="1" dirty="0">
                        <a:solidFill>
                          <a:srgbClr val="0070C0"/>
                        </a:solidFill>
                        <a:latin typeface="Cambria Math"/>
                      </a:rPr>
                      <m:t>−</m:t>
                    </m:r>
                    <m:r>
                      <a:rPr lang="en-US" sz="2200" i="1" dirty="0">
                        <a:solidFill>
                          <a:srgbClr val="0070C0"/>
                        </a:solidFill>
                        <a:latin typeface="Cambria Math"/>
                      </a:rPr>
                      <m:t>𝜋</m:t>
                    </m:r>
                    <m:r>
                      <a:rPr lang="en-US" sz="2200" i="1" dirty="0">
                        <a:solidFill>
                          <a:srgbClr val="0070C0"/>
                        </a:solidFill>
                        <a:latin typeface="Cambria Math"/>
                        <a:ea typeface="Cambria Math" panose="02040503050406030204" pitchFamily="18" charset="0"/>
                      </a:rPr>
                      <m:t>≤</m:t>
                    </m:r>
                    <m:r>
                      <a:rPr lang="en-US" sz="2200" i="1" dirty="0">
                        <a:solidFill>
                          <a:srgbClr val="0070C0"/>
                        </a:solidFill>
                        <a:latin typeface="Cambria Math"/>
                      </a:rPr>
                      <m:t> </m:t>
                    </m:r>
                    <m:r>
                      <a:rPr lang="en-US" sz="2200" i="1" dirty="0">
                        <a:solidFill>
                          <a:srgbClr val="0070C0"/>
                        </a:solidFill>
                        <a:latin typeface="Cambria Math"/>
                      </a:rPr>
                      <m:t>𝑡</m:t>
                    </m:r>
                    <m:r>
                      <a:rPr lang="en-US" sz="2200" i="1" dirty="0">
                        <a:solidFill>
                          <a:srgbClr val="0070C0"/>
                        </a:solidFill>
                        <a:latin typeface="Cambria Math"/>
                        <a:ea typeface="Cambria Math" panose="02040503050406030204" pitchFamily="18" charset="0"/>
                      </a:rPr>
                      <m:t>≤</m:t>
                    </m:r>
                    <m:r>
                      <a:rPr lang="en-US" sz="2200" i="1" dirty="0">
                        <a:solidFill>
                          <a:srgbClr val="0070C0"/>
                        </a:solidFill>
                        <a:latin typeface="Cambria Math"/>
                      </a:rPr>
                      <m:t> 2</m:t>
                    </m:r>
                    <m:r>
                      <a:rPr lang="en-US" sz="2200" i="1" dirty="0">
                        <a:solidFill>
                          <a:srgbClr val="0070C0"/>
                        </a:solidFill>
                        <a:latin typeface="Cambria Math"/>
                      </a:rPr>
                      <m:t>𝜋</m:t>
                    </m:r>
                    <m:r>
                      <a:rPr lang="en-US" sz="2200" i="1" dirty="0" smtClean="0">
                        <a:solidFill>
                          <a:srgbClr val="0070C0"/>
                        </a:solidFill>
                        <a:latin typeface="Cambria Math"/>
                      </a:rPr>
                      <m:t>.</m:t>
                    </m:r>
                  </m:oMath>
                </a14:m>
                <a:r>
                  <a:rPr lang="en-US" sz="2200" dirty="0">
                    <a:solidFill>
                      <a:prstClr val="black"/>
                    </a:solidFill>
                    <a:latin typeface="Calibri"/>
                  </a:rPr>
                  <a:t> </a:t>
                </a:r>
                <a:endParaRPr lang="en-US" sz="2200" b="1" dirty="0">
                  <a:solidFill>
                    <a:srgbClr val="0070C0"/>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3" y="213599"/>
                <a:ext cx="11797047" cy="686733"/>
              </a:xfrm>
              <a:prstGeom prst="rect">
                <a:avLst/>
              </a:prstGeom>
              <a:blipFill rotWithShape="1">
                <a:blip r:embed="rId2"/>
                <a:stretch>
                  <a:fillRect l="-930" t="-13274" r="-155" b="-265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FC6294BA-5D1F-4440-9F72-32E8C765AFAF}"/>
                  </a:ext>
                </a:extLst>
              </p:cNvPr>
              <p:cNvSpPr txBox="1">
                <a:spLocks noChangeArrowheads="1"/>
              </p:cNvSpPr>
              <p:nvPr/>
            </p:nvSpPr>
            <p:spPr bwMode="auto">
              <a:xfrm>
                <a:off x="193182" y="998806"/>
                <a:ext cx="11797047" cy="517853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Calibri"/>
                  </a:rPr>
                  <a:t>Solution:</a:t>
                </a:r>
                <a:r>
                  <a:rPr lang="en-US" sz="2200" dirty="0">
                    <a:solidFill>
                      <a:prstClr val="black"/>
                    </a:solidFill>
                    <a:latin typeface="Calibri"/>
                  </a:rPr>
                  <a:t> Note that </a:t>
                </a:r>
                <a14:m>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𝑡</m:t>
                        </m:r>
                      </m:e>
                    </m:d>
                    <m:r>
                      <a:rPr lang="en-US" sz="2200" i="1" smtClean="0">
                        <a:solidFill>
                          <a:prstClr val="black"/>
                        </a:solidFill>
                        <a:latin typeface="Cambria Math"/>
                      </a:rPr>
                      <m:t>=</m:t>
                    </m:r>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m:t>
                        </m:r>
                        <m:r>
                          <a:rPr lang="en-US" sz="2200" i="1" smtClean="0">
                            <a:solidFill>
                              <a:prstClr val="black"/>
                            </a:solidFill>
                            <a:latin typeface="Cambria Math"/>
                          </a:rPr>
                          <m:t>𝑡</m:t>
                        </m:r>
                      </m:e>
                    </m:d>
                  </m:oMath>
                </a14:m>
                <a:r>
                  <a:rPr lang="en-US" sz="2200" dirty="0" smtClean="0">
                    <a:solidFill>
                      <a:prstClr val="black"/>
                    </a:solidFill>
                    <a:latin typeface="Calibri"/>
                  </a:rPr>
                  <a:t>, thus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smtClean="0">
                        <a:solidFill>
                          <a:prstClr val="black"/>
                        </a:solidFill>
                        <a:latin typeface="Cambria Math"/>
                      </a:rPr>
                      <m:t>𝑡</m:t>
                    </m:r>
                    <m:r>
                      <a:rPr lang="en-US" sz="2200" i="1">
                        <a:solidFill>
                          <a:prstClr val="black"/>
                        </a:solidFill>
                        <a:latin typeface="Cambria Math"/>
                      </a:rPr>
                      <m:t>)</m:t>
                    </m:r>
                  </m:oMath>
                </a14:m>
                <a:r>
                  <a:rPr lang="en-US" sz="2200" dirty="0">
                    <a:solidFill>
                      <a:prstClr val="black"/>
                    </a:solidFill>
                    <a:latin typeface="Calibri"/>
                  </a:rPr>
                  <a:t> is an even function of </a:t>
                </a:r>
                <a14:m>
                  <m:oMath xmlns:m="http://schemas.openxmlformats.org/officeDocument/2006/math">
                    <m:r>
                      <a:rPr lang="en-US" sz="2200" i="1" dirty="0">
                        <a:solidFill>
                          <a:prstClr val="black"/>
                        </a:solidFill>
                        <a:latin typeface="Cambria Math"/>
                      </a:rPr>
                      <m:t>𝑥</m:t>
                    </m:r>
                  </m:oMath>
                </a14:m>
                <a:r>
                  <a:rPr lang="en-US" sz="2200" dirty="0">
                    <a:solidFill>
                      <a:prstClr val="black"/>
                    </a:solidFill>
                    <a:latin typeface="Calibri"/>
                  </a:rPr>
                  <a:t>, so that its Fourier series expansion consists of cosine terms only. </a:t>
                </a:r>
                <a:r>
                  <a:rPr lang="en-US" sz="2200" dirty="0" smtClean="0">
                    <a:solidFill>
                      <a:prstClr val="black"/>
                    </a:solidFill>
                    <a:latin typeface="Calibri"/>
                  </a:rPr>
                  <a:t>Moreover, </a:t>
                </a:r>
                <a14:m>
                  <m:oMath xmlns:m="http://schemas.openxmlformats.org/officeDocument/2006/math">
                    <m:r>
                      <a:rPr lang="en-US" sz="2200" i="1" dirty="0" smtClean="0">
                        <a:solidFill>
                          <a:prstClr val="black"/>
                        </a:solidFill>
                        <a:latin typeface="Cambria Math"/>
                      </a:rPr>
                      <m:t>𝑓</m:t>
                    </m:r>
                    <m:d>
                      <m:dPr>
                        <m:ctrlPr>
                          <a:rPr lang="en-US" sz="2200" i="1" dirty="0">
                            <a:solidFill>
                              <a:prstClr val="black"/>
                            </a:solidFill>
                            <a:latin typeface="Cambria Math"/>
                          </a:rPr>
                        </m:ctrlPr>
                      </m:dPr>
                      <m:e>
                        <m:r>
                          <a:rPr lang="en-US" sz="2200" i="1" dirty="0" smtClean="0">
                            <a:solidFill>
                              <a:prstClr val="black"/>
                            </a:solidFill>
                            <a:latin typeface="Cambria Math"/>
                          </a:rPr>
                          <m:t>𝑡</m:t>
                        </m:r>
                        <m:r>
                          <a:rPr lang="en-US" sz="2200" i="1" dirty="0" smtClean="0">
                            <a:solidFill>
                              <a:prstClr val="black"/>
                            </a:solidFill>
                            <a:latin typeface="Cambria Math"/>
                          </a:rPr>
                          <m:t>+</m:t>
                        </m:r>
                        <m:r>
                          <a:rPr lang="en-US" sz="2200" i="1" dirty="0">
                            <a:solidFill>
                              <a:prstClr val="black"/>
                            </a:solidFill>
                            <a:latin typeface="Cambria Math"/>
                          </a:rPr>
                          <m:t>𝜋</m:t>
                        </m:r>
                      </m:e>
                    </m:d>
                    <m:r>
                      <a:rPr lang="en-US" sz="2200" i="1" dirty="0" smtClean="0">
                        <a:solidFill>
                          <a:prstClr val="black"/>
                        </a:solidFill>
                        <a:latin typeface="Cambria Math"/>
                      </a:rPr>
                      <m:t>=</m:t>
                    </m:r>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𝑡</m:t>
                        </m:r>
                      </m:e>
                    </m:d>
                    <m:r>
                      <a:rPr lang="en-US" sz="2200" i="1" dirty="0" smtClean="0">
                        <a:solidFill>
                          <a:prstClr val="black"/>
                        </a:solidFill>
                        <a:latin typeface="Cambria Math"/>
                      </a:rPr>
                      <m:t>,</m:t>
                    </m:r>
                  </m:oMath>
                </a14:m>
                <a:r>
                  <a:rPr lang="en-US" sz="2200" dirty="0">
                    <a:solidFill>
                      <a:prstClr val="black"/>
                    </a:solidFill>
                    <a:latin typeface="Calibri"/>
                  </a:rPr>
                  <a:t> </a:t>
                </a:r>
                <a:r>
                  <a:rPr lang="en-US" sz="2200" dirty="0" smtClean="0">
                    <a:solidFill>
                      <a:prstClr val="black"/>
                    </a:solidFill>
                    <a:latin typeface="Calibri"/>
                  </a:rPr>
                  <a:t>this means </a:t>
                </a:r>
                <a14:m>
                  <m:oMath xmlns:m="http://schemas.openxmlformats.org/officeDocument/2006/math">
                    <m:r>
                      <a:rPr lang="en-US" sz="2200" i="1" dirty="0">
                        <a:solidFill>
                          <a:prstClr val="black"/>
                        </a:solidFill>
                        <a:latin typeface="Cambria Math"/>
                      </a:rPr>
                      <m:t>𝑇</m:t>
                    </m:r>
                    <m:r>
                      <a:rPr lang="en-US" sz="2200" i="1" dirty="0">
                        <a:solidFill>
                          <a:prstClr val="black"/>
                        </a:solidFill>
                        <a:latin typeface="Cambria Math"/>
                      </a:rPr>
                      <m:t>=</m:t>
                    </m:r>
                    <m:r>
                      <a:rPr lang="en-US" sz="2200" i="1" dirty="0">
                        <a:solidFill>
                          <a:prstClr val="black"/>
                        </a:solidFill>
                        <a:latin typeface="Cambria Math"/>
                      </a:rPr>
                      <m:t>𝜋</m:t>
                    </m:r>
                    <m:r>
                      <a:rPr lang="en-US" sz="2200" i="1" dirty="0" smtClean="0">
                        <a:solidFill>
                          <a:prstClr val="black"/>
                        </a:solidFill>
                        <a:latin typeface="Cambria Math"/>
                      </a:rPr>
                      <m:t>,</m:t>
                    </m:r>
                  </m:oMath>
                </a14:m>
                <a:r>
                  <a:rPr lang="en-US" sz="2200" dirty="0">
                    <a:solidFill>
                      <a:prstClr val="black"/>
                    </a:solidFill>
                    <a:latin typeface="Calibri"/>
                  </a:rPr>
                  <a:t> </a:t>
                </a:r>
                <a:r>
                  <a:rPr lang="en-US" sz="2200" dirty="0" smtClean="0">
                    <a:solidFill>
                      <a:prstClr val="black"/>
                    </a:solidFill>
                    <a:latin typeface="Calibri"/>
                  </a:rPr>
                  <a:t>and </a:t>
                </a:r>
                <a14:m>
                  <m:oMath xmlns:m="http://schemas.openxmlformats.org/officeDocument/2006/math">
                    <m:r>
                      <a:rPr lang="en-US" sz="2200" i="1" dirty="0">
                        <a:solidFill>
                          <a:prstClr val="black"/>
                        </a:solidFill>
                        <a:latin typeface="Cambria Math"/>
                      </a:rPr>
                      <m:t>𝜔</m:t>
                    </m:r>
                    <m:r>
                      <a:rPr lang="en-US" sz="2200" i="1" dirty="0">
                        <a:solidFill>
                          <a:prstClr val="black"/>
                        </a:solidFill>
                        <a:latin typeface="Cambria Math"/>
                      </a:rPr>
                      <m:t>=2.</m:t>
                    </m:r>
                  </m:oMath>
                </a14:m>
                <a:r>
                  <a:rPr lang="en-US" sz="2200" dirty="0">
                    <a:solidFill>
                      <a:prstClr val="black"/>
                    </a:solidFill>
                    <a:latin typeface="Calibri"/>
                  </a:rPr>
                  <a:t> Thus, </a:t>
                </a:r>
                <a:r>
                  <a:rPr lang="en-US" sz="2200" dirty="0" smtClean="0">
                    <a:solidFill>
                      <a:prstClr val="black"/>
                    </a:solidFill>
                    <a:latin typeface="Calibri"/>
                  </a:rPr>
                  <a:t>by using </a:t>
                </a:r>
                <a14:m>
                  <m:oMath xmlns:m="http://schemas.openxmlformats.org/officeDocument/2006/math">
                    <m:d>
                      <m:dPr>
                        <m:ctrlPr>
                          <a:rPr lang="en-US" sz="2200" i="1" smtClean="0">
                            <a:solidFill>
                              <a:prstClr val="black"/>
                            </a:solidFill>
                            <a:latin typeface="Cambria Math"/>
                          </a:rPr>
                        </m:ctrlPr>
                      </m:dPr>
                      <m:e>
                        <m:r>
                          <a:rPr lang="en-US" sz="2200" i="1" smtClean="0">
                            <a:solidFill>
                              <a:prstClr val="black"/>
                            </a:solidFill>
                            <a:latin typeface="Cambria Math"/>
                          </a:rPr>
                          <m:t>6</m:t>
                        </m:r>
                      </m:e>
                    </m:d>
                  </m:oMath>
                </a14:m>
                <a:r>
                  <a:rPr lang="en-US" sz="2200" dirty="0" smtClean="0">
                    <a:solidFill>
                      <a:prstClr val="black"/>
                    </a:solidFill>
                    <a:latin typeface="Calibri"/>
                  </a:rPr>
                  <a:t> the </a:t>
                </a:r>
                <a:r>
                  <a:rPr lang="en-US" sz="2200" dirty="0">
                    <a:solidFill>
                      <a:prstClr val="black"/>
                    </a:solidFill>
                    <a:latin typeface="Calibri"/>
                  </a:rPr>
                  <a:t>Fourier coefficients are given by:</a:t>
                </a:r>
                <a:endParaRPr lang="en-US" sz="600" i="1" dirty="0">
                  <a:solidFill>
                    <a:srgbClr val="0070C0"/>
                  </a:solidFill>
                  <a:latin typeface="Calibri"/>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smtClean="0">
                              <a:solidFill>
                                <a:srgbClr val="0070C0"/>
                              </a:solidFill>
                              <a:latin typeface="Cambria Math"/>
                            </a:rPr>
                            <m:t>0</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4</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dirty="0">
                              <a:solidFill>
                                <a:srgbClr val="0070C0"/>
                              </a:solidFill>
                              <a:latin typeface="Cambria Math"/>
                            </a:rPr>
                            <m:t>𝜋</m:t>
                          </m:r>
                          <m:r>
                            <a:rPr lang="en-US" sz="2100" i="1" dirty="0" smtClean="0">
                              <a:solidFill>
                                <a:srgbClr val="0070C0"/>
                              </a:solidFill>
                              <a:latin typeface="Cambria Math"/>
                            </a:rPr>
                            <m:t>/2</m:t>
                          </m:r>
                        </m:sup>
                        <m:e>
                          <m:r>
                            <a:rPr lang="en-US" sz="2100" i="1" smtClean="0">
                              <a:solidFill>
                                <a:srgbClr val="0070C0"/>
                              </a:solidFill>
                              <a:latin typeface="Cambria Math"/>
                            </a:rPr>
                            <m:t>𝑓</m:t>
                          </m:r>
                          <m:r>
                            <a:rPr lang="en-US" sz="2100" i="1" smtClean="0">
                              <a:solidFill>
                                <a:srgbClr val="0070C0"/>
                              </a:solidFill>
                              <a:latin typeface="Cambria Math"/>
                            </a:rPr>
                            <m:t>(</m:t>
                          </m:r>
                          <m:r>
                            <a:rPr lang="en-US" sz="2100" i="1" smtClean="0">
                              <a:solidFill>
                                <a:srgbClr val="0070C0"/>
                              </a:solidFill>
                              <a:latin typeface="Cambria Math"/>
                            </a:rPr>
                            <m:t>𝑡</m:t>
                          </m:r>
                          <m:r>
                            <a:rPr lang="en-US" sz="2100" i="1" smtClean="0">
                              <a:solidFill>
                                <a:srgbClr val="0070C0"/>
                              </a:solidFill>
                              <a:latin typeface="Cambria Math"/>
                            </a:rPr>
                            <m:t>)</m:t>
                          </m:r>
                        </m:e>
                      </m:nary>
                      <m:r>
                        <a:rPr lang="en-US" sz="2100" i="1">
                          <a:solidFill>
                            <a:srgbClr val="0070C0"/>
                          </a:solidFill>
                          <a:latin typeface="Cambria Math"/>
                        </a:rPr>
                        <m:t>𝑑</m:t>
                      </m:r>
                      <m:r>
                        <a:rPr lang="en-US" sz="2100" i="1" smtClean="0">
                          <a:solidFill>
                            <a:srgbClr val="0070C0"/>
                          </a:solidFill>
                          <a:latin typeface="Cambria Math"/>
                        </a:rPr>
                        <m:t>𝑡</m:t>
                      </m:r>
                      <m:r>
                        <a:rPr lang="en-US" sz="2100" i="1" smtClean="0">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4</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dirty="0">
                              <a:solidFill>
                                <a:srgbClr val="0070C0"/>
                              </a:solidFill>
                              <a:latin typeface="Cambria Math"/>
                            </a:rPr>
                            <m:t>𝜋</m:t>
                          </m:r>
                          <m:r>
                            <a:rPr lang="en-US" sz="2100" i="1" dirty="0">
                              <a:solidFill>
                                <a:srgbClr val="0070C0"/>
                              </a:solidFill>
                              <a:latin typeface="Cambria Math"/>
                            </a:rPr>
                            <m:t>/2</m:t>
                          </m:r>
                        </m:sup>
                        <m:e>
                          <m:func>
                            <m:funcPr>
                              <m:ctrlPr>
                                <a:rPr lang="en-US" sz="2100" i="1" smtClean="0">
                                  <a:solidFill>
                                    <a:srgbClr val="0070C0"/>
                                  </a:solidFill>
                                  <a:latin typeface="Cambria Math"/>
                                </a:rPr>
                              </m:ctrlPr>
                            </m:funcPr>
                            <m:fName>
                              <m:r>
                                <m:rPr>
                                  <m:sty m:val="p"/>
                                </m:rPr>
                                <a:rPr lang="en-US" sz="2100" smtClean="0">
                                  <a:solidFill>
                                    <a:srgbClr val="0070C0"/>
                                  </a:solidFill>
                                  <a:latin typeface="Cambria Math"/>
                                </a:rPr>
                                <m:t>sin</m:t>
                              </m:r>
                            </m:fName>
                            <m:e>
                              <m:r>
                                <a:rPr lang="en-US" sz="2100" i="1" smtClean="0">
                                  <a:solidFill>
                                    <a:srgbClr val="0070C0"/>
                                  </a:solidFill>
                                  <a:latin typeface="Cambria Math"/>
                                </a:rPr>
                                <m:t>𝑡</m:t>
                              </m:r>
                            </m:e>
                          </m:func>
                        </m:e>
                      </m:nary>
                      <m:r>
                        <a:rPr lang="en-US" sz="2100" i="1">
                          <a:solidFill>
                            <a:srgbClr val="0070C0"/>
                          </a:solidFill>
                          <a:latin typeface="Cambria Math"/>
                        </a:rPr>
                        <m:t>𝑑𝑡</m:t>
                      </m:r>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4</m:t>
                          </m:r>
                        </m:num>
                        <m:den>
                          <m:r>
                            <a:rPr lang="en-US" sz="2100" i="1" dirty="0">
                              <a:solidFill>
                                <a:srgbClr val="0070C0"/>
                              </a:solidFill>
                              <a:latin typeface="Cambria Math"/>
                            </a:rPr>
                            <m:t>𝜋</m:t>
                          </m:r>
                        </m:den>
                      </m:f>
                      <m:r>
                        <a:rPr lang="en-US" sz="2100" i="1" smtClean="0">
                          <a:solidFill>
                            <a:srgbClr val="0070C0"/>
                          </a:solidFill>
                          <a:latin typeface="Cambria Math"/>
                        </a:rPr>
                        <m:t>,</m:t>
                      </m:r>
                    </m:oMath>
                  </m:oMathPara>
                </a14:m>
                <a:endParaRPr lang="en-US" sz="2100" i="1" dirty="0" smtClean="0">
                  <a:solidFill>
                    <a:srgbClr val="0070C0"/>
                  </a:solidFill>
                  <a:latin typeface="Calibri"/>
                </a:endParaRPr>
              </a:p>
              <a:p>
                <a:endParaRPr lang="en-US" sz="2000" i="1" dirty="0">
                  <a:solidFill>
                    <a:srgbClr val="0070C0"/>
                  </a:solidFill>
                  <a:latin typeface="Calibri"/>
                </a:endParaRPr>
              </a:p>
              <a:p>
                <a:pPr/>
                <a14:m>
                  <m:oMathPara xmlns:m="http://schemas.openxmlformats.org/officeDocument/2006/math">
                    <m:oMathParaPr>
                      <m:jc m:val="left"/>
                    </m:oMathParaPr>
                    <m:oMath xmlns:m="http://schemas.openxmlformats.org/officeDocument/2006/math">
                      <m:sSub>
                        <m:sSubPr>
                          <m:ctrlPr>
                            <a:rPr lang="en-US" sz="2100" i="1">
                              <a:solidFill>
                                <a:srgbClr val="0070C0"/>
                              </a:solidFill>
                              <a:latin typeface="Cambria Math"/>
                            </a:rPr>
                          </m:ctrlPr>
                        </m:sSubPr>
                        <m:e>
                          <m:r>
                            <a:rPr lang="en-US" sz="2100" i="1" smtClean="0">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4</m:t>
                          </m:r>
                        </m:num>
                        <m:den>
                          <m:r>
                            <a:rPr lang="en-US" sz="2100" i="1" dirty="0">
                              <a:solidFill>
                                <a:srgbClr val="0070C0"/>
                              </a:solidFill>
                              <a:latin typeface="Cambria Math"/>
                            </a:rPr>
                            <m:t>𝜋</m:t>
                          </m:r>
                        </m:den>
                      </m:f>
                      <m:nary>
                        <m:naryPr>
                          <m:limLoc m:val="undOvr"/>
                          <m:ctrlPr>
                            <a:rPr lang="en-US" sz="2100" i="1">
                              <a:solidFill>
                                <a:srgbClr val="0070C0"/>
                              </a:solidFill>
                              <a:latin typeface="Cambria Math"/>
                            </a:rPr>
                          </m:ctrlPr>
                        </m:naryPr>
                        <m:sub>
                          <m:r>
                            <a:rPr lang="en-US" sz="2100" i="1">
                              <a:solidFill>
                                <a:srgbClr val="0070C0"/>
                              </a:solidFill>
                              <a:latin typeface="Cambria Math"/>
                            </a:rPr>
                            <m:t>0</m:t>
                          </m:r>
                        </m:sub>
                        <m:sup>
                          <m:r>
                            <a:rPr lang="en-US" sz="2100" i="1" dirty="0">
                              <a:solidFill>
                                <a:srgbClr val="0070C0"/>
                              </a:solidFill>
                              <a:latin typeface="Cambria Math"/>
                            </a:rPr>
                            <m:t>𝜋</m:t>
                          </m:r>
                          <m:r>
                            <a:rPr lang="en-US" sz="2100" i="1" dirty="0" smtClean="0">
                              <a:solidFill>
                                <a:srgbClr val="0070C0"/>
                              </a:solidFill>
                              <a:latin typeface="Cambria Math"/>
                            </a:rPr>
                            <m:t>/2</m:t>
                          </m:r>
                        </m:sup>
                        <m:e>
                          <m:func>
                            <m:funcPr>
                              <m:ctrlPr>
                                <a:rPr lang="en-US" sz="2100" i="1" dirty="0" smtClean="0">
                                  <a:solidFill>
                                    <a:srgbClr val="0070C0"/>
                                  </a:solidFill>
                                  <a:latin typeface="Cambria Math"/>
                                </a:rPr>
                              </m:ctrlPr>
                            </m:funcPr>
                            <m:fName>
                              <m:r>
                                <m:rPr>
                                  <m:sty m:val="p"/>
                                </m:rPr>
                                <a:rPr lang="en-US" sz="2100" dirty="0" smtClean="0">
                                  <a:solidFill>
                                    <a:srgbClr val="0070C0"/>
                                  </a:solidFill>
                                  <a:latin typeface="Cambria Math"/>
                                </a:rPr>
                                <m:t>sin</m:t>
                              </m:r>
                            </m:fName>
                            <m:e>
                              <m:r>
                                <a:rPr lang="en-US" sz="2100" i="1" dirty="0" smtClean="0">
                                  <a:solidFill>
                                    <a:srgbClr val="0070C0"/>
                                  </a:solidFill>
                                  <a:latin typeface="Cambria Math"/>
                                </a:rPr>
                                <m:t>𝑡</m:t>
                              </m:r>
                            </m:e>
                          </m:func>
                          <m:func>
                            <m:funcPr>
                              <m:ctrlPr>
                                <a:rPr lang="en-US" sz="2100" i="1">
                                  <a:solidFill>
                                    <a:srgbClr val="0070C0"/>
                                  </a:solidFill>
                                  <a:latin typeface="Cambria Math"/>
                                </a:rPr>
                              </m:ctrlPr>
                            </m:funcPr>
                            <m:fName>
                              <m:r>
                                <m:rPr>
                                  <m:sty m:val="p"/>
                                </m:rPr>
                                <a:rPr lang="en-US" sz="2100" smtClean="0">
                                  <a:solidFill>
                                    <a:srgbClr val="0070C0"/>
                                  </a:solidFill>
                                  <a:latin typeface="Cambria Math"/>
                                </a:rPr>
                                <m:t>cos</m:t>
                              </m:r>
                            </m:fName>
                            <m:e>
                              <m:d>
                                <m:dPr>
                                  <m:ctrlPr>
                                    <a:rPr lang="en-US" sz="2100" i="1">
                                      <a:solidFill>
                                        <a:srgbClr val="0070C0"/>
                                      </a:solidFill>
                                      <a:latin typeface="Cambria Math"/>
                                    </a:rPr>
                                  </m:ctrlPr>
                                </m:dPr>
                                <m:e>
                                  <m:r>
                                    <a:rPr lang="en-US" sz="2100" i="1" smtClean="0">
                                      <a:solidFill>
                                        <a:srgbClr val="0070C0"/>
                                      </a:solidFill>
                                      <a:latin typeface="Cambria Math"/>
                                    </a:rPr>
                                    <m:t>2</m:t>
                                  </m:r>
                                  <m:r>
                                    <a:rPr lang="en-US" sz="2100" i="1">
                                      <a:solidFill>
                                        <a:srgbClr val="0070C0"/>
                                      </a:solidFill>
                                      <a:latin typeface="Cambria Math"/>
                                    </a:rPr>
                                    <m:t>𝑘</m:t>
                                  </m:r>
                                  <m:r>
                                    <a:rPr lang="en-US" sz="2100" i="1" dirty="0" smtClean="0">
                                      <a:solidFill>
                                        <a:srgbClr val="0070C0"/>
                                      </a:solidFill>
                                      <a:latin typeface="Cambria Math"/>
                                    </a:rPr>
                                    <m:t>𝑡</m:t>
                                  </m:r>
                                </m:e>
                              </m:d>
                            </m:e>
                          </m:func>
                        </m:e>
                      </m:nary>
                      <m:r>
                        <a:rPr lang="en-US" sz="2100" i="1">
                          <a:solidFill>
                            <a:srgbClr val="0070C0"/>
                          </a:solidFill>
                          <a:latin typeface="Cambria Math"/>
                        </a:rPr>
                        <m:t>𝑑</m:t>
                      </m:r>
                      <m:r>
                        <a:rPr lang="en-US" sz="2100" i="1" smtClean="0">
                          <a:solidFill>
                            <a:srgbClr val="0070C0"/>
                          </a:solidFill>
                          <a:latin typeface="Cambria Math"/>
                        </a:rPr>
                        <m:t>𝑡</m:t>
                      </m:r>
                      <m:r>
                        <a:rPr lang="en-US" sz="2100" i="1" smtClean="0">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m:t>
                          </m:r>
                          <m:r>
                            <a:rPr lang="en-US" sz="2100" i="1">
                              <a:solidFill>
                                <a:srgbClr val="0070C0"/>
                              </a:solidFill>
                              <a:latin typeface="Cambria Math"/>
                            </a:rPr>
                            <m:t>4</m:t>
                          </m:r>
                        </m:num>
                        <m:den>
                          <m:r>
                            <a:rPr lang="en-US" sz="2100" i="1" dirty="0">
                              <a:solidFill>
                                <a:srgbClr val="0070C0"/>
                              </a:solidFill>
                              <a:latin typeface="Cambria Math"/>
                            </a:rPr>
                            <m:t>𝜋</m:t>
                          </m:r>
                        </m:den>
                      </m:f>
                      <m:d>
                        <m:dPr>
                          <m:begChr m:val="["/>
                          <m:endChr m:val="]"/>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a:solidFill>
                                    <a:srgbClr val="0070C0"/>
                                  </a:solidFill>
                                  <a:latin typeface="Cambria Math"/>
                                </a:rPr>
                                <m:t>1</m:t>
                              </m:r>
                            </m:num>
                            <m:den>
                              <m:sSup>
                                <m:sSupPr>
                                  <m:ctrlPr>
                                    <a:rPr lang="en-US" sz="2100" i="1">
                                      <a:solidFill>
                                        <a:srgbClr val="0070C0"/>
                                      </a:solidFill>
                                      <a:latin typeface="Cambria Math"/>
                                    </a:rPr>
                                  </m:ctrlPr>
                                </m:sSupPr>
                                <m:e>
                                  <m:r>
                                    <a:rPr lang="en-US" sz="2100" i="1">
                                      <a:solidFill>
                                        <a:srgbClr val="0070C0"/>
                                      </a:solidFill>
                                      <a:latin typeface="Cambria Math"/>
                                    </a:rPr>
                                    <m:t>4</m:t>
                                  </m:r>
                                  <m:r>
                                    <a:rPr lang="en-US" sz="2100" i="1">
                                      <a:solidFill>
                                        <a:srgbClr val="0070C0"/>
                                      </a:solidFill>
                                      <a:latin typeface="Cambria Math"/>
                                    </a:rPr>
                                    <m:t>𝑘</m:t>
                                  </m:r>
                                </m:e>
                                <m:sup>
                                  <m:r>
                                    <a:rPr lang="en-US" sz="2100" i="1">
                                      <a:solidFill>
                                        <a:srgbClr val="0070C0"/>
                                      </a:solidFill>
                                      <a:latin typeface="Cambria Math"/>
                                    </a:rPr>
                                    <m:t>2</m:t>
                                  </m:r>
                                </m:sup>
                              </m:sSup>
                              <m:r>
                                <a:rPr lang="en-US" sz="2100" i="1">
                                  <a:solidFill>
                                    <a:srgbClr val="0070C0"/>
                                  </a:solidFill>
                                  <a:latin typeface="Cambria Math"/>
                                </a:rPr>
                                <m:t>−1</m:t>
                              </m:r>
                            </m:den>
                          </m:f>
                        </m:e>
                      </m:d>
                      <m:r>
                        <a:rPr lang="en-US" sz="2100" i="1" smtClean="0">
                          <a:solidFill>
                            <a:srgbClr val="0070C0"/>
                          </a:solidFill>
                          <a:latin typeface="Cambria Math"/>
                        </a:rPr>
                        <m:t>,  </m:t>
                      </m:r>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≥1</m:t>
                          </m:r>
                        </m:e>
                      </m:d>
                      <m:r>
                        <a:rPr lang="en-US" sz="2100" i="1" smtClean="0">
                          <a:solidFill>
                            <a:srgbClr val="0070C0"/>
                          </a:solidFill>
                          <a:latin typeface="Cambria Math"/>
                          <a:ea typeface="Cambria Math"/>
                        </a:rPr>
                        <m:t>.</m:t>
                      </m:r>
                    </m:oMath>
                  </m:oMathPara>
                </a14:m>
                <a:endParaRPr lang="en-US" sz="2100" i="1" dirty="0">
                  <a:solidFill>
                    <a:srgbClr val="0070C0"/>
                  </a:solidFill>
                  <a:latin typeface="Calibri"/>
                  <a:ea typeface="Cambria Math"/>
                </a:endParaRPr>
              </a:p>
              <a:p>
                <a:pPr/>
                <a14:m>
                  <m:oMathPara xmlns:m="http://schemas.openxmlformats.org/officeDocument/2006/math">
                    <m:oMathParaPr>
                      <m:jc m:val="left"/>
                    </m:oMathParaPr>
                    <m:oMath xmlns:m="http://schemas.openxmlformats.org/officeDocument/2006/math">
                      <m:r>
                        <a:rPr lang="en-US" sz="2200" i="1" smtClean="0">
                          <a:solidFill>
                            <a:srgbClr val="0070C0"/>
                          </a:solidFill>
                          <a:latin typeface="Cambria Math"/>
                        </a:rPr>
                        <m:t>     </m:t>
                      </m:r>
                    </m:oMath>
                  </m:oMathPara>
                </a14:m>
                <a:endParaRPr lang="en-US" sz="2200" dirty="0">
                  <a:solidFill>
                    <a:prstClr val="black"/>
                  </a:solidFill>
                  <a:latin typeface="Calibri"/>
                </a:endParaRPr>
              </a:p>
              <a:p>
                <a:r>
                  <a:rPr lang="en-US" sz="2200" dirty="0">
                    <a:solidFill>
                      <a:prstClr val="black"/>
                    </a:solidFill>
                    <a:latin typeface="Calibri"/>
                  </a:rPr>
                  <a:t>Thus, by using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5</m:t>
                    </m:r>
                    <m:r>
                      <a:rPr lang="en-US" sz="2200" i="1" dirty="0">
                        <a:solidFill>
                          <a:prstClr val="black"/>
                        </a:solidFill>
                        <a:latin typeface="Cambria Math"/>
                      </a:rPr>
                      <m:t>)</m:t>
                    </m:r>
                  </m:oMath>
                </a14:m>
                <a:r>
                  <a:rPr lang="en-US" sz="2200" dirty="0">
                    <a:solidFill>
                      <a:prstClr val="black"/>
                    </a:solidFill>
                    <a:latin typeface="Calibri"/>
                  </a:rPr>
                  <a:t> the </a:t>
                </a:r>
                <a:r>
                  <a:rPr lang="en-US" sz="2200" b="1" dirty="0">
                    <a:solidFill>
                      <a:prstClr val="black"/>
                    </a:solidFill>
                    <a:latin typeface="Calibri"/>
                  </a:rPr>
                  <a:t>Fourier cosine series </a:t>
                </a:r>
                <a:r>
                  <a:rPr lang="en-US" sz="2200" dirty="0">
                    <a:solidFill>
                      <a:prstClr val="black"/>
                    </a:solidFill>
                    <a:latin typeface="Calibri"/>
                  </a:rPr>
                  <a:t>of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𝑡</m:t>
                    </m:r>
                    <m:r>
                      <a:rPr lang="en-US" sz="2200" i="1" smtClean="0">
                        <a:solidFill>
                          <a:prstClr val="black"/>
                        </a:solidFill>
                        <a:latin typeface="Cambria Math"/>
                      </a:rPr>
                      <m:t>)</m:t>
                    </m:r>
                  </m:oMath>
                </a14:m>
                <a:r>
                  <a:rPr lang="en-US" sz="2200" dirty="0">
                    <a:solidFill>
                      <a:prstClr val="black"/>
                    </a:solidFill>
                    <a:latin typeface="Calibri"/>
                  </a:rPr>
                  <a:t> is given as:</a:t>
                </a:r>
              </a:p>
              <a:p>
                <a:endParaRPr lang="en-US" sz="400" i="1" dirty="0">
                  <a:solidFill>
                    <a:srgbClr val="0070C0"/>
                  </a:solidFill>
                  <a:latin typeface="Calibri"/>
                </a:endParaRPr>
              </a:p>
              <a:p>
                <a:endParaRPr lang="en-US" sz="1000" i="1" dirty="0">
                  <a:solidFill>
                    <a:srgbClr val="0070C0"/>
                  </a:solidFill>
                  <a:latin typeface="Calibri"/>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smtClean="0">
                              <a:solidFill>
                                <a:srgbClr val="0070C0"/>
                              </a:solidFill>
                              <a:latin typeface="Cambria Math"/>
                            </a:rPr>
                            <m:t>𝑡</m:t>
                          </m:r>
                        </m:e>
                      </m:d>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2</m:t>
                          </m:r>
                        </m:num>
                        <m:den>
                          <m:r>
                            <a:rPr lang="en-US" sz="2100" i="1" dirty="0">
                              <a:solidFill>
                                <a:srgbClr val="0070C0"/>
                              </a:solidFill>
                              <a:latin typeface="Cambria Math"/>
                            </a:rPr>
                            <m:t>𝜋</m:t>
                          </m:r>
                        </m:den>
                      </m:f>
                      <m:r>
                        <a:rPr lang="en-US" sz="2100" i="1" dirty="0" smtClean="0">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4</m:t>
                          </m:r>
                        </m:num>
                        <m:den>
                          <m:r>
                            <a:rPr lang="en-US" sz="2100" i="1" dirty="0">
                              <a:solidFill>
                                <a:srgbClr val="0070C0"/>
                              </a:solidFill>
                              <a:latin typeface="Cambria Math"/>
                            </a:rPr>
                            <m:t>𝜋</m:t>
                          </m:r>
                        </m:den>
                      </m:f>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smtClean="0">
                                      <a:solidFill>
                                        <a:srgbClr val="0070C0"/>
                                      </a:solidFill>
                                      <a:latin typeface="Cambria Math"/>
                                    </a:rPr>
                                    <m:t>cos</m:t>
                                  </m:r>
                                </m:fName>
                                <m:e>
                                  <m:r>
                                    <a:rPr lang="en-US" sz="2100" i="1" smtClean="0">
                                      <a:solidFill>
                                        <a:srgbClr val="0070C0"/>
                                      </a:solidFill>
                                      <a:latin typeface="Cambria Math"/>
                                    </a:rPr>
                                    <m:t>(2</m:t>
                                  </m:r>
                                  <m:r>
                                    <a:rPr lang="en-US" sz="2100" i="1" smtClean="0">
                                      <a:solidFill>
                                        <a:srgbClr val="0070C0"/>
                                      </a:solidFill>
                                      <a:latin typeface="Cambria Math"/>
                                    </a:rPr>
                                    <m:t>𝑘𝑡</m:t>
                                  </m:r>
                                  <m:r>
                                    <a:rPr lang="en-US" sz="2100" i="1" dirty="0" smtClean="0">
                                      <a:solidFill>
                                        <a:srgbClr val="0070C0"/>
                                      </a:solidFill>
                                      <a:latin typeface="Cambria Math"/>
                                    </a:rPr>
                                    <m:t>)</m:t>
                                  </m:r>
                                </m:e>
                              </m:func>
                            </m:num>
                            <m:den>
                              <m:sSup>
                                <m:sSupPr>
                                  <m:ctrlPr>
                                    <a:rPr lang="en-US" sz="2100" i="1">
                                      <a:solidFill>
                                        <a:srgbClr val="0070C0"/>
                                      </a:solidFill>
                                      <a:latin typeface="Cambria Math"/>
                                    </a:rPr>
                                  </m:ctrlPr>
                                </m:sSupPr>
                                <m:e>
                                  <m:r>
                                    <a:rPr lang="en-US" sz="2100" i="1" smtClean="0">
                                      <a:solidFill>
                                        <a:srgbClr val="0070C0"/>
                                      </a:solidFill>
                                      <a:latin typeface="Cambria Math"/>
                                    </a:rPr>
                                    <m:t>4</m:t>
                                  </m:r>
                                  <m:r>
                                    <a:rPr lang="en-US" sz="2100" i="1">
                                      <a:solidFill>
                                        <a:srgbClr val="0070C0"/>
                                      </a:solidFill>
                                      <a:latin typeface="Cambria Math"/>
                                    </a:rPr>
                                    <m:t>𝑘</m:t>
                                  </m:r>
                                </m:e>
                                <m:sup>
                                  <m:r>
                                    <a:rPr lang="en-US" sz="2100" i="1">
                                      <a:solidFill>
                                        <a:srgbClr val="0070C0"/>
                                      </a:solidFill>
                                      <a:latin typeface="Cambria Math"/>
                                    </a:rPr>
                                    <m:t>2</m:t>
                                  </m:r>
                                </m:sup>
                              </m:sSup>
                              <m:r>
                                <a:rPr lang="en-US" sz="2100" i="1" smtClean="0">
                                  <a:solidFill>
                                    <a:srgbClr val="0070C0"/>
                                  </a:solidFill>
                                  <a:latin typeface="Cambria Math"/>
                                </a:rPr>
                                <m:t>−1</m:t>
                              </m:r>
                            </m:den>
                          </m:f>
                          <m:r>
                            <a:rPr lang="en-US" sz="2100" i="1" dirty="0" smtClean="0">
                              <a:solidFill>
                                <a:srgbClr val="0070C0"/>
                              </a:solidFill>
                              <a:latin typeface="Cambria Math"/>
                            </a:rPr>
                            <m:t>=</m:t>
                          </m:r>
                        </m:e>
                      </m:nary>
                      <m:f>
                        <m:fPr>
                          <m:ctrlPr>
                            <a:rPr lang="en-US" sz="2100" i="1">
                              <a:solidFill>
                                <a:srgbClr val="0070C0"/>
                              </a:solidFill>
                              <a:latin typeface="Cambria Math"/>
                            </a:rPr>
                          </m:ctrlPr>
                        </m:fPr>
                        <m:num>
                          <m:r>
                            <a:rPr lang="en-US" sz="2100" i="1" smtClean="0">
                              <a:solidFill>
                                <a:srgbClr val="0070C0"/>
                              </a:solidFill>
                              <a:latin typeface="Cambria Math"/>
                            </a:rPr>
                            <m:t>2</m:t>
                          </m:r>
                        </m:num>
                        <m:den>
                          <m:r>
                            <a:rPr lang="en-US" sz="2100" i="1" dirty="0">
                              <a:solidFill>
                                <a:srgbClr val="0070C0"/>
                              </a:solidFill>
                              <a:latin typeface="Cambria Math"/>
                            </a:rPr>
                            <m:t>𝜋</m:t>
                          </m:r>
                        </m:den>
                      </m:f>
                      <m:r>
                        <a:rPr lang="en-US" sz="2100" i="1" dirty="0" smtClean="0">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4</m:t>
                          </m:r>
                        </m:num>
                        <m:den>
                          <m:r>
                            <a:rPr lang="en-US" sz="2100" i="1" dirty="0">
                              <a:solidFill>
                                <a:srgbClr val="0070C0"/>
                              </a:solidFill>
                              <a:latin typeface="Cambria Math"/>
                            </a:rPr>
                            <m:t>𝜋</m:t>
                          </m:r>
                        </m:den>
                      </m:f>
                      <m:d>
                        <m:dPr>
                          <m:begChr m:val="["/>
                          <m:endChr m:val="]"/>
                          <m:ctrlPr>
                            <a:rPr lang="en-US" sz="2100" i="1" dirty="0" smtClean="0">
                              <a:solidFill>
                                <a:srgbClr val="0070C0"/>
                              </a:solidFill>
                              <a:latin typeface="Cambria Math"/>
                            </a:rPr>
                          </m:ctrlPr>
                        </m:dPr>
                        <m:e>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smtClean="0">
                                      <a:solidFill>
                                        <a:srgbClr val="0070C0"/>
                                      </a:solidFill>
                                      <a:latin typeface="Cambria Math"/>
                                    </a:rPr>
                                    <m:t>cos</m:t>
                                  </m:r>
                                </m:fName>
                                <m:e>
                                  <m:d>
                                    <m:dPr>
                                      <m:ctrlPr>
                                        <a:rPr lang="en-US" sz="2100" i="1">
                                          <a:solidFill>
                                            <a:srgbClr val="0070C0"/>
                                          </a:solidFill>
                                          <a:latin typeface="Cambria Math"/>
                                        </a:rPr>
                                      </m:ctrlPr>
                                    </m:dPr>
                                    <m:e>
                                      <m:r>
                                        <a:rPr lang="en-US" sz="2100" i="1" smtClean="0">
                                          <a:solidFill>
                                            <a:srgbClr val="0070C0"/>
                                          </a:solidFill>
                                          <a:latin typeface="Cambria Math"/>
                                        </a:rPr>
                                        <m:t>2</m:t>
                                      </m:r>
                                      <m:r>
                                        <a:rPr lang="en-US" sz="2100" i="1" dirty="0" smtClean="0">
                                          <a:solidFill>
                                            <a:srgbClr val="0070C0"/>
                                          </a:solidFill>
                                          <a:latin typeface="Cambria Math"/>
                                        </a:rPr>
                                        <m:t>𝑡</m:t>
                                      </m:r>
                                    </m:e>
                                  </m:d>
                                </m:e>
                              </m:func>
                            </m:num>
                            <m:den>
                              <m:r>
                                <a:rPr lang="en-US" sz="2100" i="1" dirty="0" smtClean="0">
                                  <a:solidFill>
                                    <a:srgbClr val="0070C0"/>
                                  </a:solidFill>
                                  <a:latin typeface="Cambria Math"/>
                                </a:rPr>
                                <m:t>3</m:t>
                              </m:r>
                            </m:den>
                          </m:f>
                          <m:r>
                            <a:rPr lang="en-US" sz="210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smtClean="0">
                                          <a:solidFill>
                                            <a:srgbClr val="0070C0"/>
                                          </a:solidFill>
                                          <a:latin typeface="Cambria Math"/>
                                        </a:rPr>
                                        <m:t>4</m:t>
                                      </m:r>
                                      <m:r>
                                        <a:rPr lang="en-US" sz="2100" i="1" dirty="0" smtClean="0">
                                          <a:solidFill>
                                            <a:srgbClr val="0070C0"/>
                                          </a:solidFill>
                                          <a:latin typeface="Cambria Math"/>
                                        </a:rPr>
                                        <m:t>𝑡</m:t>
                                      </m:r>
                                    </m:e>
                                  </m:d>
                                </m:e>
                              </m:func>
                            </m:num>
                            <m:den>
                              <m:r>
                                <a:rPr lang="en-US" sz="2100" i="1" dirty="0" smtClean="0">
                                  <a:solidFill>
                                    <a:srgbClr val="0070C0"/>
                                  </a:solidFill>
                                  <a:latin typeface="Cambria Math"/>
                                </a:rPr>
                                <m:t>15</m:t>
                              </m:r>
                            </m:den>
                          </m:f>
                          <m:r>
                            <a:rPr lang="en-US" sz="2100" i="1" dirty="0">
                              <a:solidFill>
                                <a:srgbClr val="0070C0"/>
                              </a:solidFill>
                              <a:latin typeface="Cambria Math"/>
                            </a:rPr>
                            <m:t>+…</m:t>
                          </m:r>
                          <m:r>
                            <a:rPr lang="en-US" sz="2100" i="1" dirty="0" smtClean="0">
                              <a:solidFill>
                                <a:srgbClr val="0070C0"/>
                              </a:solidFill>
                              <a:latin typeface="Cambria Math"/>
                            </a:rPr>
                            <m:t>+</m:t>
                          </m:r>
                          <m:f>
                            <m:fPr>
                              <m:ctrlPr>
                                <a:rPr lang="en-US" sz="2100" i="1">
                                  <a:solidFill>
                                    <a:srgbClr val="0070C0"/>
                                  </a:solidFill>
                                  <a:latin typeface="Cambria Math"/>
                                </a:rPr>
                              </m:ctrlPr>
                            </m:fPr>
                            <m:num>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r>
                                    <a:rPr lang="en-US" sz="2100" i="1">
                                      <a:solidFill>
                                        <a:srgbClr val="0070C0"/>
                                      </a:solidFill>
                                      <a:latin typeface="Cambria Math"/>
                                    </a:rPr>
                                    <m:t>(2</m:t>
                                  </m:r>
                                  <m:r>
                                    <a:rPr lang="en-US" sz="2100" i="1">
                                      <a:solidFill>
                                        <a:srgbClr val="0070C0"/>
                                      </a:solidFill>
                                      <a:latin typeface="Cambria Math"/>
                                    </a:rPr>
                                    <m:t>𝑘𝑡</m:t>
                                  </m:r>
                                  <m:r>
                                    <a:rPr lang="en-US" sz="2100" i="1" dirty="0">
                                      <a:solidFill>
                                        <a:srgbClr val="0070C0"/>
                                      </a:solidFill>
                                      <a:latin typeface="Cambria Math"/>
                                    </a:rPr>
                                    <m:t>)</m:t>
                                  </m:r>
                                </m:e>
                              </m:func>
                            </m:num>
                            <m:den>
                              <m:sSup>
                                <m:sSupPr>
                                  <m:ctrlPr>
                                    <a:rPr lang="en-US" sz="2100" i="1">
                                      <a:solidFill>
                                        <a:srgbClr val="0070C0"/>
                                      </a:solidFill>
                                      <a:latin typeface="Cambria Math"/>
                                    </a:rPr>
                                  </m:ctrlPr>
                                </m:sSupPr>
                                <m:e>
                                  <m:r>
                                    <a:rPr lang="en-US" sz="2100" i="1">
                                      <a:solidFill>
                                        <a:srgbClr val="0070C0"/>
                                      </a:solidFill>
                                      <a:latin typeface="Cambria Math"/>
                                    </a:rPr>
                                    <m:t>4</m:t>
                                  </m:r>
                                  <m:r>
                                    <a:rPr lang="en-US" sz="2100" i="1">
                                      <a:solidFill>
                                        <a:srgbClr val="0070C0"/>
                                      </a:solidFill>
                                      <a:latin typeface="Cambria Math"/>
                                    </a:rPr>
                                    <m:t>𝑘</m:t>
                                  </m:r>
                                </m:e>
                                <m:sup>
                                  <m:r>
                                    <a:rPr lang="en-US" sz="2100" i="1">
                                      <a:solidFill>
                                        <a:srgbClr val="0070C0"/>
                                      </a:solidFill>
                                      <a:latin typeface="Cambria Math"/>
                                    </a:rPr>
                                    <m:t>2</m:t>
                                  </m:r>
                                </m:sup>
                              </m:sSup>
                              <m:r>
                                <a:rPr lang="en-US" sz="2100" i="1">
                                  <a:solidFill>
                                    <a:srgbClr val="0070C0"/>
                                  </a:solidFill>
                                  <a:latin typeface="Cambria Math"/>
                                </a:rPr>
                                <m:t>−1</m:t>
                              </m:r>
                            </m:den>
                          </m:f>
                          <m:r>
                            <a:rPr lang="en-US" sz="2100" i="1" dirty="0" smtClean="0">
                              <a:solidFill>
                                <a:srgbClr val="0070C0"/>
                              </a:solidFill>
                              <a:latin typeface="Cambria Math"/>
                            </a:rPr>
                            <m:t>+…</m:t>
                          </m:r>
                        </m:e>
                      </m:d>
                      <m:r>
                        <a:rPr lang="en-US" sz="2100" i="1" dirty="0" smtClean="0">
                          <a:solidFill>
                            <a:srgbClr val="0070C0"/>
                          </a:solidFill>
                          <a:latin typeface="Cambria Math"/>
                        </a:rPr>
                        <m:t>.</m:t>
                      </m:r>
                    </m:oMath>
                  </m:oMathPara>
                </a14:m>
                <a:endParaRPr lang="en-US" sz="2100" dirty="0">
                  <a:solidFill>
                    <a:prstClr val="black"/>
                  </a:solidFill>
                  <a:latin typeface="Calibri"/>
                </a:endParaRPr>
              </a:p>
            </p:txBody>
          </p:sp>
        </mc:Choice>
        <mc:Fallback xmlns="">
          <p:sp>
            <p:nvSpPr>
              <p:cNvPr id="6" name="TextBox 3">
                <a:extLst>
                  <a:ext uri="{FF2B5EF4-FFF2-40B4-BE49-F238E27FC236}">
                    <a16:creationId xmlns="" xmlns:a16="http://schemas.microsoft.com/office/drawing/2014/main" xmlns:a14="http://schemas.microsoft.com/office/drawing/2010/main" id="{FC6294BA-5D1F-4440-9F72-32E8C765AFAF}"/>
                  </a:ext>
                </a:extLst>
              </p:cNvPr>
              <p:cNvSpPr txBox="1">
                <a:spLocks noRot="1" noChangeAspect="1" noMove="1" noResize="1" noEditPoints="1" noAdjustHandles="1" noChangeArrowheads="1" noChangeShapeType="1" noTextEdit="1"/>
              </p:cNvSpPr>
              <p:nvPr/>
            </p:nvSpPr>
            <p:spPr bwMode="auto">
              <a:xfrm>
                <a:off x="193182" y="998806"/>
                <a:ext cx="11797047" cy="5178534"/>
              </a:xfrm>
              <a:prstGeom prst="rect">
                <a:avLst/>
              </a:prstGeom>
              <a:blipFill rotWithShape="1">
                <a:blip r:embed="rId3"/>
                <a:stretch>
                  <a:fillRect l="-672" t="-7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477259" y="2124813"/>
            <a:ext cx="4365067" cy="157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8190962" y="3752166"/>
                <a:ext cx="3086637" cy="369332"/>
              </a:xfrm>
              <a:prstGeom prst="rect">
                <a:avLst/>
              </a:prstGeom>
            </p:spPr>
            <p:txBody>
              <a:bodyPr wrap="square">
                <a:spAutoFit/>
              </a:bodyPr>
              <a:lstStyle/>
              <a:p>
                <a:r>
                  <a:rPr lang="en-US" dirty="0" smtClean="0">
                    <a:solidFill>
                      <a:prstClr val="black"/>
                    </a:solidFill>
                  </a:rPr>
                  <a:t>Rectified wave </a:t>
                </a:r>
                <a14:m>
                  <m:oMath xmlns:m="http://schemas.openxmlformats.org/officeDocument/2006/math">
                    <m:r>
                      <a:rPr lang="en-US" i="1" dirty="0" smtClean="0">
                        <a:solidFill>
                          <a:prstClr val="black"/>
                        </a:solidFill>
                        <a:latin typeface="Cambria Math"/>
                      </a:rPr>
                      <m:t>𝑓</m:t>
                    </m:r>
                    <m:r>
                      <a:rPr lang="en-US" i="1" dirty="0" smtClean="0">
                        <a:solidFill>
                          <a:prstClr val="black"/>
                        </a:solidFill>
                        <a:latin typeface="Cambria Math"/>
                      </a:rPr>
                      <m:t>(</m:t>
                    </m:r>
                    <m:r>
                      <a:rPr lang="en-US" i="1" dirty="0" smtClean="0">
                        <a:solidFill>
                          <a:prstClr val="black"/>
                        </a:solidFill>
                        <a:latin typeface="Cambria Math"/>
                      </a:rPr>
                      <m:t>𝑡</m:t>
                    </m:r>
                    <m:r>
                      <a:rPr lang="en-US" i="1" dirty="0" smtClean="0">
                        <a:solidFill>
                          <a:prstClr val="black"/>
                        </a:solidFill>
                        <a:latin typeface="Cambria Math"/>
                      </a:rPr>
                      <m:t>)=|</m:t>
                    </m:r>
                    <m:func>
                      <m:funcPr>
                        <m:ctrlPr>
                          <a:rPr lang="en-US" i="1" dirty="0" smtClean="0">
                            <a:solidFill>
                              <a:prstClr val="black"/>
                            </a:solidFill>
                            <a:latin typeface="Cambria Math"/>
                          </a:rPr>
                        </m:ctrlPr>
                      </m:funcPr>
                      <m:fName>
                        <m:r>
                          <m:rPr>
                            <m:sty m:val="p"/>
                          </m:rPr>
                          <a:rPr lang="en-US" dirty="0" err="1" smtClean="0">
                            <a:solidFill>
                              <a:prstClr val="black"/>
                            </a:solidFill>
                            <a:latin typeface="Cambria Math"/>
                          </a:rPr>
                          <m:t>sin</m:t>
                        </m:r>
                      </m:fName>
                      <m:e>
                        <m:r>
                          <a:rPr lang="en-US" i="1" dirty="0" smtClean="0">
                            <a:solidFill>
                              <a:prstClr val="black"/>
                            </a:solidFill>
                            <a:latin typeface="Cambria Math"/>
                          </a:rPr>
                          <m:t>𝑡</m:t>
                        </m:r>
                      </m:e>
                    </m:func>
                    <m:r>
                      <a:rPr lang="en-US" i="1" dirty="0" smtClean="0">
                        <a:solidFill>
                          <a:prstClr val="black"/>
                        </a:solidFill>
                        <a:latin typeface="Cambria Math"/>
                      </a:rPr>
                      <m:t>|</m:t>
                    </m:r>
                  </m:oMath>
                </a14:m>
                <a:r>
                  <a:rPr lang="en-US" dirty="0" smtClean="0">
                    <a:solidFill>
                      <a:prstClr val="black"/>
                    </a:solidFill>
                  </a:rPr>
                  <a:t>.</a:t>
                </a:r>
                <a:endParaRPr lang="en-US"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8190962" y="3752166"/>
                <a:ext cx="3086637" cy="369332"/>
              </a:xfrm>
              <a:prstGeom prst="rect">
                <a:avLst/>
              </a:prstGeom>
              <a:blipFill rotWithShape="1">
                <a:blip r:embed="rId6"/>
                <a:stretch>
                  <a:fillRect l="-1779" t="-8333" b="-26667"/>
                </a:stretch>
              </a:blipFill>
            </p:spPr>
            <p:txBody>
              <a:bodyPr/>
              <a:lstStyle/>
              <a:p>
                <a:r>
                  <a:rPr lang="en-US">
                    <a:noFill/>
                  </a:rPr>
                  <a:t> </a:t>
                </a:r>
              </a:p>
            </p:txBody>
          </p:sp>
        </mc:Fallback>
      </mc:AlternateContent>
    </p:spTree>
    <p:extLst>
      <p:ext uri="{BB962C8B-B14F-4D97-AF65-F5344CB8AC3E}">
        <p14:creationId xmlns:p14="http://schemas.microsoft.com/office/powerpoint/2010/main" val="8949044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01772" y="727656"/>
                <a:ext cx="11797047" cy="50125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a:solidFill>
                      <a:prstClr val="black"/>
                    </a:solidFill>
                    <a:latin typeface="Calibri"/>
                  </a:rPr>
                  <a:t>Although Fourier series can be obtained for a large class of functions. However, it can not be found for functions which carry abrupt changes in short time. Moreover, It should not be assumed that the existence of the Fourier coefficients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panose="02040503050406030204" pitchFamily="18" charset="0"/>
                          </a:rPr>
                          <m:t>𝑎</m:t>
                        </m:r>
                      </m:e>
                      <m:sub>
                        <m:r>
                          <a:rPr lang="en-US" sz="2200" i="1" dirty="0" smtClean="0">
                            <a:solidFill>
                              <a:prstClr val="black"/>
                            </a:solidFill>
                            <a:latin typeface="Cambria Math" panose="02040503050406030204" pitchFamily="18" charset="0"/>
                          </a:rPr>
                          <m:t>𝑘</m:t>
                        </m:r>
                      </m:sub>
                    </m:sSub>
                  </m:oMath>
                </a14:m>
                <a:r>
                  <a:rPr lang="en-US" sz="2200" i="1" dirty="0">
                    <a:solidFill>
                      <a:prstClr val="black"/>
                    </a:solidFill>
                    <a:latin typeface="Calibri"/>
                  </a:rPr>
                  <a:t> </a:t>
                </a:r>
                <a:r>
                  <a:rPr lang="en-US" sz="2200" dirty="0">
                    <a:solidFill>
                      <a:prstClr val="black"/>
                    </a:solidFill>
                    <a:latin typeface="Calibri"/>
                  </a:rPr>
                  <a:t>and </a:t>
                </a:r>
                <a14:m>
                  <m:oMath xmlns:m="http://schemas.openxmlformats.org/officeDocument/2006/math">
                    <m:sSub>
                      <m:sSubPr>
                        <m:ctrlPr>
                          <a:rPr lang="en-US" sz="2200" i="1" dirty="0">
                            <a:solidFill>
                              <a:prstClr val="black"/>
                            </a:solidFill>
                            <a:latin typeface="Cambria Math"/>
                          </a:rPr>
                        </m:ctrlPr>
                      </m:sSubPr>
                      <m:e>
                        <m:r>
                          <a:rPr lang="en-US" sz="2200" i="1" dirty="0" smtClean="0">
                            <a:solidFill>
                              <a:prstClr val="black"/>
                            </a:solidFill>
                            <a:latin typeface="Cambria Math" panose="02040503050406030204" pitchFamily="18" charset="0"/>
                          </a:rPr>
                          <m:t>𝑏</m:t>
                        </m:r>
                      </m:e>
                      <m:sub>
                        <m:r>
                          <a:rPr lang="en-US" sz="2200" i="1" dirty="0">
                            <a:solidFill>
                              <a:prstClr val="black"/>
                            </a:solidFill>
                            <a:latin typeface="Cambria Math" panose="02040503050406030204" pitchFamily="18" charset="0"/>
                          </a:rPr>
                          <m:t>𝑘</m:t>
                        </m:r>
                      </m:sub>
                    </m:sSub>
                  </m:oMath>
                </a14:m>
                <a:r>
                  <a:rPr lang="en-US" sz="2200" i="1" dirty="0">
                    <a:solidFill>
                      <a:prstClr val="black"/>
                    </a:solidFill>
                    <a:latin typeface="Calibri"/>
                  </a:rPr>
                  <a:t> </a:t>
                </a:r>
                <a:r>
                  <a:rPr lang="en-US" sz="2200" dirty="0">
                    <a:solidFill>
                      <a:prstClr val="black"/>
                    </a:solidFill>
                    <a:latin typeface="Calibri"/>
                  </a:rPr>
                  <a:t>implies that the associated series converges to the</a:t>
                </a:r>
              </a:p>
              <a:p>
                <a:r>
                  <a:rPr lang="en-US" sz="2200" dirty="0">
                    <a:solidFill>
                      <a:prstClr val="black"/>
                    </a:solidFill>
                    <a:latin typeface="Calibri"/>
                  </a:rPr>
                  <a:t>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.Therefore, there are set of conditions known as </a:t>
                </a:r>
                <a:r>
                  <a:rPr lang="en-US" sz="2200" b="1" dirty="0">
                    <a:solidFill>
                      <a:prstClr val="black"/>
                    </a:solidFill>
                    <a:latin typeface="Calibri"/>
                  </a:rPr>
                  <a:t>Dirichlet’s conditions </a:t>
                </a:r>
                <a:r>
                  <a:rPr lang="en-US" sz="2200" dirty="0">
                    <a:solidFill>
                      <a:prstClr val="black"/>
                    </a:solidFill>
                    <a:latin typeface="Calibri"/>
                  </a:rPr>
                  <a:t>which ensures that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has a convergent Fourier series expansion. These conditions are stated as:</a:t>
                </a:r>
              </a:p>
              <a:p>
                <a:pPr marL="457200" indent="-457200">
                  <a:buFont typeface="+mj-lt"/>
                  <a:buAutoNum type="arabicPeriod"/>
                </a:pPr>
                <a:endParaRPr lang="en-US" sz="1050" dirty="0">
                  <a:solidFill>
                    <a:prstClr val="black"/>
                  </a:solidFill>
                  <a:latin typeface="Calibri"/>
                </a:endParaRPr>
              </a:p>
              <a:p>
                <a:pPr marL="457200" indent="-457200">
                  <a:buFont typeface="+mj-lt"/>
                  <a:buAutoNum type="arabicPeriod"/>
                </a:pPr>
                <a:r>
                  <a:rPr lang="en-US" sz="2200" dirty="0">
                    <a:solidFill>
                      <a:prstClr val="black"/>
                    </a:solidFill>
                    <a:latin typeface="Calibri"/>
                  </a:rPr>
                  <a:t>Over any period,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must be absolutely integrable, i.e.,</a:t>
                </a:r>
              </a:p>
              <a:p>
                <a:pPr/>
                <a14:m>
                  <m:oMathPara xmlns:m="http://schemas.openxmlformats.org/officeDocument/2006/math">
                    <m:oMathParaPr>
                      <m:jc m:val="centerGroup"/>
                    </m:oMathParaPr>
                    <m:oMath xmlns:m="http://schemas.openxmlformats.org/officeDocument/2006/math">
                      <m:nary>
                        <m:naryPr>
                          <m:limLoc m:val="undOvr"/>
                          <m:ctrlPr>
                            <a:rPr lang="en-US" sz="2200" i="1" smtClean="0">
                              <a:solidFill>
                                <a:prstClr val="black"/>
                              </a:solidFill>
                              <a:latin typeface="Cambria Math"/>
                            </a:rPr>
                          </m:ctrlPr>
                        </m:naryPr>
                        <m:sub>
                          <m:r>
                            <m:rPr>
                              <m:brk m:alnAt="24"/>
                            </m:rPr>
                            <a:rPr lang="en-US" sz="2200" i="1" smtClean="0">
                              <a:solidFill>
                                <a:prstClr val="black"/>
                              </a:solidFill>
                              <a:latin typeface="Cambria Math" panose="02040503050406030204" pitchFamily="18" charset="0"/>
                            </a:rPr>
                            <m:t>𝑥</m:t>
                          </m:r>
                        </m:sub>
                        <m:sup/>
                        <m:e>
                          <m:d>
                            <m:dPr>
                              <m:begChr m:val="|"/>
                              <m:endChr m:val="|"/>
                              <m:ctrlPr>
                                <a:rPr lang="en-US" sz="2200" i="1" smtClean="0">
                                  <a:solidFill>
                                    <a:prstClr val="black"/>
                                  </a:solidFill>
                                  <a:latin typeface="Cambria Math"/>
                                </a:rPr>
                              </m:ctrlPr>
                            </m:dPr>
                            <m:e>
                              <m:r>
                                <a:rPr lang="en-US" sz="2200" i="1" smtClean="0">
                                  <a:solidFill>
                                    <a:prstClr val="black"/>
                                  </a:solidFill>
                                  <a:latin typeface="Cambria Math" panose="02040503050406030204" pitchFamily="18" charset="0"/>
                                </a:rPr>
                                <m:t>𝑓</m:t>
                              </m:r>
                              <m:d>
                                <m:dPr>
                                  <m:ctrlPr>
                                    <a:rPr lang="en-US" sz="2200" i="1" smtClean="0">
                                      <a:solidFill>
                                        <a:prstClr val="black"/>
                                      </a:solidFill>
                                      <a:latin typeface="Cambria Math"/>
                                    </a:rPr>
                                  </m:ctrlPr>
                                </m:dPr>
                                <m:e>
                                  <m:r>
                                    <a:rPr lang="en-US" sz="2200" i="1" smtClean="0">
                                      <a:solidFill>
                                        <a:prstClr val="black"/>
                                      </a:solidFill>
                                      <a:latin typeface="Cambria Math" panose="02040503050406030204" pitchFamily="18" charset="0"/>
                                    </a:rPr>
                                    <m:t>𝑥</m:t>
                                  </m:r>
                                </m:e>
                              </m:d>
                            </m:e>
                          </m:d>
                          <m:r>
                            <a:rPr lang="en-US" sz="2200" i="1" smtClean="0">
                              <a:solidFill>
                                <a:prstClr val="black"/>
                              </a:solidFill>
                              <a:latin typeface="Cambria Math" panose="02040503050406030204" pitchFamily="18" charset="0"/>
                            </a:rPr>
                            <m:t>𝑑𝑥</m:t>
                          </m:r>
                          <m:r>
                            <a:rPr lang="en-US" sz="2200" i="1" smtClean="0">
                              <a:solidFill>
                                <a:prstClr val="black"/>
                              </a:solidFill>
                              <a:latin typeface="Cambria Math" panose="02040503050406030204" pitchFamily="18" charset="0"/>
                            </a:rPr>
                            <m:t>&lt;∞</m:t>
                          </m:r>
                        </m:e>
                      </m:nary>
                      <m:r>
                        <a:rPr lang="en-US" sz="2200" i="1" smtClean="0">
                          <a:solidFill>
                            <a:prstClr val="black"/>
                          </a:solidFill>
                          <a:latin typeface="Cambria Math" panose="02040503050406030204" pitchFamily="18" charset="0"/>
                        </a:rPr>
                        <m:t>.</m:t>
                      </m:r>
                    </m:oMath>
                  </m:oMathPara>
                </a14:m>
                <a:endParaRPr lang="en-US" sz="2200" dirty="0">
                  <a:solidFill>
                    <a:prstClr val="black"/>
                  </a:solidFill>
                  <a:latin typeface="Calibri"/>
                </a:endParaRPr>
              </a:p>
              <a:p>
                <a:endParaRPr lang="en-US" sz="700" dirty="0">
                  <a:solidFill>
                    <a:prstClr val="black"/>
                  </a:solidFill>
                  <a:latin typeface="Calibri"/>
                </a:endParaRPr>
              </a:p>
              <a:p>
                <a:pPr marL="457200" indent="-457200">
                  <a:buFont typeface="+mj-lt"/>
                  <a:buAutoNum type="arabicPeriod" startAt="2"/>
                </a:pPr>
                <a:r>
                  <a:rPr lang="en-US" sz="2200" dirty="0">
                    <a:solidFill>
                      <a:prstClr val="black"/>
                    </a:solidFill>
                    <a:latin typeface="Calibri"/>
                  </a:rPr>
                  <a:t>In any finite interval,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of bounded variation, i.e., there are no more than a finite number of maxima and minima in that interval.</a:t>
                </a:r>
              </a:p>
              <a:p>
                <a:pPr marL="457200" indent="-457200">
                  <a:buFont typeface="+mj-lt"/>
                  <a:buAutoNum type="arabicPeriod" startAt="2"/>
                </a:pPr>
                <a:endParaRPr lang="en-US" sz="1000" dirty="0">
                  <a:solidFill>
                    <a:prstClr val="black"/>
                  </a:solidFill>
                  <a:latin typeface="Calibri"/>
                </a:endParaRPr>
              </a:p>
              <a:p>
                <a:pPr marL="457200" indent="-457200">
                  <a:buFont typeface="+mj-lt"/>
                  <a:buAutoNum type="arabicPeriod" startAt="2"/>
                </a:pPr>
                <a:r>
                  <a:rPr lang="en-US" sz="2200" dirty="0">
                    <a:solidFill>
                      <a:prstClr val="black"/>
                    </a:solidFill>
                    <a:latin typeface="Calibri"/>
                  </a:rPr>
                  <a:t>In any finite interval,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of bounded variation, i.e., there are finite number of discontinuities.</a:t>
                </a:r>
              </a:p>
              <a:p>
                <a:endParaRPr lang="en-US" sz="2200" b="1" dirty="0">
                  <a:solidFill>
                    <a:srgbClr val="C00000"/>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01772" y="727656"/>
                <a:ext cx="11797047" cy="5012591"/>
              </a:xfrm>
              <a:prstGeom prst="rect">
                <a:avLst/>
              </a:prstGeom>
              <a:blipFill>
                <a:blip r:embed="rId2"/>
                <a:stretch>
                  <a:fillRect l="-672" t="-729" r="-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Existence &amp; Convergence of Fourier Series</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EBCD9641-AA2A-460F-95DE-BA3231D4040C}"/>
                  </a:ext>
                </a:extLst>
              </p:cNvPr>
              <p:cNvSpPr/>
              <p:nvPr/>
            </p:nvSpPr>
            <p:spPr>
              <a:xfrm>
                <a:off x="193181" y="5436943"/>
                <a:ext cx="11990228" cy="1107996"/>
              </a:xfrm>
              <a:prstGeom prst="rect">
                <a:avLst/>
              </a:prstGeom>
            </p:spPr>
            <p:txBody>
              <a:bodyPr wrap="square">
                <a:spAutoFit/>
              </a:bodyPr>
              <a:lstStyle/>
              <a:p>
                <a:pPr algn="just"/>
                <a:r>
                  <a:rPr lang="en-US" sz="2200" dirty="0">
                    <a:solidFill>
                      <a:prstClr val="black"/>
                    </a:solidFill>
                  </a:rPr>
                  <a:t>If the above conditions are satisfied for any periodic function </a:t>
                </a:r>
                <a14:m>
                  <m:oMath xmlns:m="http://schemas.openxmlformats.org/officeDocument/2006/math">
                    <m:r>
                      <a:rPr lang="en-US" sz="2200" i="1" dirty="0">
                        <a:solidFill>
                          <a:prstClr val="black"/>
                        </a:solidFill>
                        <a:latin typeface="Cambria Math" panose="02040503050406030204" pitchFamily="18" charset="0"/>
                      </a:rPr>
                      <m:t>𝑓</m:t>
                    </m:r>
                    <m:d>
                      <m:dPr>
                        <m:ctrlPr>
                          <a:rPr lang="en-US" sz="2200" i="1" dirty="0">
                            <a:solidFill>
                              <a:prstClr val="black"/>
                            </a:solidFill>
                            <a:latin typeface="Cambria Math"/>
                          </a:rPr>
                        </m:ctrlPr>
                      </m:dPr>
                      <m:e>
                        <m:r>
                          <a:rPr lang="en-US" sz="2200" i="1" dirty="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oMath>
                </a14:m>
                <a:r>
                  <a:rPr lang="en-US" sz="2200" dirty="0">
                    <a:solidFill>
                      <a:prstClr val="black"/>
                    </a:solidFill>
                  </a:rPr>
                  <a:t> then the Fourier series expansion of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converges to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at all points where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is continuous and to the average of the right- and left-hand limits of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at points where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is discontinuous (that is, to the mean of the discontinuity).</a:t>
                </a:r>
              </a:p>
            </p:txBody>
          </p:sp>
        </mc:Choice>
        <mc:Fallback xmlns="">
          <p:sp>
            <p:nvSpPr>
              <p:cNvPr id="7" name="Rectangle 6">
                <a:extLst>
                  <a:ext uri="{FF2B5EF4-FFF2-40B4-BE49-F238E27FC236}">
                    <a16:creationId xmlns:a16="http://schemas.microsoft.com/office/drawing/2014/main" id="{EBCD9641-AA2A-460F-95DE-BA3231D4040C}"/>
                  </a:ext>
                </a:extLst>
              </p:cNvPr>
              <p:cNvSpPr>
                <a:spLocks noRot="1" noChangeAspect="1" noMove="1" noResize="1" noEditPoints="1" noAdjustHandles="1" noChangeArrowheads="1" noChangeShapeType="1" noTextEdit="1"/>
              </p:cNvSpPr>
              <p:nvPr/>
            </p:nvSpPr>
            <p:spPr>
              <a:xfrm>
                <a:off x="193181" y="5436943"/>
                <a:ext cx="11990228" cy="1107996"/>
              </a:xfrm>
              <a:prstGeom prst="rect">
                <a:avLst/>
              </a:prstGeom>
              <a:blipFill>
                <a:blip r:embed="rId3"/>
                <a:stretch>
                  <a:fillRect l="-661" t="-3846" r="-661" b="-9890"/>
                </a:stretch>
              </a:blipFill>
            </p:spPr>
            <p:txBody>
              <a:bodyPr/>
              <a:lstStyle/>
              <a:p>
                <a:r>
                  <a:rPr lang="en-US">
                    <a:noFill/>
                  </a:rPr>
                  <a:t> </a:t>
                </a:r>
              </a:p>
            </p:txBody>
          </p:sp>
        </mc:Fallback>
      </mc:AlternateContent>
    </p:spTree>
    <p:extLst>
      <p:ext uri="{BB962C8B-B14F-4D97-AF65-F5344CB8AC3E}">
        <p14:creationId xmlns:p14="http://schemas.microsoft.com/office/powerpoint/2010/main" val="32063619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1" y="670300"/>
                <a:ext cx="11797047" cy="60267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a:solidFill>
                      <a:prstClr val="black"/>
                    </a:solidFill>
                    <a:latin typeface="Calibri"/>
                  </a:rPr>
                  <a:t>For a periodic function </a:t>
                </a:r>
                <a14:m>
                  <m:oMath xmlns:m="http://schemas.openxmlformats.org/officeDocument/2006/math">
                    <m:r>
                      <a:rPr lang="en-US" sz="2200" i="1" smtClean="0">
                        <a:solidFill>
                          <a:srgbClr val="0070C0"/>
                        </a:solidFill>
                        <a:latin typeface="Cambria Math"/>
                      </a:rPr>
                      <m:t>𝑓</m:t>
                    </m:r>
                    <m:r>
                      <a:rPr lang="en-US" sz="2200" i="1" smtClean="0">
                        <a:solidFill>
                          <a:srgbClr val="0070C0"/>
                        </a:solidFill>
                        <a:latin typeface="Cambria Math"/>
                      </a:rPr>
                      <m:t>(</m:t>
                    </m:r>
                    <m:r>
                      <a:rPr lang="en-US" sz="2200" i="1" smtClean="0">
                        <a:solidFill>
                          <a:srgbClr val="0070C0"/>
                        </a:solidFill>
                        <a:latin typeface="Cambria Math"/>
                      </a:rPr>
                      <m:t>𝑥</m:t>
                    </m:r>
                    <m:r>
                      <a:rPr lang="en-US" sz="2200" i="1" smtClean="0">
                        <a:solidFill>
                          <a:srgbClr val="0070C0"/>
                        </a:solidFill>
                        <a:latin typeface="Cambria Math"/>
                      </a:rPr>
                      <m:t>)</m:t>
                    </m:r>
                  </m:oMath>
                </a14:m>
                <a:r>
                  <a:rPr lang="en-US" sz="2200" dirty="0">
                    <a:solidFill>
                      <a:srgbClr val="0070C0"/>
                    </a:solidFill>
                  </a:rPr>
                  <a:t> </a:t>
                </a:r>
                <a:r>
                  <a:rPr lang="en-US" sz="2200" dirty="0">
                    <a:solidFill>
                      <a:prstClr val="black"/>
                    </a:solidFill>
                    <a:latin typeface="Calibri"/>
                  </a:rPr>
                  <a:t>of period </a:t>
                </a:r>
                <a14:m>
                  <m:oMath xmlns:m="http://schemas.openxmlformats.org/officeDocument/2006/math">
                    <m:r>
                      <a:rPr lang="en-US" sz="2200" i="1" dirty="0" smtClean="0">
                        <a:solidFill>
                          <a:srgbClr val="0070C0"/>
                        </a:solidFill>
                        <a:latin typeface="Cambria Math"/>
                      </a:rPr>
                      <m:t>𝑇</m:t>
                    </m:r>
                    <m:r>
                      <a:rPr lang="en-US" sz="2200" i="1" dirty="0" smtClean="0">
                        <a:solidFill>
                          <a:prstClr val="black"/>
                        </a:solidFill>
                        <a:latin typeface="Cambria Math"/>
                      </a:rPr>
                      <m:t>,</m:t>
                    </m:r>
                  </m:oMath>
                </a14:m>
                <a:r>
                  <a:rPr lang="en-US" sz="2200" dirty="0">
                    <a:solidFill>
                      <a:prstClr val="black"/>
                    </a:solidFill>
                    <a:latin typeface="Calibri"/>
                  </a:rPr>
                  <a:t> the </a:t>
                </a:r>
                <a:r>
                  <a:rPr lang="en-US" sz="2200" b="1" dirty="0">
                    <a:solidFill>
                      <a:prstClr val="black"/>
                    </a:solidFill>
                    <a:latin typeface="Calibri"/>
                  </a:rPr>
                  <a:t>Fourier series </a:t>
                </a:r>
                <a:r>
                  <a:rPr lang="en-US" sz="2200" dirty="0">
                    <a:solidFill>
                      <a:prstClr val="black"/>
                    </a:solidFill>
                    <a:latin typeface="Calibri"/>
                  </a:rPr>
                  <a:t>is given in terms of harmonics as:</a:t>
                </a:r>
                <a:endParaRPr lang="en-US" sz="2200" i="1" dirty="0">
                  <a:solidFill>
                    <a:srgbClr val="0070C0"/>
                  </a:solidFill>
                  <a:latin typeface="Calibri"/>
                </a:endParaRPr>
              </a:p>
              <a:p>
                <a:endParaRPr lang="en-US" sz="9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f>
                        <m:fPr>
                          <m:ctrlPr>
                            <a:rPr lang="en-US" sz="2200" i="1">
                              <a:solidFill>
                                <a:srgbClr val="0070C0"/>
                              </a:solidFill>
                              <a:latin typeface="Cambria Math"/>
                            </a:rPr>
                          </m:ctrlPr>
                        </m:fPr>
                        <m:num>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0</m:t>
                              </m:r>
                            </m:sub>
                          </m:sSub>
                        </m:num>
                        <m:den>
                          <m:r>
                            <a:rPr lang="en-US" sz="2200" i="1">
                              <a:solidFill>
                                <a:srgbClr val="0070C0"/>
                              </a:solidFill>
                              <a:latin typeface="Cambria Math"/>
                            </a:rPr>
                            <m:t>2</m:t>
                          </m:r>
                        </m:den>
                      </m:f>
                      <m:r>
                        <a:rPr lang="en-US" sz="2200" i="1">
                          <a:solidFill>
                            <a:srgbClr val="0070C0"/>
                          </a:solidFill>
                          <a:latin typeface="Cambria Math"/>
                        </a:rPr>
                        <m:t>+</m:t>
                      </m:r>
                      <m:d>
                        <m:dPr>
                          <m:begChr m:val="["/>
                          <m:endChr m:val="]"/>
                          <m:ctrlPr>
                            <a:rPr lang="en-US" sz="2200" i="1">
                              <a:solidFill>
                                <a:srgbClr val="0070C0"/>
                              </a:solidFill>
                              <a:latin typeface="Cambria Math"/>
                            </a:rPr>
                          </m:ctrlPr>
                        </m:dPr>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smtClean="0">
                                  <a:solidFill>
                                    <a:srgbClr val="0070C0"/>
                                  </a:solidFill>
                                  <a:latin typeface="Cambria Math" panose="02040503050406030204" pitchFamily="18" charset="0"/>
                                </a:rPr>
                                <m:t>1</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smtClean="0">
                                  <a:solidFill>
                                    <a:srgbClr val="0070C0"/>
                                  </a:solidFill>
                                  <a:latin typeface="Cambria Math" panose="02040503050406030204" pitchFamily="18" charset="0"/>
                                </a:rPr>
                                <m:t>1</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d>
                                <m:dPr>
                                  <m:ctrlPr>
                                    <a:rPr lang="en-US" sz="2200" i="1">
                                      <a:solidFill>
                                        <a:srgbClr val="0070C0"/>
                                      </a:solidFill>
                                      <a:latin typeface="Cambria Math"/>
                                    </a:rPr>
                                  </m:ctrlPr>
                                </m:dPr>
                                <m:e>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i="1" dirty="0" smtClean="0">
                          <a:solidFill>
                            <a:srgbClr val="0070C0"/>
                          </a:solidFill>
                          <a:latin typeface="Cambria Math" panose="02040503050406030204" pitchFamily="18" charset="0"/>
                        </a:rPr>
                        <m:t>+</m:t>
                      </m:r>
                      <m:d>
                        <m:dPr>
                          <m:begChr m:val="["/>
                          <m:endChr m:val="]"/>
                          <m:ctrlPr>
                            <a:rPr lang="en-US" sz="2200" i="1">
                              <a:solidFill>
                                <a:srgbClr val="0070C0"/>
                              </a:solidFill>
                              <a:latin typeface="Cambria Math"/>
                            </a:rPr>
                          </m:ctrlPr>
                        </m:dPr>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smtClean="0">
                                  <a:solidFill>
                                    <a:srgbClr val="0070C0"/>
                                  </a:solidFill>
                                  <a:latin typeface="Cambria Math" panose="02040503050406030204" pitchFamily="18" charset="0"/>
                                </a:rPr>
                                <m:t>2</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smtClean="0">
                                      <a:solidFill>
                                        <a:srgbClr val="0070C0"/>
                                      </a:solidFill>
                                      <a:latin typeface="Cambria Math" panose="02040503050406030204" pitchFamily="18" charset="0"/>
                                    </a:rPr>
                                    <m:t>2</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smtClean="0">
                                  <a:solidFill>
                                    <a:srgbClr val="0070C0"/>
                                  </a:solidFill>
                                  <a:latin typeface="Cambria Math" panose="02040503050406030204" pitchFamily="18" charset="0"/>
                                </a:rPr>
                                <m:t>2</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d>
                                <m:dPr>
                                  <m:ctrlPr>
                                    <a:rPr lang="en-US" sz="2200" i="1">
                                      <a:solidFill>
                                        <a:srgbClr val="0070C0"/>
                                      </a:solidFill>
                                      <a:latin typeface="Cambria Math"/>
                                    </a:rPr>
                                  </m:ctrlPr>
                                </m:dPr>
                                <m:e>
                                  <m:r>
                                    <a:rPr lang="en-US" sz="2200" i="1" smtClean="0">
                                      <a:solidFill>
                                        <a:srgbClr val="0070C0"/>
                                      </a:solidFill>
                                      <a:latin typeface="Cambria Math" panose="02040503050406030204" pitchFamily="18" charset="0"/>
                                    </a:rPr>
                                    <m:t>2</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i="1" dirty="0" smtClean="0">
                          <a:solidFill>
                            <a:srgbClr val="0070C0"/>
                          </a:solidFill>
                          <a:latin typeface="Cambria Math" panose="02040503050406030204" pitchFamily="18" charset="0"/>
                        </a:rPr>
                        <m:t>+…</m:t>
                      </m:r>
                    </m:oMath>
                  </m:oMathPara>
                </a14:m>
                <a:endParaRPr lang="en-US" sz="2200" i="1" dirty="0">
                  <a:solidFill>
                    <a:srgbClr val="0070C0"/>
                  </a:solidFill>
                  <a:latin typeface="Cambria Math"/>
                </a:endParaRPr>
              </a:p>
              <a:p>
                <a:endParaRPr lang="en-US" sz="2200" i="1" dirty="0">
                  <a:solidFill>
                    <a:srgbClr val="0070C0"/>
                  </a:solidFill>
                  <a:latin typeface="Cambria Math"/>
                </a:endParaRPr>
              </a:p>
              <a:p>
                <a:endParaRPr lang="en-US" sz="22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a:rPr>
                        <m:t>𝑓</m:t>
                      </m:r>
                      <m:d>
                        <m:dPr>
                          <m:ctrlPr>
                            <a:rPr lang="en-US" sz="2200" i="1" smtClean="0">
                              <a:solidFill>
                                <a:srgbClr val="0070C0"/>
                              </a:solidFill>
                              <a:latin typeface="Cambria Math"/>
                            </a:rPr>
                          </m:ctrlPr>
                        </m:dPr>
                        <m:e>
                          <m:r>
                            <a:rPr lang="en-US" sz="2200" i="1" smtClean="0">
                              <a:solidFill>
                                <a:srgbClr val="0070C0"/>
                              </a:solidFill>
                              <a:latin typeface="Cambria Math"/>
                            </a:rPr>
                            <m:t>𝑥</m:t>
                          </m:r>
                        </m:e>
                      </m:d>
                      <m:r>
                        <a:rPr lang="en-US" sz="2200" i="1" smtClean="0">
                          <a:solidFill>
                            <a:srgbClr val="0070C0"/>
                          </a:solidFill>
                          <a:latin typeface="Cambria Math"/>
                        </a:rPr>
                        <m:t>=</m:t>
                      </m:r>
                      <m:f>
                        <m:fPr>
                          <m:ctrlPr>
                            <a:rPr lang="en-US" sz="2200" i="1" smtClean="0">
                              <a:solidFill>
                                <a:srgbClr val="0070C0"/>
                              </a:solidFill>
                              <a:latin typeface="Cambria Math"/>
                            </a:rPr>
                          </m:ctrlPr>
                        </m:fPr>
                        <m:num>
                          <m:sSub>
                            <m:sSubPr>
                              <m:ctrlPr>
                                <a:rPr lang="en-US" sz="2200" i="1" smtClean="0">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0</m:t>
                              </m:r>
                            </m:sub>
                          </m:sSub>
                        </m:num>
                        <m:den>
                          <m:r>
                            <a:rPr lang="en-US" sz="2200" i="1" smtClean="0">
                              <a:solidFill>
                                <a:srgbClr val="0070C0"/>
                              </a:solidFill>
                              <a:latin typeface="Cambria Math"/>
                            </a:rPr>
                            <m:t>2</m:t>
                          </m:r>
                        </m:den>
                      </m:f>
                      <m:r>
                        <a:rPr lang="en-US" sz="2200" i="1" smtClean="0">
                          <a:solidFill>
                            <a:srgbClr val="0070C0"/>
                          </a:solidFill>
                          <a:latin typeface="Cambria Math"/>
                        </a:rPr>
                        <m:t>+ </m:t>
                      </m:r>
                      <m:nary>
                        <m:naryPr>
                          <m:chr m:val="∑"/>
                          <m:ctrlPr>
                            <a:rPr lang="en-US" sz="2200" i="1" smtClean="0">
                              <a:solidFill>
                                <a:srgbClr val="0070C0"/>
                              </a:solidFill>
                              <a:latin typeface="Cambria Math"/>
                            </a:rPr>
                          </m:ctrlPr>
                        </m:naryPr>
                        <m:sub>
                          <m:r>
                            <m:rPr>
                              <m:brk m:alnAt="23"/>
                            </m:rPr>
                            <a:rPr lang="en-US" sz="2200" i="1" smtClean="0">
                              <a:solidFill>
                                <a:srgbClr val="0070C0"/>
                              </a:solidFill>
                              <a:latin typeface="Cambria Math"/>
                            </a:rPr>
                            <m:t>𝑘</m:t>
                          </m:r>
                          <m:r>
                            <a:rPr lang="en-US" sz="2200" i="1" smtClean="0">
                              <a:solidFill>
                                <a:srgbClr val="0070C0"/>
                              </a:solidFill>
                              <a:latin typeface="Cambria Math"/>
                            </a:rPr>
                            <m:t>=1</m:t>
                          </m:r>
                        </m:sub>
                        <m:sup>
                          <m:r>
                            <a:rPr lang="en-US" sz="2200" i="1" smtClean="0">
                              <a:solidFill>
                                <a:srgbClr val="0070C0"/>
                              </a:solidFill>
                              <a:latin typeface="Cambria Math"/>
                              <a:ea typeface="Cambria Math"/>
                            </a:rPr>
                            <m:t>∞</m:t>
                          </m:r>
                        </m:sup>
                        <m:e>
                          <m:d>
                            <m:dPr>
                              <m:begChr m:val="["/>
                              <m:endChr m:val="]"/>
                              <m:ctrlPr>
                                <a:rPr lang="en-US" sz="2200" i="1" smtClean="0">
                                  <a:solidFill>
                                    <a:srgbClr val="0070C0"/>
                                  </a:solidFill>
                                  <a:latin typeface="Cambria Math"/>
                                </a:rPr>
                              </m:ctrlPr>
                            </m:dPr>
                            <m:e>
                              <m:sSub>
                                <m:sSubPr>
                                  <m:ctrlPr>
                                    <a:rPr lang="en-US" sz="2200" i="1" smtClean="0">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𝑘</m:t>
                                  </m:r>
                                </m:sub>
                              </m:sSub>
                              <m:func>
                                <m:funcPr>
                                  <m:ctrlPr>
                                    <a:rPr lang="en-US" sz="2200" i="1" smtClean="0">
                                      <a:solidFill>
                                        <a:srgbClr val="0070C0"/>
                                      </a:solidFill>
                                      <a:latin typeface="Cambria Math"/>
                                    </a:rPr>
                                  </m:ctrlPr>
                                </m:funcPr>
                                <m:fName>
                                  <m:r>
                                    <m:rPr>
                                      <m:sty m:val="p"/>
                                    </m:rPr>
                                    <a:rPr lang="en-US" sz="2200" smtClean="0">
                                      <a:solidFill>
                                        <a:srgbClr val="0070C0"/>
                                      </a:solidFill>
                                      <a:latin typeface="Cambria Math"/>
                                    </a:rPr>
                                    <m:t>cos</m:t>
                                  </m:r>
                                </m:fName>
                                <m:e>
                                  <m:d>
                                    <m:dPr>
                                      <m:ctrlPr>
                                        <a:rPr lang="en-US" sz="2200" i="1" smtClean="0">
                                          <a:solidFill>
                                            <a:srgbClr val="0070C0"/>
                                          </a:solidFill>
                                          <a:latin typeface="Cambria Math"/>
                                        </a:rPr>
                                      </m:ctrlPr>
                                    </m:dPr>
                                    <m:e>
                                      <m:r>
                                        <a:rPr lang="en-US" sz="2200" i="1" smtClean="0">
                                          <a:solidFill>
                                            <a:srgbClr val="0070C0"/>
                                          </a:solidFill>
                                          <a:latin typeface="Cambria Math"/>
                                        </a:rPr>
                                        <m:t>𝑘</m:t>
                                      </m:r>
                                      <m:r>
                                        <a:rPr lang="en-US" sz="2200" i="1">
                                          <a:solidFill>
                                            <a:srgbClr val="0070C0"/>
                                          </a:solidFill>
                                          <a:latin typeface="Cambria Math"/>
                                          <a:ea typeface="Cambria Math"/>
                                        </a:rPr>
                                        <m:t>𝜔</m:t>
                                      </m:r>
                                      <m:r>
                                        <a:rPr lang="en-US" sz="2200" i="1" dirty="0" smtClean="0">
                                          <a:solidFill>
                                            <a:srgbClr val="0070C0"/>
                                          </a:solidFill>
                                          <a:latin typeface="Cambria Math"/>
                                        </a:rPr>
                                        <m:t>𝑥</m:t>
                                      </m:r>
                                    </m:e>
                                  </m:d>
                                </m:e>
                              </m:func>
                              <m:r>
                                <a:rPr lang="en-US" sz="2200" i="1" smtClean="0">
                                  <a:solidFill>
                                    <a:srgbClr val="0070C0"/>
                                  </a:solidFill>
                                  <a:latin typeface="Cambria Math"/>
                                </a:rPr>
                                <m:t>+</m:t>
                              </m:r>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smtClean="0">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smtClean="0">
                                      <a:solidFill>
                                        <a:srgbClr val="0070C0"/>
                                      </a:solidFill>
                                      <a:latin typeface="Cambria Math"/>
                                    </a:rPr>
                                    <m:t>sin</m:t>
                                  </m:r>
                                </m:fName>
                                <m:e>
                                  <m:d>
                                    <m:dPr>
                                      <m:ctrlPr>
                                        <a:rPr lang="en-US" sz="2200" i="1">
                                          <a:solidFill>
                                            <a:srgbClr val="0070C0"/>
                                          </a:solidFill>
                                          <a:latin typeface="Cambria Math"/>
                                        </a:rPr>
                                      </m:ctrlPr>
                                    </m:dPr>
                                    <m:e>
                                      <m:r>
                                        <a:rPr lang="en-US" sz="2200" i="1" smtClean="0">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i="1" smtClean="0">
                              <a:solidFill>
                                <a:srgbClr val="0070C0"/>
                              </a:solidFill>
                              <a:latin typeface="Cambria Math"/>
                            </a:rPr>
                            <m:t>,</m:t>
                          </m:r>
                        </m:e>
                      </m:nary>
                    </m:oMath>
                  </m:oMathPara>
                </a14:m>
                <a:endParaRPr lang="en-US" sz="300" dirty="0">
                  <a:solidFill>
                    <a:prstClr val="black"/>
                  </a:solidFill>
                  <a:latin typeface="Calibri"/>
                </a:endParaRPr>
              </a:p>
              <a:p>
                <a:endParaRPr lang="en-US" sz="500" dirty="0">
                  <a:solidFill>
                    <a:prstClr val="black"/>
                  </a:solidFill>
                  <a:latin typeface="Calibri"/>
                </a:endParaRPr>
              </a:p>
              <a:p>
                <a:r>
                  <a:rPr lang="en-US" sz="2200" dirty="0">
                    <a:solidFill>
                      <a:prstClr val="black"/>
                    </a:solidFill>
                    <a:latin typeface="Calibri"/>
                  </a:rPr>
                  <a:t>where </a:t>
                </a:r>
                <a14:m>
                  <m:oMath xmlns:m="http://schemas.openxmlformats.org/officeDocument/2006/math">
                    <m:r>
                      <a:rPr lang="en-US" sz="2200" i="1" smtClean="0">
                        <a:solidFill>
                          <a:prstClr val="black"/>
                        </a:solidFill>
                        <a:latin typeface="Cambria Math" panose="02040503050406030204" pitchFamily="18" charset="0"/>
                        <a:ea typeface="Cambria Math" panose="02040503050406030204" pitchFamily="18" charset="0"/>
                      </a:rPr>
                      <m:t>𝜔</m:t>
                    </m:r>
                    <m:r>
                      <a:rPr lang="en-US" sz="2200" i="1" smtClean="0">
                        <a:solidFill>
                          <a:prstClr val="black"/>
                        </a:solidFill>
                        <a:latin typeface="Cambria Math" panose="02040503050406030204" pitchFamily="18" charset="0"/>
                        <a:ea typeface="Cambria Math" panose="02040503050406030204" pitchFamily="18" charset="0"/>
                      </a:rPr>
                      <m:t>=</m:t>
                    </m:r>
                    <m:f>
                      <m:fPr>
                        <m:ctrlPr>
                          <a:rPr lang="en-US" sz="2200" i="1" smtClean="0">
                            <a:solidFill>
                              <a:prstClr val="black"/>
                            </a:solidFill>
                            <a:latin typeface="Cambria Math"/>
                            <a:ea typeface="Cambria Math" panose="02040503050406030204" pitchFamily="18" charset="0"/>
                          </a:rPr>
                        </m:ctrlPr>
                      </m:fPr>
                      <m:num>
                        <m:r>
                          <a:rPr lang="en-US" sz="2200" i="1" smtClean="0">
                            <a:solidFill>
                              <a:prstClr val="black"/>
                            </a:solidFill>
                            <a:latin typeface="Cambria Math" panose="02040503050406030204" pitchFamily="18" charset="0"/>
                            <a:ea typeface="Cambria Math" panose="02040503050406030204" pitchFamily="18" charset="0"/>
                          </a:rPr>
                          <m:t>2</m:t>
                        </m:r>
                        <m:r>
                          <a:rPr lang="en-US" sz="2200" i="1" smtClean="0">
                            <a:solidFill>
                              <a:prstClr val="black"/>
                            </a:solidFill>
                            <a:latin typeface="Cambria Math" panose="02040503050406030204" pitchFamily="18" charset="0"/>
                            <a:ea typeface="Cambria Math" panose="02040503050406030204" pitchFamily="18" charset="0"/>
                          </a:rPr>
                          <m:t>𝜋</m:t>
                        </m:r>
                      </m:num>
                      <m:den>
                        <m:r>
                          <a:rPr lang="en-US" sz="2200" i="1" smtClean="0">
                            <a:solidFill>
                              <a:prstClr val="black"/>
                            </a:solidFill>
                            <a:latin typeface="Cambria Math" panose="02040503050406030204" pitchFamily="18" charset="0"/>
                            <a:ea typeface="Cambria Math" panose="02040503050406030204" pitchFamily="18" charset="0"/>
                          </a:rPr>
                          <m:t>𝑇</m:t>
                        </m:r>
                      </m:den>
                    </m:f>
                  </m:oMath>
                </a14:m>
                <a:r>
                  <a:rPr lang="en-US" sz="2200" dirty="0">
                    <a:solidFill>
                      <a:prstClr val="black"/>
                    </a:solidFill>
                    <a:latin typeface="Calibri"/>
                  </a:rPr>
                  <a:t> and </a:t>
                </a:r>
                <a14:m>
                  <m:oMath xmlns:m="http://schemas.openxmlformats.org/officeDocument/2006/math">
                    <m:sSub>
                      <m:sSubPr>
                        <m:ctrlPr>
                          <a:rPr lang="en-US" sz="2200" i="1" smtClean="0">
                            <a:solidFill>
                              <a:prstClr val="black"/>
                            </a:solidFill>
                            <a:latin typeface="Cambria Math"/>
                          </a:rPr>
                        </m:ctrlPr>
                      </m:sSubPr>
                      <m:e>
                        <m:r>
                          <a:rPr lang="en-US" sz="2200" i="1" smtClean="0">
                            <a:solidFill>
                              <a:prstClr val="black"/>
                            </a:solidFill>
                            <a:latin typeface="Cambria Math"/>
                          </a:rPr>
                          <m:t>𝑎</m:t>
                        </m:r>
                      </m:e>
                      <m:sub>
                        <m:r>
                          <a:rPr lang="en-US" sz="2200" i="1" smtClean="0">
                            <a:solidFill>
                              <a:prstClr val="black"/>
                            </a:solidFill>
                            <a:latin typeface="Cambria Math"/>
                          </a:rPr>
                          <m:t>0</m:t>
                        </m:r>
                      </m:sub>
                    </m:sSub>
                    <m:r>
                      <a:rPr lang="en-US" sz="2200" i="1" smtClean="0">
                        <a:solidFill>
                          <a:prstClr val="black"/>
                        </a:solidFill>
                        <a:latin typeface="Cambria Math"/>
                      </a:rPr>
                      <m:t>,</m:t>
                    </m:r>
                    <m:sSub>
                      <m:sSubPr>
                        <m:ctrlPr>
                          <a:rPr lang="en-US" sz="2200" i="1">
                            <a:solidFill>
                              <a:prstClr val="black"/>
                            </a:solidFill>
                            <a:latin typeface="Cambria Math"/>
                          </a:rPr>
                        </m:ctrlPr>
                      </m:sSubPr>
                      <m:e>
                        <m:r>
                          <a:rPr lang="en-US" sz="2200" i="1">
                            <a:solidFill>
                              <a:prstClr val="black"/>
                            </a:solidFill>
                            <a:latin typeface="Cambria Math"/>
                          </a:rPr>
                          <m:t>𝑎</m:t>
                        </m:r>
                      </m:e>
                      <m:sub>
                        <m:r>
                          <a:rPr lang="en-US" sz="2200" i="1" smtClean="0">
                            <a:solidFill>
                              <a:prstClr val="black"/>
                            </a:solidFill>
                            <a:latin typeface="Cambria Math"/>
                          </a:rPr>
                          <m:t>𝑘</m:t>
                        </m:r>
                      </m:sub>
                    </m:sSub>
                  </m:oMath>
                </a14:m>
                <a:r>
                  <a:rPr lang="en-US" sz="2200" dirty="0">
                    <a:solidFill>
                      <a:srgbClr val="0070C0"/>
                    </a:solidFill>
                    <a:latin typeface="Calibri"/>
                    <a:cs typeface="Cordia New" pitchFamily="34" charset="-34"/>
                  </a:rPr>
                  <a:t> </a:t>
                </a:r>
                <a:r>
                  <a:rPr lang="en-US" sz="2200" dirty="0">
                    <a:solidFill>
                      <a:prstClr val="black"/>
                    </a:solidFill>
                    <a:latin typeface="Calibri"/>
                    <a:cs typeface="Cordia New" pitchFamily="34" charset="-34"/>
                  </a:rPr>
                  <a:t>&amp;</a:t>
                </a:r>
                <a:r>
                  <a:rPr lang="en-US" sz="2200" dirty="0">
                    <a:solidFill>
                      <a:srgbClr val="0070C0"/>
                    </a:solidFill>
                    <a:latin typeface="Calibri"/>
                    <a:cs typeface="Cordia New" pitchFamily="34" charset="-34"/>
                  </a:rPr>
                  <a:t> </a:t>
                </a:r>
                <a14:m>
                  <m:oMath xmlns:m="http://schemas.openxmlformats.org/officeDocument/2006/math">
                    <m:sSub>
                      <m:sSubPr>
                        <m:ctrlPr>
                          <a:rPr lang="en-US" sz="2200" i="1">
                            <a:solidFill>
                              <a:prstClr val="black"/>
                            </a:solidFill>
                            <a:latin typeface="Cambria Math"/>
                          </a:rPr>
                        </m:ctrlPr>
                      </m:sSubPr>
                      <m:e>
                        <m:r>
                          <a:rPr lang="en-US" sz="2200" i="1" smtClean="0">
                            <a:solidFill>
                              <a:prstClr val="black"/>
                            </a:solidFill>
                            <a:latin typeface="Cambria Math"/>
                          </a:rPr>
                          <m:t>𝑏</m:t>
                        </m:r>
                      </m:e>
                      <m:sub>
                        <m:r>
                          <a:rPr lang="en-US" sz="2200" i="1" smtClean="0">
                            <a:solidFill>
                              <a:prstClr val="black"/>
                            </a:solidFill>
                            <a:latin typeface="Cambria Math"/>
                          </a:rPr>
                          <m:t>𝑘</m:t>
                        </m:r>
                      </m:sub>
                    </m:sSub>
                  </m:oMath>
                </a14:m>
                <a:r>
                  <a:rPr lang="en-US" sz="2200" dirty="0">
                    <a:solidFill>
                      <a:srgbClr val="0070C0"/>
                    </a:solidFill>
                    <a:latin typeface="Calibri"/>
                    <a:cs typeface="Cordia New" pitchFamily="34" charset="-34"/>
                  </a:rPr>
                  <a:t> </a:t>
                </a:r>
                <a:r>
                  <a:rPr lang="en-US" sz="2200" dirty="0">
                    <a:solidFill>
                      <a:prstClr val="black"/>
                    </a:solidFill>
                    <a:latin typeface="Calibri"/>
                    <a:cs typeface="Cordia New" pitchFamily="34" charset="-34"/>
                  </a:rPr>
                  <a:t>are the </a:t>
                </a:r>
                <a:r>
                  <a:rPr lang="en-US" sz="2200" b="1" dirty="0">
                    <a:solidFill>
                      <a:prstClr val="black"/>
                    </a:solidFill>
                    <a:latin typeface="Calibri"/>
                    <a:cs typeface="Cordia New" pitchFamily="34" charset="-34"/>
                  </a:rPr>
                  <a:t>Fourier coefficients.</a:t>
                </a:r>
              </a:p>
              <a:p>
                <a:endParaRPr lang="en-US" sz="1100" b="1" dirty="0">
                  <a:solidFill>
                    <a:prstClr val="black"/>
                  </a:solidFill>
                  <a:latin typeface="Calibri"/>
                  <a:cs typeface="Cordia New" pitchFamily="34" charset="-34"/>
                </a:endParaRPr>
              </a:p>
              <a:p>
                <a:pPr marL="457200" indent="-457200">
                  <a:buFont typeface="+mj-lt"/>
                  <a:buAutoNum type="arabicPeriod"/>
                </a:pPr>
                <a:r>
                  <a:rPr lang="en-US" sz="2200" dirty="0">
                    <a:solidFill>
                      <a:prstClr val="black"/>
                    </a:solidFill>
                    <a:latin typeface="Calibri"/>
                  </a:rPr>
                  <a:t>The Fourier series of an even periodic function is known as Fourier cosine series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panose="02040503050406030204" pitchFamily="18" charset="0"/>
                          </a:rPr>
                          <m:t>𝑏</m:t>
                        </m:r>
                      </m:e>
                      <m:sub>
                        <m:r>
                          <a:rPr lang="en-US" sz="2200" i="1" dirty="0" smtClean="0">
                            <a:solidFill>
                              <a:prstClr val="black"/>
                            </a:solidFill>
                            <a:latin typeface="Cambria Math" panose="02040503050406030204" pitchFamily="18" charset="0"/>
                          </a:rPr>
                          <m:t>𝑘</m:t>
                        </m:r>
                      </m:sub>
                    </m:sSub>
                    <m:r>
                      <a:rPr lang="en-US" sz="2200" i="1" dirty="0" smtClean="0">
                        <a:solidFill>
                          <a:prstClr val="black"/>
                        </a:solidFill>
                        <a:latin typeface="Cambria Math" panose="02040503050406030204" pitchFamily="18" charset="0"/>
                      </a:rPr>
                      <m:t>=0</m:t>
                    </m:r>
                  </m:oMath>
                </a14:m>
                <a:r>
                  <a:rPr lang="en-US" sz="2200" dirty="0">
                    <a:solidFill>
                      <a:prstClr val="black"/>
                    </a:solidFill>
                    <a:latin typeface="Calibri"/>
                  </a:rPr>
                  <a:t>).</a:t>
                </a:r>
              </a:p>
              <a:p>
                <a:pPr marL="457200" indent="-457200">
                  <a:buFont typeface="+mj-lt"/>
                  <a:buAutoNum type="arabicPeriod"/>
                </a:pPr>
                <a:endParaRPr lang="en-US" sz="1100" dirty="0">
                  <a:solidFill>
                    <a:prstClr val="black"/>
                  </a:solidFill>
                  <a:latin typeface="Calibri"/>
                </a:endParaRPr>
              </a:p>
              <a:p>
                <a:pPr marL="457200" indent="-457200">
                  <a:buFont typeface="+mj-lt"/>
                  <a:buAutoNum type="arabicPeriod"/>
                </a:pPr>
                <a:r>
                  <a:rPr lang="en-US" sz="2200" dirty="0">
                    <a:solidFill>
                      <a:prstClr val="black"/>
                    </a:solidFill>
                    <a:latin typeface="Calibri"/>
                  </a:rPr>
                  <a:t> The Fourier series of an odd periodic function is known as Fourier sine series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panose="02040503050406030204" pitchFamily="18" charset="0"/>
                          </a:rPr>
                          <m:t>𝑎</m:t>
                        </m:r>
                      </m:e>
                      <m:sub>
                        <m:r>
                          <a:rPr lang="en-US" sz="2200" i="1" dirty="0" smtClean="0">
                            <a:solidFill>
                              <a:prstClr val="black"/>
                            </a:solidFill>
                            <a:latin typeface="Cambria Math" panose="02040503050406030204" pitchFamily="18" charset="0"/>
                          </a:rPr>
                          <m:t>0</m:t>
                        </m:r>
                      </m:sub>
                    </m:sSub>
                    <m:r>
                      <a:rPr lang="en-US" sz="2200" i="1" dirty="0" smtClean="0">
                        <a:solidFill>
                          <a:prstClr val="black"/>
                        </a:solidFill>
                        <a:latin typeface="Cambria Math" panose="02040503050406030204" pitchFamily="18" charset="0"/>
                      </a:rPr>
                      <m:t>=0,</m:t>
                    </m:r>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𝑎</m:t>
                        </m:r>
                      </m:e>
                      <m:sub>
                        <m:r>
                          <a:rPr lang="en-US" sz="2200" i="1" dirty="0" smtClean="0">
                            <a:solidFill>
                              <a:prstClr val="black"/>
                            </a:solidFill>
                            <a:latin typeface="Cambria Math" panose="02040503050406030204" pitchFamily="18" charset="0"/>
                          </a:rPr>
                          <m:t>𝑘</m:t>
                        </m:r>
                      </m:sub>
                    </m:sSub>
                    <m:r>
                      <a:rPr lang="en-US" sz="2200" i="1" dirty="0" smtClean="0">
                        <a:solidFill>
                          <a:prstClr val="black"/>
                        </a:solidFill>
                        <a:latin typeface="Cambria Math" panose="02040503050406030204" pitchFamily="18" charset="0"/>
                      </a:rPr>
                      <m:t>=0</m:t>
                    </m:r>
                  </m:oMath>
                </a14:m>
                <a:r>
                  <a:rPr lang="en-US" sz="2200" dirty="0">
                    <a:solidFill>
                      <a:prstClr val="black"/>
                    </a:solidFill>
                    <a:latin typeface="Calibri"/>
                  </a:rPr>
                  <a:t>).</a:t>
                </a:r>
              </a:p>
              <a:p>
                <a:pPr marL="457200" indent="-457200">
                  <a:buFont typeface="+mj-lt"/>
                  <a:buAutoNum type="arabicPeriod"/>
                </a:pPr>
                <a:endParaRPr lang="en-US" sz="1400" dirty="0">
                  <a:solidFill>
                    <a:prstClr val="black"/>
                  </a:solidFill>
                  <a:latin typeface="Calibri"/>
                  <a:cs typeface="Cordia New" pitchFamily="34" charset="-34"/>
                </a:endParaRPr>
              </a:p>
              <a:p>
                <a:r>
                  <a:rPr lang="en-US" sz="2200" dirty="0">
                    <a:solidFill>
                      <a:srgbClr val="C00000"/>
                    </a:solidFill>
                    <a:latin typeface="Calibri"/>
                  </a:rPr>
                  <a:t>A natural question arises: </a:t>
                </a:r>
              </a:p>
              <a:p>
                <a:pPr algn="ctr"/>
                <a:r>
                  <a:rPr lang="en-US" sz="2200" dirty="0">
                    <a:solidFill>
                      <a:srgbClr val="C00000"/>
                    </a:solidFill>
                    <a:latin typeface="Calibri"/>
                  </a:rPr>
                  <a:t>Can we generalize this idea to include functions that are not periodic?</a:t>
                </a:r>
              </a:p>
              <a:p>
                <a:r>
                  <a:rPr lang="en-US" sz="2200" dirty="0">
                    <a:solidFill>
                      <a:srgbClr val="C00000"/>
                    </a:solidFill>
                    <a:latin typeface="Calibri"/>
                  </a:rPr>
                  <a:t>And the answer is:</a:t>
                </a:r>
              </a:p>
              <a:p>
                <a:pPr algn="ctr"/>
                <a:r>
                  <a:rPr lang="en-US" sz="2400" b="1" dirty="0">
                    <a:solidFill>
                      <a:srgbClr val="C00000"/>
                    </a:solidFill>
                    <a:latin typeface="Calibri"/>
                  </a:rPr>
                  <a:t>Yes!!!</a:t>
                </a:r>
                <a:endParaRPr lang="en-US" sz="2400" b="1" dirty="0">
                  <a:solidFill>
                    <a:srgbClr val="C00000"/>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1" y="670300"/>
                <a:ext cx="11797047" cy="6026714"/>
              </a:xfrm>
              <a:prstGeom prst="rect">
                <a:avLst/>
              </a:prstGeom>
              <a:blipFill rotWithShape="1">
                <a:blip r:embed="rId2"/>
                <a:stretch>
                  <a:fillRect l="-724" t="-6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Fourier Series</a:t>
            </a:r>
          </a:p>
        </p:txBody>
      </p:sp>
      <p:sp>
        <p:nvSpPr>
          <p:cNvPr id="2" name="Right Brace 1">
            <a:extLst>
              <a:ext uri="{FF2B5EF4-FFF2-40B4-BE49-F238E27FC236}">
                <a16:creationId xmlns="" xmlns:a16="http://schemas.microsoft.com/office/drawing/2014/main" id="{98A354AD-8FE4-49AF-8833-F27721A90D28}"/>
              </a:ext>
            </a:extLst>
          </p:cNvPr>
          <p:cNvSpPr/>
          <p:nvPr/>
        </p:nvSpPr>
        <p:spPr>
          <a:xfrm rot="5400000">
            <a:off x="4559387" y="498997"/>
            <a:ext cx="302456" cy="2818228"/>
          </a:xfrm>
          <a:prstGeom prst="rightBrace">
            <a:avLst/>
          </a:prstGeom>
          <a:ln>
            <a:solidFill>
              <a:srgbClr val="D6009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prstClr val="black"/>
              </a:solidFill>
            </a:endParaRPr>
          </a:p>
        </p:txBody>
      </p:sp>
      <p:sp>
        <p:nvSpPr>
          <p:cNvPr id="5" name="Right Brace 4">
            <a:extLst>
              <a:ext uri="{FF2B5EF4-FFF2-40B4-BE49-F238E27FC236}">
                <a16:creationId xmlns="" xmlns:a16="http://schemas.microsoft.com/office/drawing/2014/main" id="{06F1759B-C733-47AC-B8EC-EE94D84FAC87}"/>
              </a:ext>
            </a:extLst>
          </p:cNvPr>
          <p:cNvSpPr/>
          <p:nvPr/>
        </p:nvSpPr>
        <p:spPr>
          <a:xfrm rot="5400000">
            <a:off x="8113541" y="346464"/>
            <a:ext cx="302457" cy="3221501"/>
          </a:xfrm>
          <a:prstGeom prst="rightBrace">
            <a:avLst/>
          </a:prstGeom>
          <a:ln>
            <a:solidFill>
              <a:srgbClr val="D60093"/>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solidFill>
                <a:prstClr val="black"/>
              </a:solidFill>
            </a:endParaRPr>
          </a:p>
        </p:txBody>
      </p:sp>
      <p:sp>
        <p:nvSpPr>
          <p:cNvPr id="6" name="Rectangle 5">
            <a:extLst>
              <a:ext uri="{FF2B5EF4-FFF2-40B4-BE49-F238E27FC236}">
                <a16:creationId xmlns="" xmlns:a16="http://schemas.microsoft.com/office/drawing/2014/main" id="{26651C6A-A07D-48CE-873E-FA93F3FBE7D5}"/>
              </a:ext>
            </a:extLst>
          </p:cNvPr>
          <p:cNvSpPr/>
          <p:nvPr/>
        </p:nvSpPr>
        <p:spPr>
          <a:xfrm>
            <a:off x="4273804" y="2059346"/>
            <a:ext cx="1144737" cy="369332"/>
          </a:xfrm>
          <a:prstGeom prst="rect">
            <a:avLst/>
          </a:prstGeom>
        </p:spPr>
        <p:txBody>
          <a:bodyPr wrap="none">
            <a:spAutoFit/>
          </a:bodyPr>
          <a:lstStyle/>
          <a:p>
            <a:r>
              <a:rPr lang="en-US" dirty="0">
                <a:solidFill>
                  <a:srgbClr val="FF00FF"/>
                </a:solidFill>
                <a:latin typeface="CMSS10"/>
              </a:rPr>
              <a:t>first mode</a:t>
            </a:r>
            <a:endParaRPr lang="en-US" dirty="0">
              <a:solidFill>
                <a:prstClr val="black"/>
              </a:solidFill>
            </a:endParaRPr>
          </a:p>
        </p:txBody>
      </p:sp>
      <p:sp>
        <p:nvSpPr>
          <p:cNvPr id="8" name="Rectangle 7">
            <a:extLst>
              <a:ext uri="{FF2B5EF4-FFF2-40B4-BE49-F238E27FC236}">
                <a16:creationId xmlns="" xmlns:a16="http://schemas.microsoft.com/office/drawing/2014/main" id="{D3230919-A39B-4BB4-ACCE-8DB6ED49E738}"/>
              </a:ext>
            </a:extLst>
          </p:cNvPr>
          <p:cNvSpPr/>
          <p:nvPr/>
        </p:nvSpPr>
        <p:spPr>
          <a:xfrm>
            <a:off x="7481385" y="2108443"/>
            <a:ext cx="1873631" cy="369332"/>
          </a:xfrm>
          <a:prstGeom prst="rect">
            <a:avLst/>
          </a:prstGeom>
        </p:spPr>
        <p:txBody>
          <a:bodyPr wrap="square">
            <a:spAutoFit/>
          </a:bodyPr>
          <a:lstStyle/>
          <a:p>
            <a:r>
              <a:rPr lang="en-US" dirty="0">
                <a:solidFill>
                  <a:srgbClr val="FF00FF"/>
                </a:solidFill>
                <a:latin typeface="CMSS10"/>
              </a:rPr>
              <a:t>second mode</a:t>
            </a:r>
            <a:endParaRPr lang="en-US" dirty="0">
              <a:solidFill>
                <a:prstClr val="black"/>
              </a:solidFill>
            </a:endParaRPr>
          </a:p>
        </p:txBody>
      </p:sp>
    </p:spTree>
    <p:extLst>
      <p:ext uri="{BB962C8B-B14F-4D97-AF65-F5344CB8AC3E}">
        <p14:creationId xmlns:p14="http://schemas.microsoft.com/office/powerpoint/2010/main" val="904429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30232" y="575731"/>
                <a:ext cx="11900076" cy="22621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a:solidFill>
                      <a:prstClr val="black"/>
                    </a:solidFill>
                    <a:latin typeface="Calibri"/>
                  </a:rPr>
                  <a:t>There are two ways to do it.</a:t>
                </a:r>
              </a:p>
              <a:p>
                <a:endParaRPr lang="en-US" sz="300" dirty="0">
                  <a:solidFill>
                    <a:prstClr val="black"/>
                  </a:solidFill>
                  <a:latin typeface="Calibri"/>
                </a:endParaRPr>
              </a:p>
              <a:p>
                <a:pPr marL="457200" indent="-457200">
                  <a:buFont typeface="+mj-lt"/>
                  <a:buAutoNum type="arabicPeriod"/>
                </a:pPr>
                <a:r>
                  <a:rPr lang="en-US" sz="2200" dirty="0">
                    <a:solidFill>
                      <a:prstClr val="black"/>
                    </a:solidFill>
                    <a:latin typeface="Calibri"/>
                  </a:rPr>
                  <a:t>Half-range expansions.</a:t>
                </a:r>
              </a:p>
              <a:p>
                <a:pPr marL="457200" indent="-457200">
                  <a:buFont typeface="+mj-lt"/>
                  <a:buAutoNum type="arabicPeriod"/>
                </a:pPr>
                <a:endParaRPr lang="en-US" sz="200" dirty="0">
                  <a:solidFill>
                    <a:prstClr val="black"/>
                  </a:solidFill>
                  <a:latin typeface="Calibri"/>
                </a:endParaRPr>
              </a:p>
              <a:p>
                <a:pPr marL="457200" indent="-457200">
                  <a:buFont typeface="+mj-lt"/>
                  <a:buAutoNum type="arabicPeriod"/>
                </a:pPr>
                <a:r>
                  <a:rPr lang="en-US" sz="2200" dirty="0">
                    <a:solidFill>
                      <a:prstClr val="black"/>
                    </a:solidFill>
                    <a:latin typeface="Calibri"/>
                  </a:rPr>
                  <a:t>Fourier transforms</a:t>
                </a:r>
              </a:p>
              <a:p>
                <a:endParaRPr lang="en-US" sz="300" dirty="0">
                  <a:solidFill>
                    <a:prstClr val="black"/>
                  </a:solidFill>
                  <a:latin typeface="Calibri"/>
                </a:endParaRPr>
              </a:p>
              <a:p>
                <a:r>
                  <a:rPr lang="en-US" sz="2200" dirty="0">
                    <a:solidFill>
                      <a:prstClr val="black"/>
                    </a:solidFill>
                    <a:latin typeface="Calibri"/>
                  </a:rPr>
                  <a:t>Since the main purpose is to divide the function (signal) in small oscillations, therefore, it can easily be done for functions defined on some intervals. As soon as the Fourier series is obtained which is valid for all values of </a:t>
                </a:r>
                <a14:m>
                  <m:oMath xmlns:m="http://schemas.openxmlformats.org/officeDocument/2006/math">
                    <m:r>
                      <a:rPr lang="en-US" sz="2200" i="1" dirty="0" smtClean="0">
                        <a:solidFill>
                          <a:prstClr val="black"/>
                        </a:solidFill>
                        <a:latin typeface="Cambria Math" panose="02040503050406030204" pitchFamily="18" charset="0"/>
                      </a:rPr>
                      <m:t>𝑥</m:t>
                    </m:r>
                  </m:oMath>
                </a14:m>
                <a:r>
                  <a:rPr lang="en-US" sz="2200" dirty="0">
                    <a:solidFill>
                      <a:prstClr val="black"/>
                    </a:solidFill>
                    <a:latin typeface="Calibri"/>
                  </a:rPr>
                  <a:t>, we can restrict it in the interval of our interest and make use of oscillations.</a:t>
                </a:r>
                <a:endParaRPr lang="th-TH" sz="2200" dirty="0">
                  <a:solidFill>
                    <a:prstClr val="black"/>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30232" y="575731"/>
                <a:ext cx="11900076" cy="2262158"/>
              </a:xfrm>
              <a:prstGeom prst="rect">
                <a:avLst/>
              </a:prstGeom>
              <a:blipFill>
                <a:blip r:embed="rId2"/>
                <a:stretch>
                  <a:fillRect l="-717" t="-1613" b="-24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19437"/>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rgbClr val="0070C0"/>
                </a:solidFill>
                <a:latin typeface="Calibri"/>
              </a:rPr>
              <a:t>Fourier Series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091AA66C-EB3A-4E28-B801-489EC0A6B153}"/>
                  </a:ext>
                </a:extLst>
              </p:cNvPr>
              <p:cNvSpPr txBox="1">
                <a:spLocks noChangeArrowheads="1"/>
              </p:cNvSpPr>
              <p:nvPr/>
            </p:nvSpPr>
            <p:spPr bwMode="auto">
              <a:xfrm>
                <a:off x="183014" y="3260688"/>
                <a:ext cx="11929269" cy="3477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a:solidFill>
                      <a:prstClr val="black"/>
                    </a:solidFill>
                    <a:latin typeface="Calibri"/>
                  </a:rPr>
                  <a:t>The idea is simple and useful. We want to represent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m:t>
                    </m:r>
                  </m:oMath>
                </a14:m>
                <a:r>
                  <a:rPr lang="en-US" sz="2200" dirty="0">
                    <a:solidFill>
                      <a:prstClr val="black"/>
                    </a:solidFill>
                    <a:latin typeface="Calibri"/>
                  </a:rPr>
                  <a:t> by a Fourier series, where </a:t>
                </a:r>
                <a14:m>
                  <m:oMath xmlns:m="http://schemas.openxmlformats.org/officeDocument/2006/math">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𝑥</m:t>
                        </m:r>
                      </m:e>
                    </m:d>
                  </m:oMath>
                </a14:m>
                <a:r>
                  <a:rPr lang="en-US" sz="2200" dirty="0">
                    <a:solidFill>
                      <a:prstClr val="black"/>
                    </a:solidFill>
                    <a:latin typeface="Calibri"/>
                  </a:rPr>
                  <a:t> may be the shape of a distorted violin string or the temperature in a metal bar of length </a:t>
                </a:r>
                <a14:m>
                  <m:oMath xmlns:m="http://schemas.openxmlformats.org/officeDocument/2006/math">
                    <m:r>
                      <a:rPr lang="en-US" sz="2200" i="1" dirty="0" smtClean="0">
                        <a:solidFill>
                          <a:prstClr val="black"/>
                        </a:solidFill>
                        <a:latin typeface="Cambria Math"/>
                      </a:rPr>
                      <m:t>𝐿</m:t>
                    </m:r>
                    <m:r>
                      <a:rPr lang="en-US" sz="2200" i="1" dirty="0" smtClean="0">
                        <a:solidFill>
                          <a:prstClr val="black"/>
                        </a:solidFill>
                        <a:latin typeface="Cambria Math"/>
                      </a:rPr>
                      <m:t>,</m:t>
                    </m:r>
                  </m:oMath>
                </a14:m>
                <a:r>
                  <a:rPr lang="en-US" sz="2200" dirty="0">
                    <a:solidFill>
                      <a:prstClr val="black"/>
                    </a:solidFill>
                    <a:latin typeface="Calibri"/>
                  </a:rPr>
                  <a:t> etc. </a:t>
                </a:r>
              </a:p>
              <a:p>
                <a:r>
                  <a:rPr lang="en-US" sz="2200" dirty="0">
                    <a:solidFill>
                      <a:prstClr val="black"/>
                    </a:solidFill>
                    <a:latin typeface="Calibri"/>
                  </a:rPr>
                  <a:t>Given a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m:t>
                    </m:r>
                  </m:oMath>
                </a14:m>
                <a:r>
                  <a:rPr lang="en-US" sz="2200" dirty="0">
                    <a:solidFill>
                      <a:prstClr val="black"/>
                    </a:solidFill>
                    <a:latin typeface="Calibri"/>
                  </a:rPr>
                  <a:t> defined only over the finite interval </a:t>
                </a:r>
                <a14:m>
                  <m:oMath xmlns:m="http://schemas.openxmlformats.org/officeDocument/2006/math">
                    <m:r>
                      <a:rPr lang="en-US" sz="2200" i="1" dirty="0" smtClean="0">
                        <a:solidFill>
                          <a:prstClr val="black"/>
                        </a:solidFill>
                        <a:latin typeface="Cambria Math"/>
                      </a:rPr>
                      <m:t>0</m:t>
                    </m:r>
                    <m:r>
                      <a:rPr lang="en-US" sz="2200" i="1" dirty="0" smtClean="0">
                        <a:solidFill>
                          <a:prstClr val="black"/>
                        </a:solidFill>
                        <a:latin typeface="Cambria Math"/>
                        <a:ea typeface="Cambria Math" panose="02040503050406030204" pitchFamily="18" charset="0"/>
                      </a:rPr>
                      <m:t>≤</m:t>
                    </m:r>
                    <m:r>
                      <a:rPr lang="en-US" sz="2200" i="1" dirty="0" smtClean="0">
                        <a:solidFill>
                          <a:prstClr val="black"/>
                        </a:solidFill>
                        <a:latin typeface="Cambria Math"/>
                      </a:rPr>
                      <m:t>𝑥</m:t>
                    </m:r>
                    <m:r>
                      <a:rPr lang="en-US" sz="2200" i="1" dirty="0">
                        <a:solidFill>
                          <a:prstClr val="black"/>
                        </a:solidFill>
                        <a:latin typeface="Cambria Math"/>
                        <a:ea typeface="Cambria Math" panose="02040503050406030204" pitchFamily="18" charset="0"/>
                      </a:rPr>
                      <m:t>≤</m:t>
                    </m:r>
                    <m:r>
                      <a:rPr lang="en-US" sz="2200" i="1" dirty="0" smtClean="0">
                        <a:solidFill>
                          <a:prstClr val="black"/>
                        </a:solidFill>
                        <a:latin typeface="Cambria Math"/>
                      </a:rPr>
                      <m:t>𝐿</m:t>
                    </m:r>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then we define the </a:t>
                </a:r>
                <a:r>
                  <a:rPr lang="en-US" sz="2200" b="1" dirty="0">
                    <a:solidFill>
                      <a:prstClr val="black"/>
                    </a:solidFill>
                    <a:latin typeface="Calibri"/>
                  </a:rPr>
                  <a:t>periodic extension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of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by:</a:t>
                </a:r>
              </a:p>
              <a:p>
                <a:pPr/>
                <a14:m>
                  <m:oMathPara xmlns:m="http://schemas.openxmlformats.org/officeDocument/2006/math">
                    <m:oMathParaPr>
                      <m:jc m:val="centerGroup"/>
                    </m:oMathParaPr>
                    <m:oMath xmlns:m="http://schemas.openxmlformats.org/officeDocument/2006/math">
                      <m:r>
                        <a:rPr lang="el-GR" sz="2200" i="1" dirty="0" smtClean="0">
                          <a:solidFill>
                            <a:prstClr val="black"/>
                          </a:solidFill>
                          <a:latin typeface="Cambria Math" panose="02040503050406030204" pitchFamily="18" charset="0"/>
                        </a:rPr>
                        <m:t>𝜑</m:t>
                      </m:r>
                      <m:d>
                        <m:dPr>
                          <m:ctrlPr>
                            <a:rPr lang="el-GR"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 </m:t>
                      </m:r>
                      <m:d>
                        <m:dPr>
                          <m:ctrlPr>
                            <a:rPr lang="en-US"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    </m:t>
                      </m:r>
                      <m:r>
                        <a:rPr lang="en-US" sz="2200" i="1" dirty="0">
                          <a:solidFill>
                            <a:prstClr val="black"/>
                          </a:solidFill>
                          <a:latin typeface="Cambria Math" panose="02040503050406030204" pitchFamily="18" charset="0"/>
                        </a:rPr>
                        <m:t> (0</m:t>
                      </m:r>
                      <m:r>
                        <a:rPr lang="en-US" sz="2200" i="1" dirty="0" smtClean="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rPr>
                        <m:t>𝐿</m:t>
                      </m:r>
                      <m:r>
                        <a:rPr lang="el-GR" sz="2200" i="1" dirty="0">
                          <a:solidFill>
                            <a:prstClr val="black"/>
                          </a:solidFill>
                          <a:latin typeface="Cambria Math" panose="02040503050406030204" pitchFamily="18" charset="0"/>
                        </a:rPr>
                        <m:t>)</m:t>
                      </m:r>
                    </m:oMath>
                  </m:oMathPara>
                </a14:m>
                <a:endParaRPr lang="el-GR" sz="2200" dirty="0">
                  <a:solidFill>
                    <a:prstClr val="black"/>
                  </a:solidFill>
                  <a:latin typeface="Calibri"/>
                </a:endParaRPr>
              </a:p>
              <a:p>
                <a:pPr/>
                <a14:m>
                  <m:oMathPara xmlns:m="http://schemas.openxmlformats.org/officeDocument/2006/math">
                    <m:oMathParaPr>
                      <m:jc m:val="centerGroup"/>
                    </m:oMathParaPr>
                    <m:oMath xmlns:m="http://schemas.openxmlformats.org/officeDocument/2006/math">
                      <m:r>
                        <a:rPr lang="el-GR" sz="2200" i="1" dirty="0" smtClean="0">
                          <a:solidFill>
                            <a:prstClr val="black"/>
                          </a:solidFill>
                          <a:latin typeface="Cambria Math" panose="02040503050406030204" pitchFamily="18" charset="0"/>
                        </a:rPr>
                        <m:t>𝜑</m:t>
                      </m:r>
                      <m:d>
                        <m:dPr>
                          <m:ctrlPr>
                            <a:rPr lang="el-GR"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𝐿</m:t>
                          </m:r>
                        </m:e>
                      </m:d>
                      <m:r>
                        <a:rPr lang="el-GR" sz="2200" i="1" dirty="0">
                          <a:solidFill>
                            <a:prstClr val="black"/>
                          </a:solidFill>
                          <a:latin typeface="Cambria Math" panose="02040503050406030204" pitchFamily="18" charset="0"/>
                        </a:rPr>
                        <m:t>=</m:t>
                      </m:r>
                      <m:r>
                        <a:rPr lang="el-GR" sz="2200" i="1" dirty="0">
                          <a:solidFill>
                            <a:prstClr val="black"/>
                          </a:solidFill>
                          <a:latin typeface="Cambria Math" panose="02040503050406030204" pitchFamily="18" charset="0"/>
                        </a:rPr>
                        <m:t>𝜑</m:t>
                      </m:r>
                      <m:d>
                        <m:dPr>
                          <m:ctrlPr>
                            <a:rPr lang="el-GR"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oMath>
                  </m:oMathPara>
                </a14:m>
                <a:endParaRPr lang="en-US" sz="2200" dirty="0">
                  <a:solidFill>
                    <a:prstClr val="black"/>
                  </a:solidFill>
                  <a:latin typeface="Calibri"/>
                </a:endParaRPr>
              </a:p>
              <a:p>
                <a:r>
                  <a:rPr lang="en-US" sz="2200" dirty="0">
                    <a:solidFill>
                      <a:prstClr val="black"/>
                    </a:solidFill>
                    <a:latin typeface="Calibri"/>
                  </a:rPr>
                  <a:t>Provided that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satisfies Dirichlet’s conditions in the interval </a:t>
                </a:r>
                <a14:m>
                  <m:oMath xmlns:m="http://schemas.openxmlformats.org/officeDocument/2006/math">
                    <m:r>
                      <a:rPr lang="en-US" sz="2200" i="1" dirty="0">
                        <a:solidFill>
                          <a:prstClr val="black"/>
                        </a:solidFill>
                        <a:latin typeface="Cambria Math" panose="02040503050406030204" pitchFamily="18" charset="0"/>
                      </a:rPr>
                      <m:t>0</m:t>
                    </m:r>
                    <m:r>
                      <a:rPr lang="en-US" sz="2200" i="1" dirty="0">
                        <a:solidFill>
                          <a:prstClr val="black"/>
                        </a:solidFill>
                        <a:latin typeface="Cambria Math" panose="02040503050406030204" pitchFamily="18" charset="0"/>
                        <a:ea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m:t>
                    </m:r>
                    <m:r>
                      <a:rPr lang="en-US" sz="2200" i="1" dirty="0">
                        <a:solidFill>
                          <a:prstClr val="black"/>
                        </a:solidFill>
                        <a:latin typeface="Cambria Math" panose="02040503050406030204" pitchFamily="18" charset="0"/>
                      </a:rPr>
                      <m:t>𝐿</m:t>
                    </m:r>
                  </m:oMath>
                </a14:m>
                <a:r>
                  <a:rPr lang="en-US" sz="2200" dirty="0">
                    <a:solidFill>
                      <a:prstClr val="black"/>
                    </a:solidFill>
                    <a:latin typeface="Calibri"/>
                  </a:rPr>
                  <a:t>, the new function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of period </a:t>
                </a:r>
                <a14:m>
                  <m:oMath xmlns:m="http://schemas.openxmlformats.org/officeDocument/2006/math">
                    <m:r>
                      <a:rPr lang="en-US" sz="2200" i="1" dirty="0" smtClean="0">
                        <a:solidFill>
                          <a:prstClr val="black"/>
                        </a:solidFill>
                        <a:latin typeface="Cambria Math" panose="02040503050406030204" pitchFamily="18" charset="0"/>
                      </a:rPr>
                      <m:t>𝐿</m:t>
                    </m:r>
                  </m:oMath>
                </a14:m>
                <a:r>
                  <a:rPr lang="en-US" sz="2200" dirty="0">
                    <a:solidFill>
                      <a:prstClr val="black"/>
                    </a:solidFill>
                    <a:latin typeface="Calibri"/>
                  </a:rPr>
                  <a:t>, will have a convergent Fourier series expansion. Since, within the particular period </a:t>
                </a:r>
                <a14:m>
                  <m:oMath xmlns:m="http://schemas.openxmlformats.org/officeDocument/2006/math">
                    <m:r>
                      <a:rPr lang="en-US" sz="2200" i="1" dirty="0">
                        <a:solidFill>
                          <a:prstClr val="black"/>
                        </a:solidFill>
                        <a:latin typeface="Cambria Math" panose="02040503050406030204" pitchFamily="18" charset="0"/>
                      </a:rPr>
                      <m:t>0</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rPr>
                      <m:t>𝐿</m:t>
                    </m:r>
                    <m:r>
                      <a:rPr lang="en-US" sz="2200" i="1" dirty="0" smtClean="0">
                        <a:solidFill>
                          <a:prstClr val="black"/>
                        </a:solidFill>
                        <a:latin typeface="Cambria Math" panose="02040503050406030204" pitchFamily="18" charset="0"/>
                      </a:rPr>
                      <m:t>,</m:t>
                    </m:r>
                  </m:oMath>
                </a14:m>
                <a:r>
                  <a:rPr lang="en-US" sz="2200" dirty="0">
                    <a:solidFill>
                      <a:prstClr val="black"/>
                    </a:solidFill>
                    <a:latin typeface="Calibri"/>
                  </a:rPr>
                  <a:t>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is identical with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it follows that this Fourier series expansion of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will be representative of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latin typeface="Calibri"/>
                  </a:rPr>
                  <a:t> within this interval.</a:t>
                </a:r>
                <a:endParaRPr lang="th-TH" sz="2200" dirty="0">
                  <a:solidFill>
                    <a:prstClr val="black"/>
                  </a:solidFill>
                  <a:latin typeface="Calibri"/>
                  <a:cs typeface="Cordia New" pitchFamily="34" charset="-34"/>
                </a:endParaRPr>
              </a:p>
            </p:txBody>
          </p:sp>
        </mc:Choice>
        <mc:Fallback xmlns="">
          <p:sp>
            <p:nvSpPr>
              <p:cNvPr id="4" name="TextBox 3">
                <a:extLst>
                  <a:ext uri="{FF2B5EF4-FFF2-40B4-BE49-F238E27FC236}">
                    <a16:creationId xmlns:a16="http://schemas.microsoft.com/office/drawing/2014/main" id="{091AA66C-EB3A-4E28-B801-489EC0A6B153}"/>
                  </a:ext>
                </a:extLst>
              </p:cNvPr>
              <p:cNvSpPr txBox="1">
                <a:spLocks noRot="1" noChangeAspect="1" noMove="1" noResize="1" noEditPoints="1" noAdjustHandles="1" noChangeArrowheads="1" noChangeShapeType="1" noTextEdit="1"/>
              </p:cNvSpPr>
              <p:nvPr/>
            </p:nvSpPr>
            <p:spPr bwMode="auto">
              <a:xfrm>
                <a:off x="183014" y="3260688"/>
                <a:ext cx="11929269" cy="3477875"/>
              </a:xfrm>
              <a:prstGeom prst="rect">
                <a:avLst/>
              </a:prstGeom>
              <a:blipFill>
                <a:blip r:embed="rId3"/>
                <a:stretch>
                  <a:fillRect l="-664" t="-1228" b="-1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 name="Title 2">
            <a:extLst>
              <a:ext uri="{FF2B5EF4-FFF2-40B4-BE49-F238E27FC236}">
                <a16:creationId xmlns="" xmlns:a16="http://schemas.microsoft.com/office/drawing/2014/main" id="{E8754078-7587-4CCE-A8EE-1A91CB6CFBDE}"/>
              </a:ext>
            </a:extLst>
          </p:cNvPr>
          <p:cNvSpPr txBox="1">
            <a:spLocks/>
          </p:cNvSpPr>
          <p:nvPr/>
        </p:nvSpPr>
        <p:spPr>
          <a:xfrm>
            <a:off x="193181" y="275925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Periodic Extension</a:t>
            </a:r>
            <a:endParaRPr lang="en-US" sz="3400" b="1" dirty="0">
              <a:solidFill>
                <a:srgbClr val="0070C0"/>
              </a:solidFill>
              <a:latin typeface="Calibri"/>
            </a:endParaRP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172040" y="0"/>
              <a:ext cx="6191640" cy="5362920"/>
            </p14:xfrm>
          </p:contentPart>
        </mc:Choice>
        <mc:Fallback xmlns="">
          <p:pic>
            <p:nvPicPr>
              <p:cNvPr id="2" name="Ink 1"/>
              <p:cNvPicPr/>
              <p:nvPr/>
            </p:nvPicPr>
            <p:blipFill>
              <a:blip r:embed="rId5"/>
              <a:stretch>
                <a:fillRect/>
              </a:stretch>
            </p:blipFill>
            <p:spPr>
              <a:xfrm>
                <a:off x="4162680" y="-9360"/>
                <a:ext cx="6210360" cy="5381640"/>
              </a:xfrm>
              <a:prstGeom prst="rect">
                <a:avLst/>
              </a:prstGeom>
            </p:spPr>
          </p:pic>
        </mc:Fallback>
      </mc:AlternateContent>
    </p:spTree>
    <p:extLst>
      <p:ext uri="{BB962C8B-B14F-4D97-AF65-F5344CB8AC3E}">
        <p14:creationId xmlns:p14="http://schemas.microsoft.com/office/powerpoint/2010/main" val="33099421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44699" y="777562"/>
                <a:ext cx="11822804" cy="5315301"/>
              </a:xfrm>
              <a:prstGeom prst="rect">
                <a:avLst/>
              </a:prstGeom>
            </p:spPr>
            <p:txBody>
              <a:bodyPr wrap="square">
                <a:spAutoFit/>
              </a:bodyPr>
              <a:lstStyle/>
              <a:p>
                <a:pPr marL="342900" indent="-342900">
                  <a:buFont typeface="Arial" pitchFamily="34" charset="0"/>
                  <a:buChar char="•"/>
                </a:pPr>
                <a:r>
                  <a:rPr lang="en-US" sz="2200" dirty="0" smtClean="0"/>
                  <a:t>The representation of a function in the form of a series is fairly common practice in mathematics</a:t>
                </a:r>
                <a:r>
                  <a:rPr lang="en-US" sz="2200" dirty="0"/>
                  <a:t>. Probably the most familiar expansions are power series of the </a:t>
                </a:r>
                <a:r>
                  <a:rPr lang="en-US" sz="2200" dirty="0" smtClean="0"/>
                  <a:t>form:</a:t>
                </a:r>
              </a:p>
              <a:p>
                <a:pPr/>
                <a14:m>
                  <m:oMathPara xmlns:m="http://schemas.openxmlformats.org/officeDocument/2006/math">
                    <m:oMathParaPr>
                      <m:jc m:val="centerGroup"/>
                    </m:oMathParaPr>
                    <m:oMath xmlns:m="http://schemas.openxmlformats.org/officeDocument/2006/math">
                      <m:r>
                        <a:rPr lang="en-US" sz="2200" b="0" i="1" smtClean="0">
                          <a:latin typeface="Cambria Math"/>
                        </a:rPr>
                        <m:t>𝑓</m:t>
                      </m:r>
                      <m:d>
                        <m:dPr>
                          <m:ctrlPr>
                            <a:rPr lang="en-US" sz="2200" b="0" i="1" smtClean="0">
                              <a:latin typeface="Cambria Math"/>
                            </a:rPr>
                          </m:ctrlPr>
                        </m:dPr>
                        <m:e>
                          <m:r>
                            <a:rPr lang="en-US" sz="2200" b="0" i="1" smtClean="0">
                              <a:latin typeface="Cambria Math"/>
                            </a:rPr>
                            <m:t>𝑥</m:t>
                          </m:r>
                        </m:e>
                      </m:d>
                      <m:r>
                        <a:rPr lang="en-US" sz="2200" b="0" i="1" smtClean="0">
                          <a:latin typeface="Cambria Math"/>
                        </a:rPr>
                        <m:t>=</m:t>
                      </m:r>
                      <m:nary>
                        <m:naryPr>
                          <m:chr m:val="∑"/>
                          <m:ctrlPr>
                            <a:rPr lang="en-US" sz="2200" b="0" i="1" smtClean="0">
                              <a:latin typeface="Cambria Math"/>
                            </a:rPr>
                          </m:ctrlPr>
                        </m:naryPr>
                        <m:sub>
                          <m:r>
                            <m:rPr>
                              <m:brk m:alnAt="23"/>
                            </m:rPr>
                            <a:rPr lang="en-US" sz="2200" b="0" i="1" smtClean="0">
                              <a:latin typeface="Cambria Math"/>
                            </a:rPr>
                            <m:t>𝑘</m:t>
                          </m:r>
                          <m:r>
                            <a:rPr lang="en-US" sz="2200" b="0" i="1" smtClean="0">
                              <a:latin typeface="Cambria Math"/>
                            </a:rPr>
                            <m:t>=0</m:t>
                          </m:r>
                        </m:sub>
                        <m:sup>
                          <m:r>
                            <a:rPr lang="en-US" sz="2200" b="0" i="1" smtClean="0">
                              <a:latin typeface="Cambria Math"/>
                              <a:ea typeface="Cambria Math"/>
                            </a:rPr>
                            <m:t>∞</m:t>
                          </m:r>
                        </m:sup>
                        <m:e>
                          <m:sSub>
                            <m:sSubPr>
                              <m:ctrlPr>
                                <a:rPr lang="en-US" sz="2200" b="0" i="1" smtClean="0">
                                  <a:latin typeface="Cambria Math"/>
                                </a:rPr>
                              </m:ctrlPr>
                            </m:sSubPr>
                            <m:e>
                              <m:r>
                                <a:rPr lang="en-US" sz="2200" b="0" i="1" smtClean="0">
                                  <a:latin typeface="Cambria Math"/>
                                </a:rPr>
                                <m:t>𝑎</m:t>
                              </m:r>
                            </m:e>
                            <m:sub>
                              <m:r>
                                <a:rPr lang="en-US" sz="2200" b="0" i="1" smtClean="0">
                                  <a:latin typeface="Cambria Math"/>
                                </a:rPr>
                                <m:t>𝑘</m:t>
                              </m:r>
                            </m:sub>
                          </m:sSub>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𝑘</m:t>
                              </m:r>
                            </m:sup>
                          </m:sSup>
                        </m:e>
                      </m:nary>
                    </m:oMath>
                  </m:oMathPara>
                </a14:m>
                <a:endParaRPr lang="en-US" sz="2200" b="0" dirty="0" smtClean="0"/>
              </a:p>
              <a:p>
                <a:r>
                  <a:rPr lang="en-US" sz="2200" dirty="0" smtClean="0"/>
                  <a:t>     in </a:t>
                </a:r>
                <a:r>
                  <a:rPr lang="en-US" sz="2200" dirty="0"/>
                  <a:t>which the resolved components or </a:t>
                </a:r>
                <a:r>
                  <a:rPr lang="en-US" sz="2200" b="1" dirty="0"/>
                  <a:t>base set </a:t>
                </a:r>
                <a:r>
                  <a:rPr lang="en-US" sz="2200" dirty="0"/>
                  <a:t>comprise the power </a:t>
                </a:r>
                <a:r>
                  <a:rPr lang="en-US" sz="2200" dirty="0" smtClean="0"/>
                  <a:t>functions </a:t>
                </a:r>
                <a14:m>
                  <m:oMath xmlns:m="http://schemas.openxmlformats.org/officeDocument/2006/math">
                    <m:r>
                      <a:rPr lang="en-US" sz="2200" b="0" i="1" smtClean="0">
                        <a:latin typeface="Cambria Math"/>
                      </a:rPr>
                      <m:t>1,</m:t>
                    </m:r>
                    <m:r>
                      <a:rPr lang="en-US" sz="2200" b="0" i="1" smtClean="0">
                        <a:latin typeface="Cambria Math"/>
                      </a:rPr>
                      <m:t>𝑥</m:t>
                    </m:r>
                    <m:r>
                      <a:rPr lang="en-US" sz="2200" b="0" i="1" smtClean="0">
                        <a:latin typeface="Cambria Math"/>
                      </a:rPr>
                      <m:t>,</m:t>
                    </m:r>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2</m:t>
                        </m:r>
                      </m:sup>
                    </m:sSup>
                    <m:r>
                      <a:rPr lang="en-US" sz="2200" b="0" i="1" smtClean="0">
                        <a:latin typeface="Cambria Math"/>
                      </a:rPr>
                      <m:t>,</m:t>
                    </m:r>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3</m:t>
                        </m:r>
                      </m:sup>
                    </m:sSup>
                    <m:r>
                      <a:rPr lang="en-US" sz="2200" b="0" i="1" smtClean="0">
                        <a:latin typeface="Cambria Math"/>
                      </a:rPr>
                      <m:t>,…,</m:t>
                    </m:r>
                    <m:sSup>
                      <m:sSupPr>
                        <m:ctrlPr>
                          <a:rPr lang="en-US" sz="2200" b="0" i="1" smtClean="0">
                            <a:latin typeface="Cambria Math"/>
                          </a:rPr>
                        </m:ctrlPr>
                      </m:sSupPr>
                      <m:e>
                        <m:r>
                          <a:rPr lang="en-US" sz="2200" b="0" i="1" smtClean="0">
                            <a:latin typeface="Cambria Math"/>
                          </a:rPr>
                          <m:t>𝑥</m:t>
                        </m:r>
                      </m:e>
                      <m:sup>
                        <m:r>
                          <a:rPr lang="en-US" sz="2200" b="0" i="1" smtClean="0">
                            <a:latin typeface="Cambria Math"/>
                          </a:rPr>
                          <m:t>𝑘</m:t>
                        </m:r>
                      </m:sup>
                    </m:sSup>
                    <m:r>
                      <a:rPr lang="en-US" sz="2200" b="0" i="1" smtClean="0">
                        <a:latin typeface="Cambria Math"/>
                      </a:rPr>
                      <m:t>,….</m:t>
                    </m:r>
                  </m:oMath>
                </a14:m>
                <a:r>
                  <a:rPr lang="en-US" sz="2200" dirty="0" smtClean="0"/>
                  <a:t>    </a:t>
                </a:r>
              </a:p>
              <a:p>
                <a:r>
                  <a:rPr lang="en-US" sz="2200" dirty="0"/>
                  <a:t> </a:t>
                </a:r>
                <a:r>
                  <a:rPr lang="en-US" sz="2200" dirty="0" smtClean="0"/>
                  <a:t>    Thus, a </a:t>
                </a:r>
                <a:r>
                  <a:rPr lang="en-US" sz="2200" dirty="0"/>
                  <a:t>powerful way of studying a given function in terms of </a:t>
                </a:r>
                <a:r>
                  <a:rPr lang="en-US" sz="2200" dirty="0" smtClean="0"/>
                  <a:t>small constituents </a:t>
                </a:r>
                <a:r>
                  <a:rPr lang="en-US" sz="2200" dirty="0"/>
                  <a:t>that share the </a:t>
                </a:r>
                <a:endParaRPr lang="en-US" sz="2200" dirty="0" smtClean="0"/>
              </a:p>
              <a:p>
                <a:r>
                  <a:rPr lang="en-US" sz="2200" dirty="0"/>
                  <a:t> </a:t>
                </a:r>
                <a:r>
                  <a:rPr lang="en-US" sz="2200" dirty="0" smtClean="0"/>
                  <a:t>    same </a:t>
                </a:r>
                <a:r>
                  <a:rPr lang="en-US" sz="2200" dirty="0"/>
                  <a:t>properties, is done by </a:t>
                </a:r>
                <a:r>
                  <a:rPr lang="en-US" sz="2200" dirty="0" smtClean="0"/>
                  <a:t>the use </a:t>
                </a:r>
                <a:r>
                  <a:rPr lang="en-US" sz="2200" dirty="0"/>
                  <a:t>of a series</a:t>
                </a:r>
                <a:r>
                  <a:rPr lang="en-US" sz="2200" dirty="0" smtClean="0"/>
                  <a:t>. </a:t>
                </a:r>
                <a:r>
                  <a:rPr lang="en-US" sz="2200" dirty="0"/>
                  <a:t>Power functions comprise only one example of </a:t>
                </a:r>
                <a:r>
                  <a:rPr lang="en-US" sz="2200" dirty="0" smtClean="0"/>
                  <a:t>a                 </a:t>
                </a:r>
              </a:p>
              <a:p>
                <a:r>
                  <a:rPr lang="en-US" sz="2200" dirty="0"/>
                  <a:t> </a:t>
                </a:r>
                <a:r>
                  <a:rPr lang="en-US" sz="2200" dirty="0" smtClean="0"/>
                  <a:t>    base </a:t>
                </a:r>
                <a:r>
                  <a:rPr lang="en-US" sz="2200" dirty="0"/>
                  <a:t>set for the expansion of functions</a:t>
                </a:r>
                <a:r>
                  <a:rPr lang="en-US" sz="2200" dirty="0" smtClean="0"/>
                  <a:t>: a </a:t>
                </a:r>
                <a:r>
                  <a:rPr lang="en-US" sz="2200" dirty="0"/>
                  <a:t>number of other base sets may be used</a:t>
                </a:r>
                <a:r>
                  <a:rPr lang="en-US" sz="2200" dirty="0" smtClean="0"/>
                  <a:t>.</a:t>
                </a:r>
              </a:p>
              <a:p>
                <a:pPr marL="342900" indent="-342900">
                  <a:buFont typeface="Arial" pitchFamily="34" charset="0"/>
                  <a:buChar char="•"/>
                </a:pPr>
                <a:endParaRPr lang="en-US" sz="800" dirty="0" smtClean="0">
                  <a:solidFill>
                    <a:srgbClr val="0070C0"/>
                  </a:solidFill>
                </a:endParaRPr>
              </a:p>
              <a:p>
                <a:pPr marL="342900" indent="-342900">
                  <a:buFont typeface="Arial" pitchFamily="34" charset="0"/>
                  <a:buChar char="•"/>
                </a:pPr>
                <a:r>
                  <a:rPr lang="en-US" sz="2200" dirty="0" smtClean="0">
                    <a:solidFill>
                      <a:srgbClr val="0070C0"/>
                    </a:solidFill>
                  </a:rPr>
                  <a:t>What </a:t>
                </a:r>
                <a:r>
                  <a:rPr lang="en-US" sz="2200" dirty="0">
                    <a:solidFill>
                      <a:srgbClr val="0070C0"/>
                    </a:solidFill>
                  </a:rPr>
                  <a:t>about functions that exhibit repetitive </a:t>
                </a:r>
                <a:r>
                  <a:rPr lang="en-US" sz="2200" dirty="0" smtClean="0">
                    <a:solidFill>
                      <a:srgbClr val="0070C0"/>
                    </a:solidFill>
                  </a:rPr>
                  <a:t>behavior?</a:t>
                </a:r>
              </a:p>
              <a:p>
                <a:r>
                  <a:rPr lang="en-US" sz="2200" dirty="0" smtClean="0"/>
                  <a:t>     Such </a:t>
                </a:r>
                <a:r>
                  <a:rPr lang="en-US" sz="2200" dirty="0"/>
                  <a:t>functions must be expressed in terms of </a:t>
                </a:r>
                <a:r>
                  <a:rPr lang="en-US" sz="2200" dirty="0" smtClean="0"/>
                  <a:t>fundamental functions </a:t>
                </a:r>
                <a:r>
                  <a:rPr lang="en-US" sz="2200" dirty="0"/>
                  <a:t>that share repetitive </a:t>
                </a:r>
                <a:r>
                  <a:rPr lang="en-US" sz="2200" dirty="0" smtClean="0"/>
                  <a:t>behavior.</a:t>
                </a:r>
              </a:p>
              <a:p>
                <a:pPr marL="342900" indent="-342900">
                  <a:buFont typeface="Arial" pitchFamily="34" charset="0"/>
                  <a:buChar char="•"/>
                </a:pPr>
                <a:endParaRPr lang="en-US" sz="800" dirty="0" smtClean="0"/>
              </a:p>
              <a:p>
                <a:pPr marL="342900" indent="-342900">
                  <a:buFont typeface="Arial" pitchFamily="34" charset="0"/>
                  <a:buChar char="•"/>
                </a:pPr>
                <a:r>
                  <a:rPr lang="en-US" sz="2200" dirty="0" smtClean="0"/>
                  <a:t>We </a:t>
                </a:r>
                <a:r>
                  <a:rPr lang="en-US" sz="2200" dirty="0"/>
                  <a:t>know that </a:t>
                </a:r>
                <a:r>
                  <a:rPr lang="en-US" sz="2400" dirty="0"/>
                  <a:t>sinusoids (cosines and </a:t>
                </a:r>
                <a:r>
                  <a:rPr lang="en-US" sz="2400" dirty="0" err="1" smtClean="0"/>
                  <a:t>sines</a:t>
                </a:r>
                <a:r>
                  <a:rPr lang="en-US" sz="2400" dirty="0" smtClean="0"/>
                  <a:t>)</a:t>
                </a:r>
                <a:r>
                  <a:rPr lang="en-US" sz="2200" dirty="0" smtClean="0"/>
                  <a:t> </a:t>
                </a:r>
                <a:r>
                  <a:rPr lang="en-US" sz="2200" dirty="0"/>
                  <a:t>are functions that repeat themselves (periodic), </a:t>
                </a:r>
                <a:r>
                  <a:rPr lang="en-US" sz="2200" dirty="0" smtClean="0"/>
                  <a:t>therefore</a:t>
                </a:r>
                <a:r>
                  <a:rPr lang="en-US" sz="2200" dirty="0"/>
                  <a:t>, it would be interesting to study a series that </a:t>
                </a:r>
                <a:r>
                  <a:rPr lang="en-US" sz="2200" dirty="0" smtClean="0"/>
                  <a:t>contains both </a:t>
                </a:r>
                <a:r>
                  <a:rPr lang="en-US" sz="2200" dirty="0"/>
                  <a:t>of </a:t>
                </a:r>
                <a:r>
                  <a:rPr lang="en-US" sz="2200" dirty="0" smtClean="0"/>
                  <a:t>them. Such </a:t>
                </a:r>
                <a:r>
                  <a:rPr lang="en-US" sz="2200" dirty="0"/>
                  <a:t>a series is known as </a:t>
                </a:r>
                <a:r>
                  <a:rPr lang="en-US" sz="2200" b="1" dirty="0"/>
                  <a:t>Fourier series</a:t>
                </a:r>
                <a:r>
                  <a:rPr lang="en-US" sz="2200" dirty="0"/>
                  <a:t>, named after a </a:t>
                </a:r>
                <a:r>
                  <a:rPr lang="en-US" sz="2200" dirty="0" smtClean="0"/>
                  <a:t>French mathematician </a:t>
                </a:r>
                <a:r>
                  <a:rPr lang="en-US" sz="2200" dirty="0"/>
                  <a:t>Joseph Fourier (1768-1830), who </a:t>
                </a:r>
                <a:r>
                  <a:rPr lang="en-US" sz="2200" dirty="0" smtClean="0"/>
                  <a:t>introduced it </a:t>
                </a:r>
                <a:r>
                  <a:rPr lang="en-US" sz="2200" dirty="0"/>
                  <a:t>during his study of heat </a:t>
                </a:r>
                <a:r>
                  <a:rPr lang="en-US" sz="2200" dirty="0" smtClean="0"/>
                  <a:t>flow</a:t>
                </a:r>
                <a:r>
                  <a:rPr lang="en-US" sz="2200" dirty="0"/>
                  <a:t>.</a:t>
                </a:r>
              </a:p>
            </p:txBody>
          </p:sp>
        </mc:Choice>
        <mc:Fallback xmlns="">
          <p:sp>
            <p:nvSpPr>
              <p:cNvPr id="2" name="Rectangle 1"/>
              <p:cNvSpPr>
                <a:spLocks noRot="1" noChangeAspect="1" noMove="1" noResize="1" noEditPoints="1" noAdjustHandles="1" noChangeArrowheads="1" noChangeShapeType="1" noTextEdit="1"/>
              </p:cNvSpPr>
              <p:nvPr/>
            </p:nvSpPr>
            <p:spPr>
              <a:xfrm>
                <a:off x="244699" y="777562"/>
                <a:ext cx="11822804" cy="5315301"/>
              </a:xfrm>
              <a:prstGeom prst="rect">
                <a:avLst/>
              </a:prstGeom>
              <a:blipFill rotWithShape="1">
                <a:blip r:embed="rId2"/>
                <a:stretch>
                  <a:fillRect l="-567" t="-689" r="-6134" b="-2296"/>
                </a:stretch>
              </a:blipFill>
            </p:spPr>
            <p:txBody>
              <a:bodyPr/>
              <a:lstStyle/>
              <a:p>
                <a:r>
                  <a:rPr lang="en-US">
                    <a:noFill/>
                  </a:rPr>
                  <a:t> </a:t>
                </a:r>
              </a:p>
            </p:txBody>
          </p:sp>
        </mc:Fallback>
      </mc:AlternateContent>
      <p:sp>
        <p:nvSpPr>
          <p:cNvPr id="3" name="Title 2"/>
          <p:cNvSpPr>
            <a:spLocks noGrp="1"/>
          </p:cNvSpPr>
          <p:nvPr>
            <p:ph type="title"/>
          </p:nvPr>
        </p:nvSpPr>
        <p:spPr>
          <a:xfrm>
            <a:off x="296214" y="172255"/>
            <a:ext cx="10515600" cy="566670"/>
          </a:xfrm>
        </p:spPr>
        <p:txBody>
          <a:bodyPr>
            <a:noAutofit/>
          </a:bodyPr>
          <a:lstStyle/>
          <a:p>
            <a:r>
              <a:rPr lang="en-US" sz="3600" b="1" dirty="0" smtClean="0">
                <a:solidFill>
                  <a:srgbClr val="0070C0"/>
                </a:solidFill>
                <a:latin typeface="+mn-lt"/>
              </a:rPr>
              <a:t>Introduction:</a:t>
            </a:r>
            <a:endParaRPr lang="en-US" sz="3200" b="1" dirty="0">
              <a:solidFill>
                <a:srgbClr val="0070C0"/>
              </a:solidFill>
              <a:latin typeface="+mn-lt"/>
            </a:endParaRPr>
          </a:p>
        </p:txBody>
      </p:sp>
    </p:spTree>
    <p:extLst>
      <p:ext uri="{BB962C8B-B14F-4D97-AF65-F5344CB8AC3E}">
        <p14:creationId xmlns:p14="http://schemas.microsoft.com/office/powerpoint/2010/main" val="26058694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091AA66C-EB3A-4E28-B801-489EC0A6B153}"/>
                  </a:ext>
                </a:extLst>
              </p:cNvPr>
              <p:cNvSpPr txBox="1">
                <a:spLocks noChangeArrowheads="1"/>
              </p:cNvSpPr>
              <p:nvPr/>
            </p:nvSpPr>
            <p:spPr bwMode="auto">
              <a:xfrm>
                <a:off x="239284" y="728003"/>
                <a:ext cx="11825971" cy="3463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algn="just"/>
                <a:r>
                  <a:rPr lang="en-US" sz="2200" dirty="0" smtClean="0">
                    <a:solidFill>
                      <a:prstClr val="black"/>
                    </a:solidFill>
                    <a:latin typeface="Calibri"/>
                  </a:rPr>
                  <a:t>Given a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m:t>
                    </m:r>
                  </m:oMath>
                </a14:m>
                <a:r>
                  <a:rPr lang="en-US" sz="2200" dirty="0">
                    <a:solidFill>
                      <a:prstClr val="black"/>
                    </a:solidFill>
                    <a:latin typeface="Calibri"/>
                  </a:rPr>
                  <a:t> defined only over the finite interval </a:t>
                </a:r>
                <a14:m>
                  <m:oMath xmlns:m="http://schemas.openxmlformats.org/officeDocument/2006/math">
                    <m:r>
                      <a:rPr lang="en-US" sz="2200" i="1" dirty="0" smtClean="0">
                        <a:solidFill>
                          <a:prstClr val="black"/>
                        </a:solidFill>
                        <a:latin typeface="Cambria Math"/>
                      </a:rPr>
                      <m:t>0</m:t>
                    </m:r>
                    <m:r>
                      <a:rPr lang="en-US" sz="2200" i="1" dirty="0" smtClean="0">
                        <a:solidFill>
                          <a:prstClr val="black"/>
                        </a:solidFill>
                        <a:latin typeface="Cambria Math"/>
                        <a:ea typeface="Cambria Math" panose="02040503050406030204" pitchFamily="18" charset="0"/>
                      </a:rPr>
                      <m:t>≤</m:t>
                    </m:r>
                    <m:r>
                      <a:rPr lang="en-US" sz="2200" i="1" dirty="0" smtClean="0">
                        <a:solidFill>
                          <a:prstClr val="black"/>
                        </a:solidFill>
                        <a:latin typeface="Cambria Math"/>
                      </a:rPr>
                      <m:t>𝑥</m:t>
                    </m:r>
                    <m:r>
                      <a:rPr lang="en-US" sz="2200" i="1" dirty="0">
                        <a:solidFill>
                          <a:prstClr val="black"/>
                        </a:solidFill>
                        <a:latin typeface="Cambria Math"/>
                        <a:ea typeface="Cambria Math" panose="02040503050406030204" pitchFamily="18" charset="0"/>
                      </a:rPr>
                      <m:t>≤</m:t>
                    </m:r>
                    <m:r>
                      <a:rPr lang="en-US" sz="2200" i="1" dirty="0" smtClean="0">
                        <a:solidFill>
                          <a:prstClr val="black"/>
                        </a:solidFill>
                        <a:latin typeface="Cambria Math"/>
                      </a:rPr>
                      <m:t>𝐿</m:t>
                    </m:r>
                  </m:oMath>
                </a14:m>
                <a:r>
                  <a:rPr lang="en-US" sz="2200" dirty="0">
                    <a:solidFill>
                      <a:prstClr val="black"/>
                    </a:solidFill>
                    <a:latin typeface="Calibri"/>
                  </a:rPr>
                  <a:t> then we can extend the function on the left in such a way that the extended function becomes symmetric about </a:t>
                </a:r>
                <a14:m>
                  <m:oMath xmlns:m="http://schemas.openxmlformats.org/officeDocument/2006/math">
                    <m:r>
                      <a:rPr lang="en-US" sz="2200" b="1" i="1" dirty="0" smtClean="0">
                        <a:solidFill>
                          <a:prstClr val="black"/>
                        </a:solidFill>
                        <a:latin typeface="Cambria Math"/>
                      </a:rPr>
                      <m:t>𝒚</m:t>
                    </m:r>
                    <m:r>
                      <a:rPr lang="en-US" sz="2200" b="1" i="1" dirty="0" smtClean="0">
                        <a:solidFill>
                          <a:prstClr val="black"/>
                        </a:solidFill>
                        <a:latin typeface="Cambria Math"/>
                      </a:rPr>
                      <m:t>−</m:t>
                    </m:r>
                  </m:oMath>
                </a14:m>
                <a:r>
                  <a:rPr lang="en-US" sz="2200" b="1" dirty="0">
                    <a:solidFill>
                      <a:prstClr val="black"/>
                    </a:solidFill>
                    <a:latin typeface="Calibri"/>
                  </a:rPr>
                  <a:t>axis </a:t>
                </a:r>
                <a:r>
                  <a:rPr lang="en-US" sz="2200" dirty="0">
                    <a:solidFill>
                      <a:prstClr val="black"/>
                    </a:solidFill>
                    <a:latin typeface="Calibri"/>
                  </a:rPr>
                  <a:t>which gives rise to an </a:t>
                </a:r>
                <a:r>
                  <a:rPr lang="en-US" sz="2200" b="1" dirty="0">
                    <a:solidFill>
                      <a:prstClr val="black"/>
                    </a:solidFill>
                    <a:latin typeface="Calibri"/>
                  </a:rPr>
                  <a:t>even periodic extension</a:t>
                </a:r>
                <a:r>
                  <a:rPr lang="en-US" sz="2200" dirty="0">
                    <a:solidFill>
                      <a:prstClr val="black"/>
                    </a:solidFill>
                    <a:latin typeface="Calibri"/>
                  </a:rPr>
                  <a:t> of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m:t>
                    </m:r>
                  </m:oMath>
                </a14:m>
                <a:r>
                  <a:rPr lang="en-US" b="1" dirty="0">
                    <a:solidFill>
                      <a:prstClr val="black"/>
                    </a:solidFill>
                  </a:rPr>
                  <a:t> </a:t>
                </a:r>
                <a:r>
                  <a:rPr lang="en-US" sz="2200" dirty="0">
                    <a:solidFill>
                      <a:prstClr val="black"/>
                    </a:solidFill>
                    <a:latin typeface="Calibri"/>
                  </a:rPr>
                  <a:t>defined by:</a:t>
                </a:r>
              </a:p>
              <a:p>
                <a:pPr algn="just"/>
                <a:endParaRPr lang="en-US" sz="2200" i="1" dirty="0">
                  <a:solidFill>
                    <a:prstClr val="black"/>
                  </a:solidFill>
                  <a:latin typeface="Cambria Math" panose="02040503050406030204" pitchFamily="18" charset="0"/>
                </a:endParaRPr>
              </a:p>
              <a:p>
                <a:pPr algn="just"/>
                <a:r>
                  <a:rPr lang="en-US" sz="2200" dirty="0">
                    <a:solidFill>
                      <a:prstClr val="black"/>
                    </a:solidFill>
                  </a:rPr>
                  <a:t>       </a:t>
                </a:r>
                <a:r>
                  <a:rPr lang="en-US" sz="2200" dirty="0">
                    <a:solidFill>
                      <a:srgbClr val="0070C0"/>
                    </a:solidFill>
                  </a:rPr>
                  <a:t>  </a:t>
                </a:r>
                <a14:m>
                  <m:oMath xmlns:m="http://schemas.openxmlformats.org/officeDocument/2006/math">
                    <m:r>
                      <a:rPr lang="en-US" sz="2200" i="1" dirty="0" smtClean="0">
                        <a:solidFill>
                          <a:srgbClr val="0070C0"/>
                        </a:solidFill>
                        <a:latin typeface="Cambria Math" panose="02040503050406030204" pitchFamily="18" charset="0"/>
                      </a:rPr>
                      <m:t>𝐹</m:t>
                    </m:r>
                    <m:d>
                      <m:dPr>
                        <m:ctrlPr>
                          <a:rPr lang="en-US" sz="2200" i="1" dirty="0" smtClean="0">
                            <a:solidFill>
                              <a:srgbClr val="0070C0"/>
                            </a:solidFill>
                            <a:latin typeface="Cambria Math"/>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d>
                      <m:dPr>
                        <m:begChr m:val="{"/>
                        <m:endChr m:val=""/>
                        <m:ctrlPr>
                          <a:rPr lang="en-US" sz="2200" i="1" dirty="0" smtClean="0">
                            <a:solidFill>
                              <a:srgbClr val="0070C0"/>
                            </a:solidFill>
                            <a:latin typeface="Cambria Math"/>
                          </a:rPr>
                        </m:ctrlPr>
                      </m:dPr>
                      <m:e>
                        <m:eqArr>
                          <m:eqArrPr>
                            <m:ctrlPr>
                              <a:rPr lang="en-US" sz="2200" i="1" dirty="0">
                                <a:solidFill>
                                  <a:srgbClr val="0070C0"/>
                                </a:solidFill>
                                <a:latin typeface="Cambria Math"/>
                                <a:ea typeface="Cambria Math" panose="02040503050406030204" pitchFamily="18" charset="0"/>
                              </a:rPr>
                            </m:ctrlPr>
                          </m:eqArrPr>
                          <m:e>
                            <m:r>
                              <a:rPr lang="en-US" sz="2200" i="1" dirty="0">
                                <a:solidFill>
                                  <a:srgbClr val="0070C0"/>
                                </a:solidFill>
                                <a:latin typeface="Cambria Math" panose="02040503050406030204" pitchFamily="18" charset="0"/>
                                <a:ea typeface="Cambria Math" panose="02040503050406030204" pitchFamily="18" charset="0"/>
                              </a:rPr>
                              <m:t>𝑓</m:t>
                            </m:r>
                            <m:d>
                              <m:dPr>
                                <m:ctrlPr>
                                  <a:rPr lang="en-US" sz="2200" i="1" dirty="0">
                                    <a:solidFill>
                                      <a:srgbClr val="0070C0"/>
                                    </a:solidFill>
                                    <a:latin typeface="Cambria Math"/>
                                    <a:ea typeface="Cambria Math" panose="02040503050406030204" pitchFamily="18" charset="0"/>
                                  </a:rPr>
                                </m:ctrlPr>
                              </m:dPr>
                              <m:e>
                                <m:r>
                                  <a:rPr lang="en-US" sz="2200" i="1" dirty="0" smtClean="0">
                                    <a:solidFill>
                                      <a:srgbClr val="0070C0"/>
                                    </a:solidFill>
                                    <a:latin typeface="Cambria Math" panose="02040503050406030204" pitchFamily="18" charset="0"/>
                                    <a:ea typeface="Cambria Math" panose="02040503050406030204" pitchFamily="18" charset="0"/>
                                  </a:rPr>
                                  <m:t>𝑥</m:t>
                                </m:r>
                              </m:e>
                            </m:d>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 </m:t>
                            </m:r>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(0</m:t>
                            </m:r>
                            <m:r>
                              <a:rPr lang="en-US" sz="2200" i="1" dirty="0" smtClean="0">
                                <a:solidFill>
                                  <a:srgbClr val="0070C0"/>
                                </a:solidFill>
                                <a:latin typeface="Cambria Math"/>
                                <a:ea typeface="Cambria Math"/>
                              </a:rPr>
                              <m:t>≤</m:t>
                            </m:r>
                            <m:r>
                              <a:rPr lang="en-US" sz="2200" i="1" dirty="0">
                                <a:solidFill>
                                  <a:srgbClr val="0070C0"/>
                                </a:solidFill>
                                <a:latin typeface="Cambria Math" panose="02040503050406030204" pitchFamily="18" charset="0"/>
                                <a:ea typeface="Cambria Math" panose="02040503050406030204" pitchFamily="18" charset="0"/>
                              </a:rPr>
                              <m:t>𝑥</m:t>
                            </m:r>
                            <m:r>
                              <a:rPr lang="en-US" sz="2200" i="1" dirty="0" smtClean="0">
                                <a:solidFill>
                                  <a:srgbClr val="0070C0"/>
                                </a:solidFill>
                                <a:latin typeface="Cambria Math"/>
                                <a:ea typeface="Cambria Math"/>
                              </a:rPr>
                              <m:t>≤</m:t>
                            </m:r>
                            <m:r>
                              <a:rPr lang="en-US" sz="2200" i="1" dirty="0">
                                <a:solidFill>
                                  <a:srgbClr val="0070C0"/>
                                </a:solidFill>
                                <a:latin typeface="Cambria Math" panose="02040503050406030204" pitchFamily="18" charset="0"/>
                                <a:ea typeface="Cambria Math" panose="02040503050406030204" pitchFamily="18" charset="0"/>
                              </a:rPr>
                              <m:t>𝐿</m:t>
                            </m:r>
                            <m:r>
                              <a:rPr lang="el-GR" sz="2200" i="1" dirty="0">
                                <a:solidFill>
                                  <a:srgbClr val="0070C0"/>
                                </a:solidFill>
                                <a:latin typeface="Cambria Math" panose="02040503050406030204" pitchFamily="18" charset="0"/>
                                <a:ea typeface="Cambria Math" panose="02040503050406030204" pitchFamily="18" charset="0"/>
                              </a:rPr>
                              <m:t>)</m:t>
                            </m:r>
                            <m:r>
                              <m:rPr>
                                <m:nor/>
                              </m:rPr>
                              <a:rPr lang="en-US" sz="2200" dirty="0" smtClean="0">
                                <a:solidFill>
                                  <a:srgbClr val="0070C0"/>
                                </a:solidFill>
                                <a:latin typeface="Cambria Math" panose="02040503050406030204" pitchFamily="18" charset="0"/>
                                <a:ea typeface="Cambria Math" panose="02040503050406030204" pitchFamily="18" charset="0"/>
                              </a:rPr>
                              <m:t>  </m:t>
                            </m:r>
                          </m:e>
                          <m:e>
                            <m:r>
                              <a:rPr lang="en-US" sz="2200" i="1" dirty="0">
                                <a:solidFill>
                                  <a:srgbClr val="0070C0"/>
                                </a:solidFill>
                                <a:latin typeface="Cambria Math" panose="02040503050406030204" pitchFamily="18" charset="0"/>
                                <a:ea typeface="Cambria Math" panose="02040503050406030204" pitchFamily="18" charset="0"/>
                              </a:rPr>
                              <m:t>𝑓</m:t>
                            </m:r>
                            <m:d>
                              <m:dPr>
                                <m:ctrlPr>
                                  <a:rPr lang="en-US" sz="2200" i="1" dirty="0">
                                    <a:solidFill>
                                      <a:srgbClr val="0070C0"/>
                                    </a:solidFill>
                                    <a:latin typeface="Cambria Math"/>
                                    <a:ea typeface="Cambria Math" panose="02040503050406030204" pitchFamily="18" charset="0"/>
                                  </a:rPr>
                                </m:ctrlPr>
                              </m:dPr>
                              <m:e>
                                <m:r>
                                  <a:rPr lang="en-US" sz="2200" i="1" dirty="0" smtClean="0">
                                    <a:solidFill>
                                      <a:srgbClr val="0070C0"/>
                                    </a:solidFill>
                                    <a:latin typeface="Cambria Math" panose="02040503050406030204" pitchFamily="18" charset="0"/>
                                    <a:ea typeface="Cambria Math" panose="02040503050406030204" pitchFamily="18" charset="0"/>
                                  </a:rPr>
                                  <m:t>−</m:t>
                                </m:r>
                                <m:r>
                                  <a:rPr lang="en-US" sz="2200" i="1" dirty="0">
                                    <a:solidFill>
                                      <a:srgbClr val="0070C0"/>
                                    </a:solidFill>
                                    <a:latin typeface="Cambria Math" panose="02040503050406030204" pitchFamily="18" charset="0"/>
                                    <a:ea typeface="Cambria Math" panose="02040503050406030204" pitchFamily="18" charset="0"/>
                                  </a:rPr>
                                  <m:t>𝑥</m:t>
                                </m:r>
                              </m:e>
                            </m:d>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 (</m:t>
                            </m:r>
                            <m:r>
                              <a:rPr lang="en-US" sz="2200" i="1" dirty="0" smtClean="0">
                                <a:solidFill>
                                  <a:srgbClr val="0070C0"/>
                                </a:solidFill>
                                <a:latin typeface="Cambria Math" panose="02040503050406030204" pitchFamily="18" charset="0"/>
                                <a:ea typeface="Cambria Math" panose="02040503050406030204" pitchFamily="18" charset="0"/>
                              </a:rPr>
                              <m:t>−</m:t>
                            </m:r>
                            <m:r>
                              <a:rPr lang="en-US" sz="2200" i="1" dirty="0">
                                <a:solidFill>
                                  <a:srgbClr val="0070C0"/>
                                </a:solidFill>
                                <a:latin typeface="Cambria Math" panose="02040503050406030204" pitchFamily="18" charset="0"/>
                                <a:ea typeface="Cambria Math" panose="02040503050406030204" pitchFamily="18" charset="0"/>
                              </a:rPr>
                              <m:t>𝐿</m:t>
                            </m:r>
                            <m:r>
                              <a:rPr lang="en-US" sz="2200" i="1" dirty="0">
                                <a:solidFill>
                                  <a:srgbClr val="0070C0"/>
                                </a:solidFill>
                                <a:latin typeface="Cambria Math" panose="02040503050406030204" pitchFamily="18" charset="0"/>
                                <a:ea typeface="Cambria Math" panose="02040503050406030204" pitchFamily="18" charset="0"/>
                              </a:rPr>
                              <m:t>&lt;</m:t>
                            </m:r>
                            <m:r>
                              <a:rPr lang="en-US" sz="2200" i="1" dirty="0">
                                <a:solidFill>
                                  <a:srgbClr val="0070C0"/>
                                </a:solidFill>
                                <a:latin typeface="Cambria Math" panose="02040503050406030204" pitchFamily="18" charset="0"/>
                                <a:ea typeface="Cambria Math" panose="02040503050406030204" pitchFamily="18" charset="0"/>
                              </a:rPr>
                              <m:t>𝑥</m:t>
                            </m:r>
                            <m:r>
                              <a:rPr lang="en-US" sz="2200" i="1" dirty="0">
                                <a:solidFill>
                                  <a:srgbClr val="0070C0"/>
                                </a:solidFill>
                                <a:latin typeface="Cambria Math" panose="02040503050406030204" pitchFamily="18" charset="0"/>
                                <a:ea typeface="Cambria Math" panose="02040503050406030204" pitchFamily="18" charset="0"/>
                              </a:rPr>
                              <m:t>&lt;0)</m:t>
                            </m:r>
                          </m:e>
                        </m:eqArr>
                      </m:e>
                    </m:d>
                  </m:oMath>
                </a14:m>
                <a:endParaRPr lang="en-US" sz="2200" dirty="0">
                  <a:solidFill>
                    <a:srgbClr val="0070C0"/>
                  </a:solidFill>
                  <a:latin typeface="Calibri"/>
                </a:endParaRPr>
              </a:p>
              <a:p>
                <a:pPr algn="just"/>
                <a:endParaRPr lang="en-US" sz="1000" i="1" dirty="0">
                  <a:solidFill>
                    <a:srgbClr val="0070C0"/>
                  </a:solidFill>
                  <a:latin typeface="Cambria Math" panose="02040503050406030204" pitchFamily="18" charset="0"/>
                </a:endParaRPr>
              </a:p>
              <a:p>
                <a:pPr algn="just"/>
                <a:r>
                  <a:rPr lang="en-US" sz="2200" dirty="0">
                    <a:solidFill>
                      <a:srgbClr val="0070C0"/>
                    </a:solidFill>
                  </a:rPr>
                  <a:t>   </a:t>
                </a:r>
              </a:p>
              <a:p>
                <a:pPr algn="just"/>
                <a:r>
                  <a:rPr lang="en-US" sz="2200" dirty="0">
                    <a:solidFill>
                      <a:srgbClr val="0070C0"/>
                    </a:solidFill>
                  </a:rPr>
                  <a:t>         </a:t>
                </a:r>
                <a14:m>
                  <m:oMath xmlns:m="http://schemas.openxmlformats.org/officeDocument/2006/math">
                    <m:r>
                      <a:rPr lang="en-US" sz="2200" i="1" dirty="0" smtClean="0">
                        <a:solidFill>
                          <a:srgbClr val="0070C0"/>
                        </a:solidFill>
                        <a:latin typeface="Cambria Math" panose="02040503050406030204" pitchFamily="18" charset="0"/>
                      </a:rPr>
                      <m:t>𝐹</m:t>
                    </m:r>
                    <m:d>
                      <m:dPr>
                        <m:ctrlPr>
                          <a:rPr lang="en-US" sz="2200" i="1" dirty="0" smtClean="0">
                            <a:solidFill>
                              <a:srgbClr val="0070C0"/>
                            </a:solidFill>
                            <a:latin typeface="Cambria Math"/>
                          </a:rPr>
                        </m:ctrlPr>
                      </m:dPr>
                      <m:e>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+2</m:t>
                        </m:r>
                        <m:r>
                          <a:rPr lang="en-US" sz="2200" i="1" dirty="0" smtClean="0">
                            <a:solidFill>
                              <a:srgbClr val="0070C0"/>
                            </a:solidFill>
                            <a:latin typeface="Cambria Math" panose="02040503050406030204" pitchFamily="18" charset="0"/>
                          </a:rPr>
                          <m:t>𝐿</m:t>
                        </m:r>
                      </m:e>
                    </m:d>
                    <m:r>
                      <a:rPr lang="el-GR" sz="2200" i="1" dirty="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𝐹</m:t>
                    </m:r>
                    <m:d>
                      <m:dPr>
                        <m:ctrlPr>
                          <a:rPr lang="en-US" sz="2200" i="1" dirty="0">
                            <a:solidFill>
                              <a:srgbClr val="0070C0"/>
                            </a:solidFill>
                            <a:latin typeface="Cambria Math"/>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a:rPr>
                      <m:t>,</m:t>
                    </m:r>
                    <m:r>
                      <a:rPr lang="en-US" sz="2200" i="1" dirty="0" smtClean="0">
                        <a:solidFill>
                          <a:srgbClr val="0070C0"/>
                        </a:solidFill>
                        <a:latin typeface="Cambria Math" panose="02040503050406030204" pitchFamily="18" charset="0"/>
                      </a:rPr>
                      <m:t>                             </m:t>
                    </m:r>
                  </m:oMath>
                </a14:m>
                <a:endParaRPr lang="en-US" sz="2200" dirty="0">
                  <a:solidFill>
                    <a:srgbClr val="0070C0"/>
                  </a:solidFill>
                  <a:latin typeface="Calibri"/>
                </a:endParaRPr>
              </a:p>
              <a:p>
                <a:pPr algn="just"/>
                <a:endParaRPr lang="en-US" sz="2200" dirty="0">
                  <a:solidFill>
                    <a:prstClr val="black"/>
                  </a:solidFill>
                  <a:latin typeface="Calibri"/>
                </a:endParaRPr>
              </a:p>
            </p:txBody>
          </p:sp>
        </mc:Choice>
        <mc:Fallback xmlns="">
          <p:sp>
            <p:nvSpPr>
              <p:cNvPr id="4" name="TextBox 3">
                <a:extLst>
                  <a:ext uri="{FF2B5EF4-FFF2-40B4-BE49-F238E27FC236}">
                    <a16:creationId xmlns:a16="http://schemas.microsoft.com/office/drawing/2014/main" xmlns="" xmlns:a14="http://schemas.microsoft.com/office/drawing/2010/main" id="{091AA66C-EB3A-4E28-B801-489EC0A6B153}"/>
                  </a:ext>
                </a:extLst>
              </p:cNvPr>
              <p:cNvSpPr txBox="1">
                <a:spLocks noRot="1" noChangeAspect="1" noMove="1" noResize="1" noEditPoints="1" noAdjustHandles="1" noChangeArrowheads="1" noChangeShapeType="1" noTextEdit="1"/>
              </p:cNvSpPr>
              <p:nvPr/>
            </p:nvSpPr>
            <p:spPr bwMode="auto">
              <a:xfrm>
                <a:off x="239284" y="728003"/>
                <a:ext cx="11825971" cy="3463640"/>
              </a:xfrm>
              <a:prstGeom prst="rect">
                <a:avLst/>
              </a:prstGeom>
              <a:blipFill rotWithShape="1">
                <a:blip r:embed="rId2"/>
                <a:stretch>
                  <a:fillRect l="-619" t="-1054" r="-7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 name="Title 2">
            <a:extLst>
              <a:ext uri="{FF2B5EF4-FFF2-40B4-BE49-F238E27FC236}">
                <a16:creationId xmlns="" xmlns:a16="http://schemas.microsoft.com/office/drawing/2014/main" id="{E8754078-7587-4CCE-A8EE-1A91CB6CFBDE}"/>
              </a:ext>
            </a:extLst>
          </p:cNvPr>
          <p:cNvSpPr txBox="1">
            <a:spLocks/>
          </p:cNvSpPr>
          <p:nvPr/>
        </p:nvSpPr>
        <p:spPr>
          <a:xfrm>
            <a:off x="249451" y="226571"/>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Half-range expansions</a:t>
            </a:r>
            <a:endParaRPr lang="en-US" sz="3400" b="1" dirty="0">
              <a:solidFill>
                <a:srgbClr val="0070C0"/>
              </a:solidFill>
              <a:latin typeface="Calibri"/>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CE548E47-957B-4482-A861-D1CB478F722A}"/>
                  </a:ext>
                </a:extLst>
              </p:cNvPr>
              <p:cNvSpPr/>
              <p:nvPr/>
            </p:nvSpPr>
            <p:spPr>
              <a:xfrm>
                <a:off x="249451" y="4214208"/>
                <a:ext cx="11825970" cy="1446550"/>
              </a:xfrm>
              <a:prstGeom prst="rect">
                <a:avLst/>
              </a:prstGeom>
            </p:spPr>
            <p:txBody>
              <a:bodyPr wrap="square">
                <a:spAutoFit/>
              </a:bodyPr>
              <a:lstStyle/>
              <a:p>
                <a:pPr algn="just"/>
                <a:r>
                  <a:rPr lang="en-US" sz="2200" dirty="0" smtClean="0">
                    <a:solidFill>
                      <a:prstClr val="black"/>
                    </a:solidFill>
                  </a:rPr>
                  <a:t>provided </a:t>
                </a:r>
                <a:r>
                  <a:rPr lang="en-US" sz="2200" dirty="0">
                    <a:solidFill>
                      <a:prstClr val="black"/>
                    </a:solidFill>
                  </a:rPr>
                  <a:t>that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satisfies Dirichlet’s conditions in the interval </a:t>
                </a:r>
                <a14:m>
                  <m:oMath xmlns:m="http://schemas.openxmlformats.org/officeDocument/2006/math">
                    <m:r>
                      <a:rPr lang="en-US" sz="2200" i="1" dirty="0">
                        <a:solidFill>
                          <a:prstClr val="black"/>
                        </a:solidFill>
                        <a:latin typeface="Cambria Math" panose="02040503050406030204" pitchFamily="18" charset="0"/>
                        <a:ea typeface="Cambria Math" panose="02040503050406030204" pitchFamily="18" charset="0"/>
                      </a:rPr>
                      <m:t>0&lt;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𝐿</m:t>
                    </m:r>
                  </m:oMath>
                </a14:m>
                <a:r>
                  <a:rPr lang="en-US" sz="2200" dirty="0">
                    <a:solidFill>
                      <a:prstClr val="black"/>
                    </a:solidFill>
                  </a:rPr>
                  <a:t>, since it is an even function of period </a:t>
                </a:r>
                <a14:m>
                  <m:oMath xmlns:m="http://schemas.openxmlformats.org/officeDocument/2006/math">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𝐿</m:t>
                    </m:r>
                  </m:oMath>
                </a14:m>
                <a:r>
                  <a:rPr lang="en-US" sz="2200" dirty="0">
                    <a:solidFill>
                      <a:prstClr val="black"/>
                    </a:solidFill>
                  </a:rPr>
                  <a:t>, it follows that the even periodic extension </a:t>
                </a:r>
                <a14:m>
                  <m:oMath xmlns:m="http://schemas.openxmlformats.org/officeDocument/2006/math">
                    <m:r>
                      <a:rPr lang="en-US" sz="2200" i="1" dirty="0" smtClean="0">
                        <a:solidFill>
                          <a:prstClr val="black"/>
                        </a:solidFill>
                        <a:latin typeface="Cambria Math" panose="02040503050406030204" pitchFamily="18" charset="0"/>
                      </a:rPr>
                      <m:t>𝐹</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will have a convergent Fourier series representation consisting of cosine terms only. Since, within the interval </a:t>
                </a:r>
                <a14:m>
                  <m:oMath xmlns:m="http://schemas.openxmlformats.org/officeDocument/2006/math">
                    <m:r>
                      <a:rPr lang="en-US" sz="2200" i="1" dirty="0">
                        <a:solidFill>
                          <a:prstClr val="black"/>
                        </a:solidFill>
                        <a:latin typeface="Cambria Math" panose="02040503050406030204" pitchFamily="18" charset="0"/>
                        <a:ea typeface="Cambria Math" panose="02040503050406030204" pitchFamily="18" charset="0"/>
                      </a:rPr>
                      <m:t>0&lt;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𝐿</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panose="02040503050406030204" pitchFamily="18" charset="0"/>
                      </a:rPr>
                      <m:t>𝐹</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is identical with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it follows that the resulting Fourier cosine series also converges to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within this interval.</a:t>
                </a:r>
              </a:p>
            </p:txBody>
          </p:sp>
        </mc:Choice>
        <mc:Fallback xmlns="">
          <p:sp>
            <p:nvSpPr>
              <p:cNvPr id="7" name="Rectangle 6">
                <a:extLst>
                  <a:ext uri="{FF2B5EF4-FFF2-40B4-BE49-F238E27FC236}">
                    <a16:creationId xmlns:a16="http://schemas.microsoft.com/office/drawing/2014/main" xmlns="" xmlns:a14="http://schemas.microsoft.com/office/drawing/2010/main" id="{CE548E47-957B-4482-A861-D1CB478F722A}"/>
                  </a:ext>
                </a:extLst>
              </p:cNvPr>
              <p:cNvSpPr>
                <a:spLocks noRot="1" noChangeAspect="1" noMove="1" noResize="1" noEditPoints="1" noAdjustHandles="1" noChangeArrowheads="1" noChangeShapeType="1" noTextEdit="1"/>
              </p:cNvSpPr>
              <p:nvPr/>
            </p:nvSpPr>
            <p:spPr>
              <a:xfrm>
                <a:off x="249451" y="4214208"/>
                <a:ext cx="11825970" cy="1446550"/>
              </a:xfrm>
              <a:prstGeom prst="rect">
                <a:avLst/>
              </a:prstGeom>
              <a:blipFill rotWithShape="1">
                <a:blip r:embed="rId3"/>
                <a:stretch>
                  <a:fillRect l="-670" t="-2521" r="-670" b="-7143"/>
                </a:stretch>
              </a:blipFill>
            </p:spPr>
            <p:txBody>
              <a:bodyPr/>
              <a:lstStyle/>
              <a:p>
                <a:r>
                  <a:rPr lang="en-US">
                    <a:noFill/>
                  </a:rPr>
                  <a:t> </a:t>
                </a:r>
              </a:p>
            </p:txBody>
          </p:sp>
        </mc:Fallback>
      </mc:AlternateContent>
      <p:pic>
        <p:nvPicPr>
          <p:cNvPr id="8" name="Picture 7">
            <a:extLst>
              <a:ext uri="{FF2B5EF4-FFF2-40B4-BE49-F238E27FC236}">
                <a16:creationId xmlns="" xmlns:a16="http://schemas.microsoft.com/office/drawing/2014/main" id="{130970BF-36B7-4F09-83FC-EAF764A21A4E}"/>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saturation sat="400000"/>
                    </a14:imgEffect>
                  </a14:imgLayer>
                </a14:imgProps>
              </a:ext>
            </a:extLst>
          </a:blip>
          <a:stretch>
            <a:fillRect/>
          </a:stretch>
        </p:blipFill>
        <p:spPr>
          <a:xfrm>
            <a:off x="6625884" y="1545099"/>
            <a:ext cx="4876663" cy="224890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629160" y="2904840"/>
              <a:ext cx="2524320" cy="1114920"/>
            </p14:xfrm>
          </p:contentPart>
        </mc:Choice>
        <mc:Fallback xmlns="">
          <p:pic>
            <p:nvPicPr>
              <p:cNvPr id="2" name="Ink 1"/>
              <p:cNvPicPr/>
              <p:nvPr/>
            </p:nvPicPr>
            <p:blipFill>
              <a:blip r:embed="rId7"/>
              <a:stretch>
                <a:fillRect/>
              </a:stretch>
            </p:blipFill>
            <p:spPr>
              <a:xfrm>
                <a:off x="3619800" y="2895480"/>
                <a:ext cx="2543040" cy="113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4495680" y="3162240"/>
              <a:ext cx="686160" cy="228960"/>
            </p14:xfrm>
          </p:contentPart>
        </mc:Choice>
        <mc:Fallback xmlns="">
          <p:pic>
            <p:nvPicPr>
              <p:cNvPr id="3" name="Ink 2"/>
              <p:cNvPicPr/>
              <p:nvPr/>
            </p:nvPicPr>
            <p:blipFill>
              <a:blip r:embed="rId9"/>
              <a:stretch>
                <a:fillRect/>
              </a:stretch>
            </p:blipFill>
            <p:spPr>
              <a:xfrm>
                <a:off x="4486320" y="3152880"/>
                <a:ext cx="704880" cy="247680"/>
              </a:xfrm>
              <a:prstGeom prst="rect">
                <a:avLst/>
              </a:prstGeom>
            </p:spPr>
          </p:pic>
        </mc:Fallback>
      </mc:AlternateContent>
    </p:spTree>
    <p:extLst>
      <p:ext uri="{BB962C8B-B14F-4D97-AF65-F5344CB8AC3E}">
        <p14:creationId xmlns:p14="http://schemas.microsoft.com/office/powerpoint/2010/main" val="22810181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 xmlns:a16="http://schemas.microsoft.com/office/drawing/2014/main" id="{091AA66C-EB3A-4E28-B801-489EC0A6B153}"/>
                  </a:ext>
                </a:extLst>
              </p:cNvPr>
              <p:cNvSpPr txBox="1">
                <a:spLocks noChangeArrowheads="1"/>
              </p:cNvSpPr>
              <p:nvPr/>
            </p:nvSpPr>
            <p:spPr bwMode="auto">
              <a:xfrm>
                <a:off x="239284" y="728003"/>
                <a:ext cx="11825971" cy="34944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algn="just"/>
                <a:r>
                  <a:rPr lang="en-US" sz="2200" dirty="0" smtClean="0">
                    <a:solidFill>
                      <a:prstClr val="black"/>
                    </a:solidFill>
                    <a:latin typeface="Calibri"/>
                  </a:rPr>
                  <a:t>Similarly, given a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m:t>
                    </m:r>
                  </m:oMath>
                </a14:m>
                <a:r>
                  <a:rPr lang="en-US" sz="2200" dirty="0">
                    <a:solidFill>
                      <a:prstClr val="black"/>
                    </a:solidFill>
                    <a:latin typeface="Calibri"/>
                  </a:rPr>
                  <a:t> defined only over the finite interval </a:t>
                </a:r>
                <a14:m>
                  <m:oMath xmlns:m="http://schemas.openxmlformats.org/officeDocument/2006/math">
                    <m:r>
                      <a:rPr lang="en-US" sz="2200" i="1" dirty="0" smtClean="0">
                        <a:solidFill>
                          <a:prstClr val="black"/>
                        </a:solidFill>
                        <a:latin typeface="Cambria Math"/>
                      </a:rPr>
                      <m:t>0</m:t>
                    </m:r>
                    <m:r>
                      <a:rPr lang="en-US" sz="2200" i="1" dirty="0" smtClean="0">
                        <a:solidFill>
                          <a:prstClr val="black"/>
                        </a:solidFill>
                        <a:latin typeface="Cambria Math"/>
                        <a:ea typeface="Cambria Math" panose="02040503050406030204" pitchFamily="18" charset="0"/>
                      </a:rPr>
                      <m:t>≤</m:t>
                    </m:r>
                    <m:r>
                      <a:rPr lang="en-US" sz="2200" i="1" dirty="0" smtClean="0">
                        <a:solidFill>
                          <a:prstClr val="black"/>
                        </a:solidFill>
                        <a:latin typeface="Cambria Math"/>
                      </a:rPr>
                      <m:t>𝑥</m:t>
                    </m:r>
                    <m:r>
                      <a:rPr lang="en-US" sz="2200" i="1" dirty="0">
                        <a:solidFill>
                          <a:prstClr val="black"/>
                        </a:solidFill>
                        <a:latin typeface="Cambria Math"/>
                        <a:ea typeface="Cambria Math" panose="02040503050406030204" pitchFamily="18" charset="0"/>
                      </a:rPr>
                      <m:t>≤</m:t>
                    </m:r>
                    <m:r>
                      <a:rPr lang="en-US" sz="2200" i="1" dirty="0" smtClean="0">
                        <a:solidFill>
                          <a:prstClr val="black"/>
                        </a:solidFill>
                        <a:latin typeface="Cambria Math"/>
                      </a:rPr>
                      <m:t>𝐿</m:t>
                    </m:r>
                  </m:oMath>
                </a14:m>
                <a:r>
                  <a:rPr lang="en-US" sz="2200" dirty="0">
                    <a:solidFill>
                      <a:prstClr val="black"/>
                    </a:solidFill>
                    <a:latin typeface="Calibri"/>
                  </a:rPr>
                  <a:t> then we can extend the function on the left such that the extended function becomes symmetric about </a:t>
                </a:r>
                <a:r>
                  <a:rPr lang="en-US" sz="2200" b="1" dirty="0">
                    <a:solidFill>
                      <a:prstClr val="black"/>
                    </a:solidFill>
                    <a:latin typeface="Calibri"/>
                  </a:rPr>
                  <a:t>origin</a:t>
                </a:r>
                <a:r>
                  <a:rPr lang="en-US" sz="2200" dirty="0">
                    <a:solidFill>
                      <a:prstClr val="black"/>
                    </a:solidFill>
                    <a:latin typeface="Calibri"/>
                  </a:rPr>
                  <a:t> which is known as an </a:t>
                </a:r>
                <a:r>
                  <a:rPr lang="en-US" sz="2200" b="1" dirty="0">
                    <a:solidFill>
                      <a:prstClr val="black"/>
                    </a:solidFill>
                    <a:latin typeface="Calibri"/>
                  </a:rPr>
                  <a:t>odd periodic extension </a:t>
                </a:r>
                <a:r>
                  <a:rPr lang="en-US" sz="2200" dirty="0">
                    <a:solidFill>
                      <a:prstClr val="black"/>
                    </a:solidFill>
                    <a:latin typeface="Calibri"/>
                  </a:rPr>
                  <a:t>of </a:t>
                </a:r>
                <a14:m>
                  <m:oMath xmlns:m="http://schemas.openxmlformats.org/officeDocument/2006/math">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𝑥</m:t>
                        </m:r>
                      </m:e>
                    </m:d>
                    <m:r>
                      <a:rPr lang="en-US" sz="2200" dirty="0" smtClean="0">
                        <a:solidFill>
                          <a:prstClr val="black"/>
                        </a:solidFill>
                        <a:latin typeface="Cambria Math" panose="02040503050406030204" pitchFamily="18" charset="0"/>
                      </a:rPr>
                      <m:t>,</m:t>
                    </m:r>
                  </m:oMath>
                </a14:m>
                <a:r>
                  <a:rPr lang="en-US" sz="2200" dirty="0">
                    <a:solidFill>
                      <a:prstClr val="black"/>
                    </a:solidFill>
                    <a:latin typeface="Calibri"/>
                  </a:rPr>
                  <a:t> defined by:</a:t>
                </a:r>
              </a:p>
              <a:p>
                <a:endParaRPr lang="en-US" sz="2200" i="1" dirty="0">
                  <a:solidFill>
                    <a:prstClr val="black"/>
                  </a:solidFill>
                  <a:latin typeface="Cambria Math" panose="02040503050406030204" pitchFamily="18" charset="0"/>
                </a:endParaRPr>
              </a:p>
              <a:p>
                <a:r>
                  <a:rPr lang="en-US" sz="2200" dirty="0">
                    <a:solidFill>
                      <a:prstClr val="black"/>
                    </a:solidFill>
                  </a:rPr>
                  <a:t>         </a:t>
                </a:r>
                <a14:m>
                  <m:oMath xmlns:m="http://schemas.openxmlformats.org/officeDocument/2006/math">
                    <m:r>
                      <a:rPr lang="en-US" sz="2200" i="1" dirty="0" smtClean="0">
                        <a:solidFill>
                          <a:srgbClr val="0070C0"/>
                        </a:solidFill>
                        <a:latin typeface="Cambria Math" panose="02040503050406030204" pitchFamily="18" charset="0"/>
                      </a:rPr>
                      <m:t>𝐺</m:t>
                    </m:r>
                    <m:d>
                      <m:dPr>
                        <m:ctrlPr>
                          <a:rPr lang="en-US" sz="2200" i="1" dirty="0" smtClean="0">
                            <a:solidFill>
                              <a:srgbClr val="0070C0"/>
                            </a:solidFill>
                            <a:latin typeface="Cambria Math"/>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panose="02040503050406030204" pitchFamily="18" charset="0"/>
                      </a:rPr>
                      <m:t>=</m:t>
                    </m:r>
                    <m:d>
                      <m:dPr>
                        <m:begChr m:val="{"/>
                        <m:endChr m:val=""/>
                        <m:ctrlPr>
                          <a:rPr lang="en-US" sz="2200" i="1" dirty="0" smtClean="0">
                            <a:solidFill>
                              <a:srgbClr val="0070C0"/>
                            </a:solidFill>
                            <a:latin typeface="Cambria Math"/>
                          </a:rPr>
                        </m:ctrlPr>
                      </m:dPr>
                      <m:e>
                        <m:eqArr>
                          <m:eqArrPr>
                            <m:ctrlPr>
                              <a:rPr lang="en-US" sz="2200" i="1" dirty="0">
                                <a:solidFill>
                                  <a:srgbClr val="0070C0"/>
                                </a:solidFill>
                                <a:latin typeface="Cambria Math"/>
                                <a:ea typeface="Cambria Math" panose="02040503050406030204" pitchFamily="18" charset="0"/>
                              </a:rPr>
                            </m:ctrlPr>
                          </m:eqArrPr>
                          <m:e>
                            <m:r>
                              <a:rPr lang="en-US" sz="2200" i="1" dirty="0">
                                <a:solidFill>
                                  <a:srgbClr val="0070C0"/>
                                </a:solidFill>
                                <a:latin typeface="Cambria Math" panose="02040503050406030204" pitchFamily="18" charset="0"/>
                                <a:ea typeface="Cambria Math" panose="02040503050406030204" pitchFamily="18" charset="0"/>
                              </a:rPr>
                              <m:t>𝑓</m:t>
                            </m:r>
                            <m:d>
                              <m:dPr>
                                <m:ctrlPr>
                                  <a:rPr lang="en-US" sz="2200" i="1" dirty="0">
                                    <a:solidFill>
                                      <a:srgbClr val="0070C0"/>
                                    </a:solidFill>
                                    <a:latin typeface="Cambria Math"/>
                                    <a:ea typeface="Cambria Math" panose="02040503050406030204" pitchFamily="18" charset="0"/>
                                  </a:rPr>
                                </m:ctrlPr>
                              </m:dPr>
                              <m:e>
                                <m:r>
                                  <a:rPr lang="en-US" sz="2200" i="1" dirty="0" smtClean="0">
                                    <a:solidFill>
                                      <a:srgbClr val="0070C0"/>
                                    </a:solidFill>
                                    <a:latin typeface="Cambria Math" panose="02040503050406030204" pitchFamily="18" charset="0"/>
                                    <a:ea typeface="Cambria Math" panose="02040503050406030204" pitchFamily="18" charset="0"/>
                                  </a:rPr>
                                  <m:t>𝑥</m:t>
                                </m:r>
                              </m:e>
                            </m:d>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 </m:t>
                            </m:r>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(0</m:t>
                            </m:r>
                            <m:r>
                              <a:rPr lang="en-US" sz="2200" i="1" dirty="0">
                                <a:solidFill>
                                  <a:srgbClr val="0070C0"/>
                                </a:solidFill>
                                <a:latin typeface="Cambria Math"/>
                                <a:ea typeface="Cambria Math"/>
                              </a:rPr>
                              <m:t>≤</m:t>
                            </m:r>
                            <m:r>
                              <a:rPr lang="en-US" sz="2200" i="1" dirty="0">
                                <a:solidFill>
                                  <a:srgbClr val="0070C0"/>
                                </a:solidFill>
                                <a:latin typeface="Cambria Math" panose="02040503050406030204" pitchFamily="18" charset="0"/>
                                <a:ea typeface="Cambria Math" panose="02040503050406030204" pitchFamily="18" charset="0"/>
                              </a:rPr>
                              <m:t>𝑥</m:t>
                            </m:r>
                            <m:r>
                              <a:rPr lang="en-US" sz="2200" i="1" dirty="0">
                                <a:solidFill>
                                  <a:srgbClr val="0070C0"/>
                                </a:solidFill>
                                <a:latin typeface="Cambria Math"/>
                                <a:ea typeface="Cambria Math"/>
                              </a:rPr>
                              <m:t>≤</m:t>
                            </m:r>
                            <m:r>
                              <a:rPr lang="en-US" sz="2200" i="1" dirty="0">
                                <a:solidFill>
                                  <a:srgbClr val="0070C0"/>
                                </a:solidFill>
                                <a:latin typeface="Cambria Math" panose="02040503050406030204" pitchFamily="18" charset="0"/>
                                <a:ea typeface="Cambria Math" panose="02040503050406030204" pitchFamily="18" charset="0"/>
                              </a:rPr>
                              <m:t>𝐿</m:t>
                            </m:r>
                            <m:r>
                              <a:rPr lang="el-GR" sz="2200" i="1" dirty="0">
                                <a:solidFill>
                                  <a:srgbClr val="0070C0"/>
                                </a:solidFill>
                                <a:latin typeface="Cambria Math" panose="02040503050406030204" pitchFamily="18" charset="0"/>
                                <a:ea typeface="Cambria Math" panose="02040503050406030204" pitchFamily="18" charset="0"/>
                              </a:rPr>
                              <m:t>)</m:t>
                            </m:r>
                            <m:r>
                              <m:rPr>
                                <m:nor/>
                              </m:rPr>
                              <a:rPr lang="en-US" sz="2200" dirty="0" smtClean="0">
                                <a:solidFill>
                                  <a:srgbClr val="0070C0"/>
                                </a:solidFill>
                                <a:latin typeface="Cambria Math" panose="02040503050406030204" pitchFamily="18" charset="0"/>
                                <a:ea typeface="Cambria Math" panose="02040503050406030204" pitchFamily="18" charset="0"/>
                              </a:rPr>
                              <m:t>  </m:t>
                            </m:r>
                          </m:e>
                          <m:e>
                            <m:r>
                              <a:rPr lang="en-US" sz="2200" i="1" dirty="0" smtClean="0">
                                <a:solidFill>
                                  <a:srgbClr val="0070C0"/>
                                </a:solidFill>
                                <a:latin typeface="Cambria Math" panose="02040503050406030204" pitchFamily="18" charset="0"/>
                                <a:ea typeface="Cambria Math" panose="02040503050406030204" pitchFamily="18" charset="0"/>
                              </a:rPr>
                              <m:t>−</m:t>
                            </m:r>
                            <m:r>
                              <a:rPr lang="en-US" sz="2200" i="1" dirty="0">
                                <a:solidFill>
                                  <a:srgbClr val="0070C0"/>
                                </a:solidFill>
                                <a:latin typeface="Cambria Math" panose="02040503050406030204" pitchFamily="18" charset="0"/>
                                <a:ea typeface="Cambria Math" panose="02040503050406030204" pitchFamily="18" charset="0"/>
                              </a:rPr>
                              <m:t>𝑓</m:t>
                            </m:r>
                            <m:d>
                              <m:dPr>
                                <m:ctrlPr>
                                  <a:rPr lang="en-US" sz="2200" i="1" dirty="0">
                                    <a:solidFill>
                                      <a:srgbClr val="0070C0"/>
                                    </a:solidFill>
                                    <a:latin typeface="Cambria Math"/>
                                    <a:ea typeface="Cambria Math" panose="02040503050406030204" pitchFamily="18" charset="0"/>
                                  </a:rPr>
                                </m:ctrlPr>
                              </m:dPr>
                              <m:e>
                                <m:r>
                                  <a:rPr lang="en-US" sz="2200" i="1" dirty="0" smtClean="0">
                                    <a:solidFill>
                                      <a:srgbClr val="0070C0"/>
                                    </a:solidFill>
                                    <a:latin typeface="Cambria Math" panose="02040503050406030204" pitchFamily="18" charset="0"/>
                                    <a:ea typeface="Cambria Math" panose="02040503050406030204" pitchFamily="18" charset="0"/>
                                  </a:rPr>
                                  <m:t>−</m:t>
                                </m:r>
                                <m:r>
                                  <a:rPr lang="en-US" sz="2200" i="1" dirty="0">
                                    <a:solidFill>
                                      <a:srgbClr val="0070C0"/>
                                    </a:solidFill>
                                    <a:latin typeface="Cambria Math" panose="02040503050406030204" pitchFamily="18" charset="0"/>
                                    <a:ea typeface="Cambria Math" panose="02040503050406030204" pitchFamily="18" charset="0"/>
                                  </a:rPr>
                                  <m:t>𝑥</m:t>
                                </m:r>
                              </m:e>
                            </m:d>
                            <m:r>
                              <a:rPr lang="en-US" sz="2200" i="1" dirty="0" smtClean="0">
                                <a:solidFill>
                                  <a:srgbClr val="0070C0"/>
                                </a:solidFill>
                                <a:latin typeface="Cambria Math" panose="02040503050406030204" pitchFamily="18" charset="0"/>
                                <a:ea typeface="Cambria Math" panose="02040503050406030204" pitchFamily="18" charset="0"/>
                              </a:rPr>
                              <m:t>       </m:t>
                            </m:r>
                            <m:r>
                              <a:rPr lang="en-US" sz="2200" i="1" dirty="0">
                                <a:solidFill>
                                  <a:srgbClr val="0070C0"/>
                                </a:solidFill>
                                <a:latin typeface="Cambria Math" panose="02040503050406030204" pitchFamily="18" charset="0"/>
                                <a:ea typeface="Cambria Math" panose="02040503050406030204" pitchFamily="18" charset="0"/>
                              </a:rPr>
                              <m:t> (</m:t>
                            </m:r>
                            <m:r>
                              <a:rPr lang="en-US" sz="2200" i="1" dirty="0" smtClean="0">
                                <a:solidFill>
                                  <a:srgbClr val="0070C0"/>
                                </a:solidFill>
                                <a:latin typeface="Cambria Math" panose="02040503050406030204" pitchFamily="18" charset="0"/>
                                <a:ea typeface="Cambria Math" panose="02040503050406030204" pitchFamily="18" charset="0"/>
                              </a:rPr>
                              <m:t>−</m:t>
                            </m:r>
                            <m:r>
                              <a:rPr lang="en-US" sz="2200" i="1" dirty="0">
                                <a:solidFill>
                                  <a:srgbClr val="0070C0"/>
                                </a:solidFill>
                                <a:latin typeface="Cambria Math" panose="02040503050406030204" pitchFamily="18" charset="0"/>
                                <a:ea typeface="Cambria Math" panose="02040503050406030204" pitchFamily="18" charset="0"/>
                              </a:rPr>
                              <m:t>𝐿</m:t>
                            </m:r>
                            <m:r>
                              <a:rPr lang="en-US" sz="2200" i="1" dirty="0">
                                <a:solidFill>
                                  <a:srgbClr val="0070C0"/>
                                </a:solidFill>
                                <a:latin typeface="Cambria Math" panose="02040503050406030204" pitchFamily="18" charset="0"/>
                                <a:ea typeface="Cambria Math" panose="02040503050406030204" pitchFamily="18" charset="0"/>
                              </a:rPr>
                              <m:t>&lt;</m:t>
                            </m:r>
                            <m:r>
                              <a:rPr lang="en-US" sz="2200" i="1" dirty="0">
                                <a:solidFill>
                                  <a:srgbClr val="0070C0"/>
                                </a:solidFill>
                                <a:latin typeface="Cambria Math" panose="02040503050406030204" pitchFamily="18" charset="0"/>
                                <a:ea typeface="Cambria Math" panose="02040503050406030204" pitchFamily="18" charset="0"/>
                              </a:rPr>
                              <m:t>𝑥</m:t>
                            </m:r>
                            <m:r>
                              <a:rPr lang="en-US" sz="2200" i="1" dirty="0">
                                <a:solidFill>
                                  <a:srgbClr val="0070C0"/>
                                </a:solidFill>
                                <a:latin typeface="Cambria Math" panose="02040503050406030204" pitchFamily="18" charset="0"/>
                                <a:ea typeface="Cambria Math" panose="02040503050406030204" pitchFamily="18" charset="0"/>
                              </a:rPr>
                              <m:t>&lt;0)</m:t>
                            </m:r>
                          </m:e>
                        </m:eqArr>
                      </m:e>
                    </m:d>
                  </m:oMath>
                </a14:m>
                <a:endParaRPr lang="en-US" sz="2200" dirty="0">
                  <a:solidFill>
                    <a:srgbClr val="0070C0"/>
                  </a:solidFill>
                  <a:latin typeface="Calibri"/>
                </a:endParaRPr>
              </a:p>
              <a:p>
                <a:endParaRPr lang="en-US" sz="1800" i="1" dirty="0">
                  <a:solidFill>
                    <a:srgbClr val="0070C0"/>
                  </a:solidFill>
                  <a:latin typeface="Cambria Math" panose="02040503050406030204" pitchFamily="18" charset="0"/>
                </a:endParaRPr>
              </a:p>
              <a:p>
                <a:r>
                  <a:rPr lang="en-US" sz="2200" dirty="0">
                    <a:solidFill>
                      <a:srgbClr val="0070C0"/>
                    </a:solidFill>
                  </a:rPr>
                  <a:t>         </a:t>
                </a:r>
                <a14:m>
                  <m:oMath xmlns:m="http://schemas.openxmlformats.org/officeDocument/2006/math">
                    <m:r>
                      <a:rPr lang="en-US" sz="2200" i="1" dirty="0" smtClean="0">
                        <a:solidFill>
                          <a:srgbClr val="0070C0"/>
                        </a:solidFill>
                        <a:latin typeface="Cambria Math" panose="02040503050406030204" pitchFamily="18" charset="0"/>
                      </a:rPr>
                      <m:t>𝐺</m:t>
                    </m:r>
                    <m:d>
                      <m:dPr>
                        <m:ctrlPr>
                          <a:rPr lang="en-US" sz="2200" i="1" dirty="0" smtClean="0">
                            <a:solidFill>
                              <a:srgbClr val="0070C0"/>
                            </a:solidFill>
                            <a:latin typeface="Cambria Math"/>
                          </a:rPr>
                        </m:ctrlPr>
                      </m:dPr>
                      <m:e>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+2</m:t>
                        </m:r>
                        <m:r>
                          <a:rPr lang="en-US" sz="2200" i="1" dirty="0" smtClean="0">
                            <a:solidFill>
                              <a:srgbClr val="0070C0"/>
                            </a:solidFill>
                            <a:latin typeface="Cambria Math" panose="02040503050406030204" pitchFamily="18" charset="0"/>
                          </a:rPr>
                          <m:t>𝐿</m:t>
                        </m:r>
                      </m:e>
                    </m:d>
                    <m:r>
                      <a:rPr lang="el-GR" sz="2200" i="1" dirty="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𝐺</m:t>
                    </m:r>
                    <m:d>
                      <m:dPr>
                        <m:ctrlPr>
                          <a:rPr lang="en-US" sz="2200" i="1" dirty="0">
                            <a:solidFill>
                              <a:srgbClr val="0070C0"/>
                            </a:solidFill>
                            <a:latin typeface="Cambria Math"/>
                          </a:rPr>
                        </m:ctrlPr>
                      </m:dPr>
                      <m:e>
                        <m:r>
                          <a:rPr lang="en-US" sz="2200" i="1" dirty="0" smtClean="0">
                            <a:solidFill>
                              <a:srgbClr val="0070C0"/>
                            </a:solidFill>
                            <a:latin typeface="Cambria Math" panose="02040503050406030204" pitchFamily="18" charset="0"/>
                          </a:rPr>
                          <m:t>𝑥</m:t>
                        </m:r>
                      </m:e>
                    </m:d>
                    <m:r>
                      <a:rPr lang="en-US" sz="2200" i="1" dirty="0" smtClean="0">
                        <a:solidFill>
                          <a:srgbClr val="0070C0"/>
                        </a:solidFill>
                        <a:latin typeface="Cambria Math"/>
                      </a:rPr>
                      <m:t>,</m:t>
                    </m:r>
                    <m:r>
                      <a:rPr lang="en-US" sz="2200" i="1" dirty="0" smtClean="0">
                        <a:solidFill>
                          <a:srgbClr val="0070C0"/>
                        </a:solidFill>
                        <a:latin typeface="Cambria Math" panose="02040503050406030204" pitchFamily="18" charset="0"/>
                      </a:rPr>
                      <m:t>                            </m:t>
                    </m:r>
                  </m:oMath>
                </a14:m>
                <a:endParaRPr lang="en-US" sz="2200" b="1" dirty="0">
                  <a:solidFill>
                    <a:prstClr val="black"/>
                  </a:solidFill>
                  <a:latin typeface="Calibri"/>
                </a:endParaRPr>
              </a:p>
              <a:p>
                <a:endParaRPr lang="en-US" sz="2200" b="1" dirty="0">
                  <a:solidFill>
                    <a:prstClr val="black"/>
                  </a:solidFill>
                  <a:latin typeface="Calibri"/>
                </a:endParaRPr>
              </a:p>
              <a:p>
                <a:endParaRPr lang="en-US" sz="2200" b="1" dirty="0">
                  <a:solidFill>
                    <a:prstClr val="black"/>
                  </a:solidFill>
                  <a:latin typeface="Calibri"/>
                </a:endParaRPr>
              </a:p>
            </p:txBody>
          </p:sp>
        </mc:Choice>
        <mc:Fallback xmlns="">
          <p:sp>
            <p:nvSpPr>
              <p:cNvPr id="4" name="TextBox 3">
                <a:extLst>
                  <a:ext uri="{FF2B5EF4-FFF2-40B4-BE49-F238E27FC236}">
                    <a16:creationId xmlns:a16="http://schemas.microsoft.com/office/drawing/2014/main" xmlns="" xmlns:a14="http://schemas.microsoft.com/office/drawing/2010/main" id="{091AA66C-EB3A-4E28-B801-489EC0A6B153}"/>
                  </a:ext>
                </a:extLst>
              </p:cNvPr>
              <p:cNvSpPr txBox="1">
                <a:spLocks noRot="1" noChangeAspect="1" noMove="1" noResize="1" noEditPoints="1" noAdjustHandles="1" noChangeArrowheads="1" noChangeShapeType="1" noTextEdit="1"/>
              </p:cNvSpPr>
              <p:nvPr/>
            </p:nvSpPr>
            <p:spPr bwMode="auto">
              <a:xfrm>
                <a:off x="239284" y="728003"/>
                <a:ext cx="11825971" cy="3494418"/>
              </a:xfrm>
              <a:prstGeom prst="rect">
                <a:avLst/>
              </a:prstGeom>
              <a:blipFill rotWithShape="1">
                <a:blip r:embed="rId2"/>
                <a:stretch>
                  <a:fillRect l="-619" t="-1045" r="-7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5" name="Title 2">
            <a:extLst>
              <a:ext uri="{FF2B5EF4-FFF2-40B4-BE49-F238E27FC236}">
                <a16:creationId xmlns="" xmlns:a16="http://schemas.microsoft.com/office/drawing/2014/main" id="{E8754078-7587-4CCE-A8EE-1A91CB6CFBDE}"/>
              </a:ext>
            </a:extLst>
          </p:cNvPr>
          <p:cNvSpPr txBox="1">
            <a:spLocks/>
          </p:cNvSpPr>
          <p:nvPr/>
        </p:nvSpPr>
        <p:spPr>
          <a:xfrm>
            <a:off x="249451" y="226571"/>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Half-range expansions</a:t>
            </a:r>
            <a:endParaRPr lang="en-US" sz="3400" b="1" dirty="0">
              <a:solidFill>
                <a:srgbClr val="0070C0"/>
              </a:solidFill>
              <a:latin typeface="Calibri"/>
            </a:endParaRPr>
          </a:p>
        </p:txBody>
      </p:sp>
      <p:pic>
        <p:nvPicPr>
          <p:cNvPr id="3" name="Picture 2">
            <a:extLst>
              <a:ext uri="{FF2B5EF4-FFF2-40B4-BE49-F238E27FC236}">
                <a16:creationId xmlns="" xmlns:a16="http://schemas.microsoft.com/office/drawing/2014/main" id="{AF12DB49-8FD0-44DC-A8CE-16DF14D215CD}"/>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6152269" y="1479746"/>
            <a:ext cx="5286375" cy="285750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1D29323F-46A3-4728-B464-F4D63450DE20}"/>
                  </a:ext>
                </a:extLst>
              </p:cNvPr>
              <p:cNvSpPr/>
              <p:nvPr/>
            </p:nvSpPr>
            <p:spPr>
              <a:xfrm>
                <a:off x="249451" y="4316425"/>
                <a:ext cx="11815804" cy="2285241"/>
              </a:xfrm>
              <a:prstGeom prst="rect">
                <a:avLst/>
              </a:prstGeom>
            </p:spPr>
            <p:txBody>
              <a:bodyPr wrap="square">
                <a:spAutoFit/>
              </a:bodyPr>
              <a:lstStyle/>
              <a:p>
                <a:pPr algn="just"/>
                <a:r>
                  <a:rPr lang="en-US" sz="2200" dirty="0" smtClean="0">
                    <a:solidFill>
                      <a:prstClr val="black"/>
                    </a:solidFill>
                  </a:rPr>
                  <a:t>provided </a:t>
                </a:r>
                <a:r>
                  <a:rPr lang="en-US" sz="2200" dirty="0">
                    <a:solidFill>
                      <a:prstClr val="black"/>
                    </a:solidFill>
                  </a:rPr>
                  <a:t>that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satisfies Dirichlet’s conditions in the interval </a:t>
                </a:r>
                <a14:m>
                  <m:oMath xmlns:m="http://schemas.openxmlformats.org/officeDocument/2006/math">
                    <m:r>
                      <a:rPr lang="en-US" sz="2200" i="1" dirty="0">
                        <a:solidFill>
                          <a:prstClr val="black"/>
                        </a:solidFill>
                        <a:latin typeface="Cambria Math" panose="02040503050406030204" pitchFamily="18" charset="0"/>
                        <a:ea typeface="Cambria Math" panose="02040503050406030204" pitchFamily="18" charset="0"/>
                      </a:rPr>
                      <m:t>0&lt;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𝐿</m:t>
                    </m:r>
                  </m:oMath>
                </a14:m>
                <a:r>
                  <a:rPr lang="en-US" sz="2200" dirty="0">
                    <a:solidFill>
                      <a:prstClr val="black"/>
                    </a:solidFill>
                  </a:rPr>
                  <a:t>, since it is an odd function of period </a:t>
                </a:r>
                <a14:m>
                  <m:oMath xmlns:m="http://schemas.openxmlformats.org/officeDocument/2006/math">
                    <m:r>
                      <a:rPr lang="en-US" sz="2200" i="1" dirty="0">
                        <a:solidFill>
                          <a:prstClr val="black"/>
                        </a:solidFill>
                        <a:latin typeface="Cambria Math" panose="02040503050406030204" pitchFamily="18" charset="0"/>
                      </a:rPr>
                      <m:t>2</m:t>
                    </m:r>
                    <m:r>
                      <a:rPr lang="en-US" sz="2200" i="1" dirty="0">
                        <a:solidFill>
                          <a:prstClr val="black"/>
                        </a:solidFill>
                        <a:latin typeface="Cambria Math" panose="02040503050406030204" pitchFamily="18" charset="0"/>
                      </a:rPr>
                      <m:t>𝐿</m:t>
                    </m:r>
                  </m:oMath>
                </a14:m>
                <a:r>
                  <a:rPr lang="en-US" sz="2200" dirty="0">
                    <a:solidFill>
                      <a:prstClr val="black"/>
                    </a:solidFill>
                  </a:rPr>
                  <a:t>, it follows that the odd periodic extension </a:t>
                </a:r>
                <a14:m>
                  <m:oMath xmlns:m="http://schemas.openxmlformats.org/officeDocument/2006/math">
                    <m:r>
                      <a:rPr lang="en-US" sz="2200" i="1" dirty="0" smtClean="0">
                        <a:solidFill>
                          <a:prstClr val="black"/>
                        </a:solidFill>
                        <a:latin typeface="Cambria Math" panose="02040503050406030204" pitchFamily="18" charset="0"/>
                      </a:rPr>
                      <m:t>𝐺</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will have a convergent Fourier series representation consisting of sine terms only. Since, within the interval </a:t>
                </a:r>
                <a14:m>
                  <m:oMath xmlns:m="http://schemas.openxmlformats.org/officeDocument/2006/math">
                    <m:r>
                      <a:rPr lang="en-US" sz="2200" i="1" dirty="0">
                        <a:solidFill>
                          <a:prstClr val="black"/>
                        </a:solidFill>
                        <a:latin typeface="Cambria Math" panose="02040503050406030204" pitchFamily="18" charset="0"/>
                        <a:ea typeface="Cambria Math" panose="02040503050406030204" pitchFamily="18" charset="0"/>
                      </a:rPr>
                      <m:t>0&lt;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𝐿</m:t>
                    </m:r>
                  </m:oMath>
                </a14:m>
                <a:r>
                  <a:rPr lang="en-US" sz="2200" dirty="0">
                    <a:solidFill>
                      <a:prstClr val="black"/>
                    </a:solidFill>
                  </a:rPr>
                  <a:t>, </a:t>
                </a:r>
                <a14:m>
                  <m:oMath xmlns:m="http://schemas.openxmlformats.org/officeDocument/2006/math">
                    <m:r>
                      <a:rPr lang="en-US" sz="2200" i="1" dirty="0">
                        <a:solidFill>
                          <a:prstClr val="black"/>
                        </a:solidFill>
                        <a:latin typeface="Cambria Math" panose="02040503050406030204" pitchFamily="18" charset="0"/>
                      </a:rPr>
                      <m:t>𝐹</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is identical with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it follows that the resulting Fourier sine series also converges to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within this interval.</a:t>
                </a:r>
              </a:p>
              <a:p>
                <a:pPr algn="just"/>
                <a:endParaRPr lang="en-US" sz="1050" b="1" dirty="0">
                  <a:solidFill>
                    <a:prstClr val="black"/>
                  </a:solidFill>
                </a:endParaRPr>
              </a:p>
              <a:p>
                <a:pPr algn="just"/>
                <a:r>
                  <a:rPr lang="en-US" sz="2200" b="1" dirty="0">
                    <a:solidFill>
                      <a:srgbClr val="C00000"/>
                    </a:solidFill>
                  </a:rPr>
                  <a:t>Note: </a:t>
                </a:r>
                <a:r>
                  <a:rPr lang="en-US" sz="2200" b="1" dirty="0">
                    <a:solidFill>
                      <a:prstClr val="black"/>
                    </a:solidFill>
                  </a:rPr>
                  <a:t>Since Both extensions have period </a:t>
                </a:r>
                <a14:m>
                  <m:oMath xmlns:m="http://schemas.openxmlformats.org/officeDocument/2006/math">
                    <m:r>
                      <a:rPr lang="en-US" sz="2200" b="1" i="1" dirty="0">
                        <a:solidFill>
                          <a:prstClr val="black"/>
                        </a:solidFill>
                        <a:latin typeface="Cambria Math" panose="02040503050406030204" pitchFamily="18" charset="0"/>
                      </a:rPr>
                      <m:t>𝟐</m:t>
                    </m:r>
                    <m:r>
                      <a:rPr lang="en-US" sz="2200" b="1" i="1" dirty="0">
                        <a:solidFill>
                          <a:prstClr val="black"/>
                        </a:solidFill>
                        <a:latin typeface="Cambria Math" panose="02040503050406030204" pitchFamily="18" charset="0"/>
                      </a:rPr>
                      <m:t>𝑳</m:t>
                    </m:r>
                  </m:oMath>
                </a14:m>
                <a:r>
                  <a:rPr lang="en-US" sz="2200" dirty="0">
                    <a:solidFill>
                      <a:prstClr val="black"/>
                    </a:solidFill>
                  </a:rPr>
                  <a:t>. This motivates the name </a:t>
                </a:r>
                <a:r>
                  <a:rPr lang="en-US" sz="2200" b="1" dirty="0">
                    <a:solidFill>
                      <a:prstClr val="black"/>
                    </a:solidFill>
                  </a:rPr>
                  <a:t>half-range expansions</a:t>
                </a:r>
                <a:r>
                  <a:rPr lang="en-US" sz="2200" dirty="0">
                    <a:solidFill>
                      <a:prstClr val="black"/>
                    </a:solidFill>
                  </a:rPr>
                  <a:t>: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i="1" dirty="0">
                    <a:solidFill>
                      <a:prstClr val="black"/>
                    </a:solidFill>
                  </a:rPr>
                  <a:t> </a:t>
                </a:r>
                <a:r>
                  <a:rPr lang="en-US" sz="2200" dirty="0">
                    <a:solidFill>
                      <a:prstClr val="black"/>
                    </a:solidFill>
                  </a:rPr>
                  <a:t>is given only on half the range, that is, on half the interval of periodicity of length </a:t>
                </a:r>
                <a14:m>
                  <m:oMath xmlns:m="http://schemas.openxmlformats.org/officeDocument/2006/math">
                    <m:r>
                      <a:rPr lang="en-US" sz="2200" i="1" dirty="0">
                        <a:solidFill>
                          <a:prstClr val="black"/>
                        </a:solidFill>
                        <a:latin typeface="Cambria Math" panose="02040503050406030204" pitchFamily="18" charset="0"/>
                      </a:rPr>
                      <m:t>2</m:t>
                    </m:r>
                    <m:r>
                      <a:rPr lang="en-US" sz="2200" i="1" dirty="0">
                        <a:solidFill>
                          <a:prstClr val="black"/>
                        </a:solidFill>
                        <a:latin typeface="Cambria Math" panose="02040503050406030204" pitchFamily="18" charset="0"/>
                      </a:rPr>
                      <m:t>𝐿</m:t>
                    </m:r>
                  </m:oMath>
                </a14:m>
                <a:r>
                  <a:rPr lang="en-US" sz="2200" dirty="0">
                    <a:solidFill>
                      <a:prstClr val="black"/>
                    </a:solidFill>
                  </a:rPr>
                  <a:t>.</a:t>
                </a:r>
                <a:endParaRPr lang="th-TH" sz="2200" dirty="0">
                  <a:solidFill>
                    <a:prstClr val="black"/>
                  </a:solidFill>
                </a:endParaRPr>
              </a:p>
            </p:txBody>
          </p:sp>
        </mc:Choice>
        <mc:Fallback xmlns="">
          <p:sp>
            <p:nvSpPr>
              <p:cNvPr id="6" name="Rectangle 5">
                <a:extLst>
                  <a:ext uri="{FF2B5EF4-FFF2-40B4-BE49-F238E27FC236}">
                    <a16:creationId xmlns:a16="http://schemas.microsoft.com/office/drawing/2014/main" xmlns="" xmlns:a14="http://schemas.microsoft.com/office/drawing/2010/main" id="{1D29323F-46A3-4728-B464-F4D63450DE20}"/>
                  </a:ext>
                </a:extLst>
              </p:cNvPr>
              <p:cNvSpPr>
                <a:spLocks noRot="1" noChangeAspect="1" noMove="1" noResize="1" noEditPoints="1" noAdjustHandles="1" noChangeArrowheads="1" noChangeShapeType="1" noTextEdit="1"/>
              </p:cNvSpPr>
              <p:nvPr/>
            </p:nvSpPr>
            <p:spPr>
              <a:xfrm>
                <a:off x="249451" y="4316425"/>
                <a:ext cx="11815804" cy="2285241"/>
              </a:xfrm>
              <a:prstGeom prst="rect">
                <a:avLst/>
              </a:prstGeom>
              <a:blipFill rotWithShape="1">
                <a:blip r:embed="rId5"/>
                <a:stretch>
                  <a:fillRect l="-671" t="-1600" r="-671" b="-45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324240" y="2847960"/>
              <a:ext cx="2305440" cy="1181520"/>
            </p14:xfrm>
          </p:contentPart>
        </mc:Choice>
        <mc:Fallback xmlns="">
          <p:pic>
            <p:nvPicPr>
              <p:cNvPr id="2" name="Ink 1"/>
              <p:cNvPicPr/>
              <p:nvPr/>
            </p:nvPicPr>
            <p:blipFill>
              <a:blip r:embed="rId7"/>
              <a:stretch>
                <a:fillRect/>
              </a:stretch>
            </p:blipFill>
            <p:spPr>
              <a:xfrm>
                <a:off x="3314880" y="2838600"/>
                <a:ext cx="2324160" cy="1200240"/>
              </a:xfrm>
              <a:prstGeom prst="rect">
                <a:avLst/>
              </a:prstGeom>
            </p:spPr>
          </p:pic>
        </mc:Fallback>
      </mc:AlternateContent>
    </p:spTree>
    <p:extLst>
      <p:ext uri="{BB962C8B-B14F-4D97-AF65-F5344CB8AC3E}">
        <p14:creationId xmlns:p14="http://schemas.microsoft.com/office/powerpoint/2010/main" val="20188764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193184" y="159002"/>
                <a:ext cx="11797047" cy="19402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a:solidFill>
                      <a:srgbClr val="0070C0"/>
                    </a:solidFill>
                    <a:latin typeface="Calibri"/>
                  </a:rPr>
                  <a:t>Example: </a:t>
                </a:r>
                <a:r>
                  <a:rPr lang="en-US" sz="2200" dirty="0">
                    <a:solidFill>
                      <a:prstClr val="black"/>
                    </a:solidFill>
                    <a:latin typeface="Calibri"/>
                  </a:rPr>
                  <a:t>Find the two half-range expansions of the function:</a:t>
                </a:r>
              </a:p>
              <a:p>
                <a:endParaRPr lang="en-US" sz="12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𝑥</m:t>
                          </m:r>
                        </m:e>
                      </m:d>
                      <m:r>
                        <a:rPr lang="en-US" sz="2200" i="1" smtClean="0">
                          <a:solidFill>
                            <a:prstClr val="black"/>
                          </a:solidFill>
                          <a:latin typeface="Cambria Math"/>
                        </a:rPr>
                        <m:t>=</m:t>
                      </m:r>
                      <m:d>
                        <m:dPr>
                          <m:begChr m:val="{"/>
                          <m:endChr m:val=""/>
                          <m:ctrlPr>
                            <a:rPr lang="en-US" sz="2200" i="1" smtClean="0">
                              <a:solidFill>
                                <a:prstClr val="black"/>
                              </a:solidFill>
                              <a:latin typeface="Cambria Math"/>
                            </a:rPr>
                          </m:ctrlPr>
                        </m:dPr>
                        <m:e>
                          <m:eqArr>
                            <m:eqArrPr>
                              <m:ctrlPr>
                                <a:rPr lang="en-US" sz="2200" i="1" smtClean="0">
                                  <a:solidFill>
                                    <a:prstClr val="black"/>
                                  </a:solidFill>
                                  <a:latin typeface="Cambria Math"/>
                                </a:rPr>
                              </m:ctrlPr>
                            </m:eqArrPr>
                            <m:e>
                              <m:f>
                                <m:fPr>
                                  <m:ctrlPr>
                                    <a:rPr lang="en-US" sz="2200" i="1" smtClean="0">
                                      <a:solidFill>
                                        <a:prstClr val="black"/>
                                      </a:solidFill>
                                      <a:latin typeface="Cambria Math"/>
                                    </a:rPr>
                                  </m:ctrlPr>
                                </m:fPr>
                                <m:num>
                                  <m:r>
                                    <a:rPr lang="en-US" sz="2200" i="1" smtClean="0">
                                      <a:solidFill>
                                        <a:prstClr val="black"/>
                                      </a:solidFill>
                                      <a:latin typeface="Cambria Math"/>
                                    </a:rPr>
                                    <m:t>2</m:t>
                                  </m:r>
                                </m:num>
                                <m:den>
                                  <m:r>
                                    <a:rPr lang="en-US" sz="2200" i="1" smtClean="0">
                                      <a:solidFill>
                                        <a:prstClr val="black"/>
                                      </a:solidFill>
                                      <a:latin typeface="Cambria Math"/>
                                    </a:rPr>
                                    <m:t>𝐿</m:t>
                                  </m:r>
                                </m:den>
                              </m:f>
                              <m:r>
                                <a:rPr lang="en-US" sz="2200" i="1" smtClean="0">
                                  <a:solidFill>
                                    <a:prstClr val="black"/>
                                  </a:solidFill>
                                  <a:latin typeface="Cambria Math"/>
                                </a:rPr>
                                <m:t>𝑥</m:t>
                              </m:r>
                              <m:r>
                                <a:rPr lang="en-US" sz="2200" i="1" smtClean="0">
                                  <a:solidFill>
                                    <a:prstClr val="black"/>
                                  </a:solidFill>
                                  <a:latin typeface="Cambria Math"/>
                                </a:rPr>
                                <m:t>                </m:t>
                              </m:r>
                              <m:d>
                                <m:dPr>
                                  <m:ctrlPr>
                                    <a:rPr lang="en-US" sz="2200" i="1" smtClean="0">
                                      <a:solidFill>
                                        <a:prstClr val="black"/>
                                      </a:solidFill>
                                      <a:latin typeface="Cambria Math"/>
                                    </a:rPr>
                                  </m:ctrlPr>
                                </m:dPr>
                                <m:e>
                                  <m:r>
                                    <a:rPr lang="en-US" sz="2200" i="1">
                                      <a:solidFill>
                                        <a:prstClr val="black"/>
                                      </a:solidFill>
                                      <a:latin typeface="Cambria Math"/>
                                    </a:rPr>
                                    <m:t>0&lt;</m:t>
                                  </m:r>
                                  <m:r>
                                    <a:rPr lang="en-US" sz="2200" i="1">
                                      <a:solidFill>
                                        <a:prstClr val="black"/>
                                      </a:solidFill>
                                      <a:latin typeface="Cambria Math"/>
                                    </a:rPr>
                                    <m:t>𝑥</m:t>
                                  </m:r>
                                  <m:r>
                                    <a:rPr lang="en-US" sz="2200" i="1">
                                      <a:solidFill>
                                        <a:prstClr val="black"/>
                                      </a:solidFill>
                                      <a:latin typeface="Cambria Math"/>
                                    </a:rPr>
                                    <m:t>&lt;</m:t>
                                  </m:r>
                                  <m:f>
                                    <m:fPr>
                                      <m:ctrlPr>
                                        <a:rPr lang="en-US" sz="2200" i="1">
                                          <a:solidFill>
                                            <a:prstClr val="black"/>
                                          </a:solidFill>
                                          <a:latin typeface="Cambria Math"/>
                                        </a:rPr>
                                      </m:ctrlPr>
                                    </m:fPr>
                                    <m:num>
                                      <m:r>
                                        <a:rPr lang="en-US" sz="2200" i="1">
                                          <a:solidFill>
                                            <a:prstClr val="black"/>
                                          </a:solidFill>
                                          <a:latin typeface="Cambria Math"/>
                                        </a:rPr>
                                        <m:t>𝐿</m:t>
                                      </m:r>
                                    </m:num>
                                    <m:den>
                                      <m:r>
                                        <a:rPr lang="en-US" sz="2200" i="1">
                                          <a:solidFill>
                                            <a:prstClr val="black"/>
                                          </a:solidFill>
                                          <a:latin typeface="Cambria Math"/>
                                        </a:rPr>
                                        <m:t>2</m:t>
                                      </m:r>
                                    </m:den>
                                  </m:f>
                                </m:e>
                              </m:d>
                              <m:r>
                                <a:rPr lang="en-US" sz="2200" i="1" smtClean="0">
                                  <a:solidFill>
                                    <a:prstClr val="black"/>
                                  </a:solidFill>
                                  <a:latin typeface="Cambria Math"/>
                                </a:rPr>
                                <m:t>   </m:t>
                              </m:r>
                            </m:e>
                            <m:e>
                              <m:f>
                                <m:fPr>
                                  <m:ctrlPr>
                                    <a:rPr lang="en-US" sz="2200" i="1">
                                      <a:solidFill>
                                        <a:prstClr val="black"/>
                                      </a:solidFill>
                                      <a:latin typeface="Cambria Math"/>
                                    </a:rPr>
                                  </m:ctrlPr>
                                </m:fPr>
                                <m:num>
                                  <m:r>
                                    <a:rPr lang="en-US" sz="2200" i="1">
                                      <a:solidFill>
                                        <a:prstClr val="black"/>
                                      </a:solidFill>
                                      <a:latin typeface="Cambria Math"/>
                                    </a:rPr>
                                    <m:t>2</m:t>
                                  </m:r>
                                </m:num>
                                <m:den>
                                  <m:r>
                                    <a:rPr lang="en-US" sz="2200" i="1">
                                      <a:solidFill>
                                        <a:prstClr val="black"/>
                                      </a:solidFill>
                                      <a:latin typeface="Cambria Math"/>
                                    </a:rPr>
                                    <m:t>𝐿</m:t>
                                  </m:r>
                                </m:den>
                              </m:f>
                              <m:d>
                                <m:dPr>
                                  <m:ctrlPr>
                                    <a:rPr lang="en-US" sz="2200" i="1" smtClean="0">
                                      <a:solidFill>
                                        <a:prstClr val="black"/>
                                      </a:solidFill>
                                      <a:latin typeface="Cambria Math"/>
                                    </a:rPr>
                                  </m:ctrlPr>
                                </m:dPr>
                                <m:e>
                                  <m:r>
                                    <a:rPr lang="en-US" sz="2200" i="1" smtClean="0">
                                      <a:solidFill>
                                        <a:prstClr val="black"/>
                                      </a:solidFill>
                                      <a:latin typeface="Cambria Math"/>
                                    </a:rPr>
                                    <m:t>𝐿</m:t>
                                  </m:r>
                                  <m:r>
                                    <a:rPr lang="en-US" sz="2200" i="1" smtClean="0">
                                      <a:solidFill>
                                        <a:prstClr val="black"/>
                                      </a:solidFill>
                                      <a:latin typeface="Cambria Math"/>
                                    </a:rPr>
                                    <m:t>−</m:t>
                                  </m:r>
                                  <m:r>
                                    <a:rPr lang="en-US" sz="2200" i="1" smtClean="0">
                                      <a:solidFill>
                                        <a:prstClr val="black"/>
                                      </a:solidFill>
                                      <a:latin typeface="Cambria Math"/>
                                    </a:rPr>
                                    <m:t>𝑥</m:t>
                                  </m:r>
                                </m:e>
                              </m:d>
                              <m:r>
                                <a:rPr lang="en-US" sz="2200" i="1" smtClean="0">
                                  <a:solidFill>
                                    <a:prstClr val="black"/>
                                  </a:solidFill>
                                  <a:latin typeface="Cambria Math"/>
                                </a:rPr>
                                <m:t>       </m:t>
                              </m:r>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𝐿</m:t>
                                      </m:r>
                                    </m:num>
                                    <m:den>
                                      <m:r>
                                        <a:rPr lang="en-US" sz="2200" i="1">
                                          <a:solidFill>
                                            <a:prstClr val="black"/>
                                          </a:solidFill>
                                          <a:latin typeface="Cambria Math"/>
                                        </a:rPr>
                                        <m:t>2</m:t>
                                      </m:r>
                                    </m:den>
                                  </m:f>
                                  <m:r>
                                    <a:rPr lang="en-US" sz="2200" i="1">
                                      <a:solidFill>
                                        <a:prstClr val="black"/>
                                      </a:solidFill>
                                      <a:latin typeface="Cambria Math"/>
                                    </a:rPr>
                                    <m:t>&lt;</m:t>
                                  </m:r>
                                  <m:r>
                                    <a:rPr lang="en-US" sz="2200" i="1">
                                      <a:solidFill>
                                        <a:prstClr val="black"/>
                                      </a:solidFill>
                                      <a:latin typeface="Cambria Math"/>
                                    </a:rPr>
                                    <m:t>𝑥</m:t>
                                  </m:r>
                                  <m:r>
                                    <a:rPr lang="en-US" sz="2200" i="1">
                                      <a:solidFill>
                                        <a:prstClr val="black"/>
                                      </a:solidFill>
                                      <a:latin typeface="Cambria Math"/>
                                    </a:rPr>
                                    <m:t>&lt;</m:t>
                                  </m:r>
                                  <m:r>
                                    <a:rPr lang="en-US" sz="2200" i="1" smtClean="0">
                                      <a:solidFill>
                                        <a:prstClr val="black"/>
                                      </a:solidFill>
                                      <a:latin typeface="Cambria Math"/>
                                    </a:rPr>
                                    <m:t>𝐿</m:t>
                                  </m:r>
                                </m:e>
                              </m:d>
                            </m:e>
                          </m:eqArr>
                        </m:e>
                      </m:d>
                    </m:oMath>
                  </m:oMathPara>
                </a14:m>
                <a:endParaRPr lang="en-US" sz="2200" dirty="0">
                  <a:solidFill>
                    <a:prstClr val="black"/>
                  </a:solidFill>
                  <a:latin typeface="Calibri"/>
                </a:endParaRPr>
              </a:p>
              <a:p>
                <a:endParaRPr lang="en-US" sz="2200" b="1" dirty="0">
                  <a:solidFill>
                    <a:srgbClr val="0070C0"/>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193184" y="159002"/>
                <a:ext cx="11797047" cy="1940254"/>
              </a:xfrm>
              <a:prstGeom prst="rect">
                <a:avLst/>
              </a:prstGeom>
              <a:blipFill rotWithShape="1">
                <a:blip r:embed="rId2"/>
                <a:stretch>
                  <a:fillRect l="-672" t="-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193184" y="2099256"/>
                <a:ext cx="11797047" cy="46388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14:m>
                  <m:oMath xmlns:m="http://schemas.openxmlformats.org/officeDocument/2006/math">
                    <m:r>
                      <a:rPr lang="en-US" sz="2200" b="1" i="1" dirty="0" smtClean="0">
                        <a:solidFill>
                          <a:srgbClr val="0070C0"/>
                        </a:solidFill>
                        <a:latin typeface="Cambria Math"/>
                      </a:rPr>
                      <m:t>(</m:t>
                    </m:r>
                    <m:r>
                      <a:rPr lang="en-US" sz="2200" b="1" dirty="0" smtClean="0">
                        <a:solidFill>
                          <a:srgbClr val="0070C0"/>
                        </a:solidFill>
                        <a:latin typeface="Cambria Math"/>
                      </a:rPr>
                      <m:t>𝐚</m:t>
                    </m:r>
                    <m:r>
                      <a:rPr lang="en-US" sz="2200" b="1" i="1" dirty="0" smtClean="0">
                        <a:solidFill>
                          <a:srgbClr val="0070C0"/>
                        </a:solidFill>
                        <a:latin typeface="Cambria Math"/>
                      </a:rPr>
                      <m:t>) </m:t>
                    </m:r>
                  </m:oMath>
                </a14:m>
                <a:r>
                  <a:rPr lang="en-US" sz="2200" b="1" dirty="0">
                    <a:solidFill>
                      <a:srgbClr val="0070C0"/>
                    </a:solidFill>
                    <a:latin typeface="Calibri"/>
                  </a:rPr>
                  <a:t>Even periodic extension:</a:t>
                </a:r>
              </a:p>
              <a:p>
                <a:pPr algn="just"/>
                <a14:m>
                  <m:oMathPara xmlns:m="http://schemas.openxmlformats.org/officeDocument/2006/math">
                    <m:oMathParaPr>
                      <m:jc m:val="center"/>
                    </m:oMathParaPr>
                    <m:oMath xmlns:m="http://schemas.openxmlformats.org/officeDocument/2006/math">
                      <m:r>
                        <a:rPr lang="en-US" sz="2200" i="1" dirty="0" smtClean="0">
                          <a:solidFill>
                            <a:prstClr val="black"/>
                          </a:solidFill>
                          <a:latin typeface="Cambria Math" panose="02040503050406030204" pitchFamily="18" charset="0"/>
                        </a:rPr>
                        <m:t>𝐹</m:t>
                      </m:r>
                      <m:d>
                        <m:dPr>
                          <m:ctrlPr>
                            <a:rPr lang="en-US" sz="2200" i="1" dirty="0">
                              <a:solidFill>
                                <a:prstClr val="black"/>
                              </a:solidFill>
                              <a:latin typeface="Cambria Math"/>
                            </a:rPr>
                          </m:ctrlPr>
                        </m:dPr>
                        <m:e>
                          <m:r>
                            <a:rPr lang="en-US" sz="2200" i="1" dirty="0">
                              <a:solidFill>
                                <a:prstClr val="black"/>
                              </a:solidFill>
                              <a:latin typeface="Cambria Math" panose="02040503050406030204" pitchFamily="18" charset="0"/>
                            </a:rPr>
                            <m:t>𝑥</m:t>
                          </m:r>
                        </m:e>
                      </m:d>
                      <m:r>
                        <a:rPr lang="en-US" sz="2200" i="1" dirty="0">
                          <a:solidFill>
                            <a:prstClr val="black"/>
                          </a:solidFill>
                          <a:latin typeface="Cambria Math" panose="02040503050406030204" pitchFamily="18" charset="0"/>
                        </a:rPr>
                        <m:t>=</m:t>
                      </m:r>
                      <m:d>
                        <m:dPr>
                          <m:begChr m:val="{"/>
                          <m:endChr m:val=""/>
                          <m:ctrlPr>
                            <a:rPr lang="en-US" sz="2200" i="1" dirty="0">
                              <a:solidFill>
                                <a:prstClr val="black"/>
                              </a:solidFill>
                              <a:latin typeface="Cambria Math"/>
                            </a:rPr>
                          </m:ctrlPr>
                        </m:dPr>
                        <m:e>
                          <m:eqArr>
                            <m:eqArrPr>
                              <m:ctrlPr>
                                <a:rPr lang="en-US" sz="2200" i="1" dirty="0">
                                  <a:solidFill>
                                    <a:prstClr val="black"/>
                                  </a:solidFill>
                                  <a:latin typeface="Cambria Math"/>
                                  <a:ea typeface="Cambria Math" panose="02040503050406030204" pitchFamily="18" charset="0"/>
                                </a:rPr>
                              </m:ctrlPr>
                            </m:eqArrPr>
                            <m:e>
                              <m:r>
                                <a:rPr lang="en-US" sz="2200" i="1" dirty="0">
                                  <a:solidFill>
                                    <a:prstClr val="black"/>
                                  </a:solidFill>
                                  <a:latin typeface="Cambria Math" panose="02040503050406030204" pitchFamily="18" charset="0"/>
                                  <a:ea typeface="Cambria Math" panose="02040503050406030204" pitchFamily="18" charset="0"/>
                                </a:rPr>
                                <m:t>𝑓</m:t>
                              </m:r>
                              <m:d>
                                <m:dPr>
                                  <m:ctrlPr>
                                    <a:rPr lang="en-US" sz="2200" i="1" dirty="0">
                                      <a:solidFill>
                                        <a:prstClr val="black"/>
                                      </a:solidFill>
                                      <a:latin typeface="Cambria Math"/>
                                      <a:ea typeface="Cambria Math" panose="02040503050406030204" pitchFamily="18" charset="0"/>
                                    </a:rPr>
                                  </m:ctrlPr>
                                </m:dPr>
                                <m:e>
                                  <m:r>
                                    <a:rPr lang="en-US" sz="2200" i="1" dirty="0">
                                      <a:solidFill>
                                        <a:prstClr val="black"/>
                                      </a:solidFill>
                                      <a:latin typeface="Cambria Math" panose="02040503050406030204" pitchFamily="18" charset="0"/>
                                      <a:ea typeface="Cambria Math" panose="02040503050406030204" pitchFamily="18" charset="0"/>
                                    </a:rPr>
                                    <m:t>𝑥</m:t>
                                  </m:r>
                                </m:e>
                              </m:d>
                              <m:r>
                                <a:rPr lang="en-US" sz="2200" i="1" dirty="0">
                                  <a:solidFill>
                                    <a:prstClr val="black"/>
                                  </a:solidFill>
                                  <a:latin typeface="Cambria Math" panose="02040503050406030204" pitchFamily="18" charset="0"/>
                                  <a:ea typeface="Cambria Math" panose="02040503050406030204" pitchFamily="18" charset="0"/>
                                </a:rPr>
                                <m:t>         (0&lt;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𝐿</m:t>
                              </m:r>
                              <m:r>
                                <a:rPr lang="el-GR" sz="2200" i="1" dirty="0">
                                  <a:solidFill>
                                    <a:prstClr val="black"/>
                                  </a:solidFill>
                                  <a:latin typeface="Cambria Math" panose="02040503050406030204" pitchFamily="18" charset="0"/>
                                  <a:ea typeface="Cambria Math" panose="02040503050406030204" pitchFamily="18" charset="0"/>
                                </a:rPr>
                                <m:t>)</m:t>
                              </m:r>
                              <m:r>
                                <m:rPr>
                                  <m:nor/>
                                </m:rPr>
                                <a:rPr lang="en-US" sz="2200" dirty="0">
                                  <a:solidFill>
                                    <a:prstClr val="black"/>
                                  </a:solidFill>
                                  <a:latin typeface="Cambria Math" panose="02040503050406030204" pitchFamily="18" charset="0"/>
                                  <a:ea typeface="Cambria Math" panose="02040503050406030204" pitchFamily="18" charset="0"/>
                                </a:rPr>
                                <m:t>  </m:t>
                              </m:r>
                            </m:e>
                            <m:e>
                              <m:r>
                                <a:rPr lang="en-US" sz="2200" i="1" dirty="0">
                                  <a:solidFill>
                                    <a:prstClr val="black"/>
                                  </a:solidFill>
                                  <a:latin typeface="Cambria Math" panose="02040503050406030204" pitchFamily="18" charset="0"/>
                                  <a:ea typeface="Cambria Math" panose="02040503050406030204" pitchFamily="18" charset="0"/>
                                </a:rPr>
                                <m:t>𝑓</m:t>
                              </m:r>
                              <m:d>
                                <m:dPr>
                                  <m:ctrlPr>
                                    <a:rPr lang="en-US" sz="2200" i="1" dirty="0">
                                      <a:solidFill>
                                        <a:prstClr val="black"/>
                                      </a:solidFill>
                                      <a:latin typeface="Cambria Math"/>
                                      <a:ea typeface="Cambria Math" panose="02040503050406030204" pitchFamily="18" charset="0"/>
                                    </a:rPr>
                                  </m:ctrlPr>
                                </m:dPr>
                                <m:e>
                                  <m:r>
                                    <a:rPr lang="en-US" sz="2200" i="1" dirty="0">
                                      <a:solidFill>
                                        <a:prstClr val="black"/>
                                      </a:solidFill>
                                      <a:latin typeface="Cambria Math" panose="02040503050406030204" pitchFamily="18" charset="0"/>
                                      <a:ea typeface="Cambria Math" panose="02040503050406030204" pitchFamily="18" charset="0"/>
                                    </a:rPr>
                                    <m:t>−</m:t>
                                  </m:r>
                                  <m:r>
                                    <a:rPr lang="en-US" sz="2200" i="1" dirty="0">
                                      <a:solidFill>
                                        <a:prstClr val="black"/>
                                      </a:solidFill>
                                      <a:latin typeface="Cambria Math" panose="02040503050406030204" pitchFamily="18" charset="0"/>
                                      <a:ea typeface="Cambria Math" panose="02040503050406030204" pitchFamily="18" charset="0"/>
                                    </a:rPr>
                                    <m:t>𝑥</m:t>
                                  </m:r>
                                </m:e>
                              </m:d>
                              <m:r>
                                <a:rPr lang="en-US" sz="2200" i="1" dirty="0">
                                  <a:solidFill>
                                    <a:prstClr val="black"/>
                                  </a:solidFill>
                                  <a:latin typeface="Cambria Math" panose="02040503050406030204" pitchFamily="18" charset="0"/>
                                  <a:ea typeface="Cambria Math" panose="02040503050406030204" pitchFamily="18" charset="0"/>
                                </a:rPr>
                                <m:t>        (−</m:t>
                              </m:r>
                              <m:r>
                                <a:rPr lang="en-US" sz="2200" i="1" dirty="0">
                                  <a:solidFill>
                                    <a:prstClr val="black"/>
                                  </a:solidFill>
                                  <a:latin typeface="Cambria Math" panose="02040503050406030204" pitchFamily="18" charset="0"/>
                                  <a:ea typeface="Cambria Math" panose="02040503050406030204" pitchFamily="18" charset="0"/>
                                </a:rPr>
                                <m:t>𝐿</m:t>
                              </m:r>
                              <m:r>
                                <a:rPr lang="en-US" sz="2200" i="1" dirty="0">
                                  <a:solidFill>
                                    <a:prstClr val="black"/>
                                  </a:solidFill>
                                  <a:latin typeface="Cambria Math" panose="02040503050406030204" pitchFamily="18" charset="0"/>
                                  <a:ea typeface="Cambria Math" panose="02040503050406030204" pitchFamily="18" charset="0"/>
                                </a:rPr>
                                <m:t>&lt;</m:t>
                              </m:r>
                              <m:r>
                                <a:rPr lang="en-US" sz="2200" i="1" dirty="0">
                                  <a:solidFill>
                                    <a:prstClr val="black"/>
                                  </a:solidFill>
                                  <a:latin typeface="Cambria Math" panose="02040503050406030204" pitchFamily="18" charset="0"/>
                                  <a:ea typeface="Cambria Math" panose="02040503050406030204" pitchFamily="18" charset="0"/>
                                </a:rPr>
                                <m:t>𝑥</m:t>
                              </m:r>
                              <m:r>
                                <a:rPr lang="en-US" sz="2200" i="1" dirty="0">
                                  <a:solidFill>
                                    <a:prstClr val="black"/>
                                  </a:solidFill>
                                  <a:latin typeface="Cambria Math" panose="02040503050406030204" pitchFamily="18" charset="0"/>
                                  <a:ea typeface="Cambria Math" panose="02040503050406030204" pitchFamily="18" charset="0"/>
                                </a:rPr>
                                <m:t>&lt;0)</m:t>
                              </m:r>
                            </m:e>
                          </m:eqArr>
                        </m:e>
                      </m:d>
                      <m:r>
                        <a:rPr lang="en-US" sz="2200" i="1" dirty="0" smtClean="0">
                          <a:solidFill>
                            <a:prstClr val="black"/>
                          </a:solidFill>
                          <a:latin typeface="Cambria Math"/>
                          <a:ea typeface="Cambria Math" panose="02040503050406030204" pitchFamily="18" charset="0"/>
                        </a:rPr>
                        <m:t>;             </m:t>
                      </m:r>
                      <m:r>
                        <a:rPr lang="en-US" sz="2200" i="1" dirty="0">
                          <a:solidFill>
                            <a:prstClr val="black"/>
                          </a:solidFill>
                          <a:latin typeface="Cambria Math" panose="02040503050406030204" pitchFamily="18" charset="0"/>
                        </a:rPr>
                        <m:t>𝐹</m:t>
                      </m:r>
                      <m:d>
                        <m:dPr>
                          <m:ctrlPr>
                            <a:rPr lang="en-US" sz="2200" i="1" dirty="0">
                              <a:solidFill>
                                <a:prstClr val="black"/>
                              </a:solidFill>
                              <a:latin typeface="Cambria Math"/>
                            </a:rPr>
                          </m:ctrlPr>
                        </m:dPr>
                        <m:e>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+2</m:t>
                          </m:r>
                          <m:r>
                            <a:rPr lang="en-US" sz="2200" i="1" dirty="0">
                              <a:solidFill>
                                <a:prstClr val="black"/>
                              </a:solidFill>
                              <a:latin typeface="Cambria Math" panose="02040503050406030204" pitchFamily="18" charset="0"/>
                            </a:rPr>
                            <m:t>𝐿</m:t>
                          </m:r>
                        </m:e>
                      </m:d>
                      <m:r>
                        <a:rPr lang="el-GR"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𝐹</m:t>
                      </m:r>
                      <m:d>
                        <m:dPr>
                          <m:ctrlPr>
                            <a:rPr lang="en-US" sz="2200" i="1" dirty="0">
                              <a:solidFill>
                                <a:prstClr val="black"/>
                              </a:solidFill>
                              <a:latin typeface="Cambria Math"/>
                            </a:rPr>
                          </m:ctrlPr>
                        </m:dPr>
                        <m:e>
                          <m:r>
                            <a:rPr lang="en-US" sz="2200" i="1" dirty="0">
                              <a:solidFill>
                                <a:prstClr val="black"/>
                              </a:solidFill>
                              <a:latin typeface="Cambria Math" panose="02040503050406030204" pitchFamily="18" charset="0"/>
                            </a:rPr>
                            <m:t>𝑥</m:t>
                          </m:r>
                        </m:e>
                      </m:d>
                      <m:r>
                        <a:rPr lang="en-US" sz="2200" i="1" dirty="0" smtClean="0">
                          <a:solidFill>
                            <a:prstClr val="black"/>
                          </a:solidFill>
                          <a:latin typeface="Cambria Math"/>
                        </a:rPr>
                        <m:t>.</m:t>
                      </m:r>
                    </m:oMath>
                  </m:oMathPara>
                </a14:m>
                <a:endParaRPr lang="en-US" sz="2200" i="1" dirty="0">
                  <a:solidFill>
                    <a:prstClr val="black"/>
                  </a:solidFill>
                  <a:latin typeface="Cambria Math"/>
                </a:endParaRPr>
              </a:p>
              <a:p>
                <a:endParaRPr lang="en-US" sz="700" dirty="0">
                  <a:solidFill>
                    <a:prstClr val="black"/>
                  </a:solidFill>
                  <a:latin typeface="Calibri"/>
                </a:endParaRPr>
              </a:p>
              <a:p>
                <a:r>
                  <a:rPr lang="en-US" sz="2200" dirty="0">
                    <a:solidFill>
                      <a:prstClr val="black"/>
                    </a:solidFill>
                    <a:latin typeface="Calibri"/>
                  </a:rPr>
                  <a:t>Since </a:t>
                </a:r>
                <a14:m>
                  <m:oMath xmlns:m="http://schemas.openxmlformats.org/officeDocument/2006/math">
                    <m:r>
                      <a:rPr lang="en-US" sz="2200" i="1" dirty="0" smtClean="0">
                        <a:solidFill>
                          <a:prstClr val="black"/>
                        </a:solidFill>
                        <a:latin typeface="Cambria Math"/>
                      </a:rPr>
                      <m:t>𝐹</m:t>
                    </m:r>
                    <m:r>
                      <a:rPr lang="en-US" sz="2200" i="1" dirty="0" smtClean="0">
                        <a:solidFill>
                          <a:prstClr val="black"/>
                        </a:solidFill>
                        <a:latin typeface="Cambria Math"/>
                      </a:rPr>
                      <m:t>(</m:t>
                    </m:r>
                    <m:r>
                      <a:rPr lang="en-US" sz="2200" i="1" dirty="0" smtClean="0">
                        <a:solidFill>
                          <a:prstClr val="black"/>
                        </a:solidFill>
                        <a:latin typeface="Cambria Math"/>
                      </a:rPr>
                      <m:t>𝑥</m:t>
                    </m:r>
                    <m:r>
                      <a:rPr lang="en-US" sz="2200" i="1" dirty="0" smtClean="0">
                        <a:solidFill>
                          <a:prstClr val="black"/>
                        </a:solidFill>
                        <a:latin typeface="Cambria Math"/>
                      </a:rPr>
                      <m:t>)</m:t>
                    </m:r>
                  </m:oMath>
                </a14:m>
                <a:r>
                  <a:rPr lang="en-US" sz="2200" dirty="0">
                    <a:solidFill>
                      <a:prstClr val="black"/>
                    </a:solidFill>
                    <a:latin typeface="Calibri"/>
                  </a:rPr>
                  <a:t> is an even periodic function with period </a:t>
                </a:r>
                <a14:m>
                  <m:oMath xmlns:m="http://schemas.openxmlformats.org/officeDocument/2006/math">
                    <m:r>
                      <a:rPr lang="en-US" sz="2200" i="1" dirty="0" smtClean="0">
                        <a:solidFill>
                          <a:prstClr val="black"/>
                        </a:solidFill>
                        <a:latin typeface="Cambria Math"/>
                      </a:rPr>
                      <m:t>2</m:t>
                    </m:r>
                    <m:r>
                      <a:rPr lang="en-US" sz="2200" i="1" dirty="0" smtClean="0">
                        <a:solidFill>
                          <a:prstClr val="black"/>
                        </a:solidFill>
                        <a:latin typeface="Cambria Math"/>
                      </a:rPr>
                      <m:t>𝐿</m:t>
                    </m:r>
                  </m:oMath>
                </a14:m>
                <a:r>
                  <a:rPr lang="en-US" sz="2200" dirty="0">
                    <a:solidFill>
                      <a:prstClr val="black"/>
                    </a:solidFill>
                    <a:latin typeface="Calibri"/>
                  </a:rPr>
                  <a:t>, it has a convergent Fourier series expansion given by: </a:t>
                </a:r>
              </a:p>
              <a:p>
                <a:pPr/>
                <a14:m>
                  <m:oMathPara xmlns:m="http://schemas.openxmlformats.org/officeDocument/2006/math">
                    <m:oMathParaPr>
                      <m:jc m:val="left"/>
                    </m:oMathParaPr>
                    <m:oMath xmlns:m="http://schemas.openxmlformats.org/officeDocument/2006/math">
                      <m:r>
                        <a:rPr lang="en-US" sz="2200" i="1" smtClean="0">
                          <a:solidFill>
                            <a:srgbClr val="0070C0"/>
                          </a:solidFill>
                          <a:latin typeface="Cambria Math"/>
                        </a:rPr>
                        <m:t>           </m:t>
                      </m:r>
                      <m:r>
                        <a:rPr lang="en-US" sz="2200" i="1" smtClean="0">
                          <a:solidFill>
                            <a:srgbClr val="0070C0"/>
                          </a:solidFill>
                          <a:latin typeface="Cambria Math"/>
                        </a:rPr>
                        <m:t>𝐹</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f>
                        <m:fPr>
                          <m:ctrlPr>
                            <a:rPr lang="en-US" sz="2200" i="1">
                              <a:solidFill>
                                <a:srgbClr val="0070C0"/>
                              </a:solidFill>
                              <a:latin typeface="Cambria Math"/>
                            </a:rPr>
                          </m:ctrlPr>
                        </m:fPr>
                        <m:num>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0</m:t>
                              </m:r>
                            </m:sub>
                          </m:sSub>
                        </m:num>
                        <m:den>
                          <m:r>
                            <a:rPr lang="en-US" sz="2200" i="1">
                              <a:solidFill>
                                <a:srgbClr val="0070C0"/>
                              </a:solidFill>
                              <a:latin typeface="Cambria Math"/>
                            </a:rPr>
                            <m:t>2</m:t>
                          </m:r>
                        </m:den>
                      </m:f>
                      <m:r>
                        <a:rPr lang="en-US" sz="2200" i="1">
                          <a:solidFill>
                            <a:srgbClr val="0070C0"/>
                          </a:solidFill>
                          <a:latin typeface="Cambria Math"/>
                        </a:rPr>
                        <m:t>+ </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m:t>
                          </m:r>
                        </m:e>
                      </m:nary>
                      <m:r>
                        <a:rPr lang="en-US" sz="2200" i="1">
                          <a:solidFill>
                            <a:srgbClr val="0070C0"/>
                          </a:solidFill>
                          <a:latin typeface="Cambria Math"/>
                        </a:rPr>
                        <m:t>                (</m:t>
                      </m:r>
                      <m:r>
                        <a:rPr lang="en-US" sz="2200" smtClean="0">
                          <a:solidFill>
                            <a:srgbClr val="0070C0"/>
                          </a:solidFill>
                          <a:latin typeface="Cambria Math"/>
                        </a:rPr>
                        <m:t>1</m:t>
                      </m:r>
                      <m:r>
                        <a:rPr lang="en-US" sz="2200" i="1">
                          <a:solidFill>
                            <a:srgbClr val="0070C0"/>
                          </a:solidFill>
                          <a:latin typeface="Cambria Math"/>
                        </a:rPr>
                        <m:t>)</m:t>
                      </m:r>
                    </m:oMath>
                  </m:oMathPara>
                </a14:m>
                <a:endParaRPr lang="en-US" sz="2200" dirty="0">
                  <a:solidFill>
                    <a:prstClr val="black"/>
                  </a:solidFill>
                </a:endParaRPr>
              </a:p>
              <a:p>
                <a:r>
                  <a:rPr lang="en-US" sz="2200" dirty="0">
                    <a:solidFill>
                      <a:prstClr val="black"/>
                    </a:solidFill>
                  </a:rPr>
                  <a:t>with</a:t>
                </a:r>
              </a:p>
              <a:p>
                <a:pPr/>
                <a14:m>
                  <m:oMathPara xmlns:m="http://schemas.openxmlformats.org/officeDocument/2006/math">
                    <m:oMathParaPr>
                      <m:jc m:val="left"/>
                    </m:oMathParaPr>
                    <m:oMath xmlns:m="http://schemas.openxmlformats.org/officeDocument/2006/math">
                      <m:r>
                        <a:rPr lang="en-US" sz="2200" i="1" smtClean="0">
                          <a:solidFill>
                            <a:srgbClr val="0070C0"/>
                          </a:solidFill>
                          <a:latin typeface="Cambria Math"/>
                        </a:rPr>
                        <m:t>               </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0</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a:rPr>
                            <m:t>2</m:t>
                          </m:r>
                        </m:num>
                        <m:den>
                          <m:r>
                            <a:rPr lang="en-US" sz="2200" i="1" smtClean="0">
                              <a:solidFill>
                                <a:srgbClr val="0070C0"/>
                              </a:solidFill>
                              <a:latin typeface="Cambria Math"/>
                            </a:rPr>
                            <m:t>𝐿</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smtClean="0">
                              <a:solidFill>
                                <a:srgbClr val="0070C0"/>
                              </a:solidFill>
                              <a:latin typeface="Cambria Math"/>
                            </a:rPr>
                            <m:t>𝐿</m:t>
                          </m:r>
                        </m:sup>
                        <m:e>
                          <m:r>
                            <a:rPr lang="en-US" sz="2200" i="1" dirty="0" smtClean="0">
                              <a:solidFill>
                                <a:srgbClr val="0070C0"/>
                              </a:solidFill>
                              <a:latin typeface="Cambria Math"/>
                            </a:rPr>
                            <m:t>𝐹</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r>
                        <a:rPr lang="en-US" sz="2200" i="1" dirty="0">
                          <a:solidFill>
                            <a:srgbClr val="0070C0"/>
                          </a:solidFill>
                          <a:latin typeface="Cambria Math" panose="02040503050406030204" pitchFamily="18" charset="0"/>
                        </a:rPr>
                        <m:t>𝑑𝑥</m:t>
                      </m:r>
                      <m:r>
                        <a:rPr lang="en-US" sz="2200" i="1" dirty="0">
                          <a:solidFill>
                            <a:srgbClr val="0070C0"/>
                          </a:solidFill>
                          <a:latin typeface="Cambria Math" panose="02040503050406030204" pitchFamily="18" charset="0"/>
                        </a:rPr>
                        <m:t>      </m:t>
                      </m:r>
                      <m:r>
                        <m:rPr>
                          <m:sty m:val="p"/>
                        </m:rPr>
                        <a:rPr lang="en-US" sz="2200" dirty="0">
                          <a:solidFill>
                            <a:prstClr val="black"/>
                          </a:solidFill>
                          <a:latin typeface="Cambria Math" panose="02040503050406030204" pitchFamily="18" charset="0"/>
                        </a:rPr>
                        <m:t>and</m:t>
                      </m:r>
                      <m:r>
                        <a:rPr lang="en-US" sz="2200" i="1" dirty="0">
                          <a:solidFill>
                            <a:srgbClr val="0070C0"/>
                          </a:solidFill>
                          <a:latin typeface="Cambria Math" panose="02040503050406030204" pitchFamily="18" charset="0"/>
                        </a:rPr>
                        <m:t>  </m:t>
                      </m:r>
                      <m:r>
                        <a:rPr lang="en-US" sz="2200" i="1" dirty="0">
                          <a:solidFill>
                            <a:srgbClr val="0070C0"/>
                          </a:solidFill>
                          <a:latin typeface="Cambria Math"/>
                        </a:rPr>
                        <m:t>   </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a:rPr>
                            <m:t>2</m:t>
                          </m:r>
                        </m:num>
                        <m:den>
                          <m:r>
                            <a:rPr lang="en-US" sz="2200" i="1" smtClean="0">
                              <a:solidFill>
                                <a:srgbClr val="0070C0"/>
                              </a:solidFill>
                              <a:latin typeface="Cambria Math"/>
                            </a:rPr>
                            <m:t>𝐿</m:t>
                          </m:r>
                        </m:den>
                      </m:f>
                      <m:nary>
                        <m:naryPr>
                          <m:limLoc m:val="undOvr"/>
                          <m:ctrlPr>
                            <a:rPr lang="en-US" sz="2200" i="1">
                              <a:solidFill>
                                <a:srgbClr val="0070C0"/>
                              </a:solidFill>
                              <a:latin typeface="Cambria Math"/>
                            </a:rPr>
                          </m:ctrlPr>
                        </m:naryPr>
                        <m:sub>
                          <m:r>
                            <a:rPr lang="en-US" sz="2200" i="1">
                              <a:solidFill>
                                <a:srgbClr val="0070C0"/>
                              </a:solidFill>
                              <a:latin typeface="Cambria Math" panose="02040503050406030204" pitchFamily="18" charset="0"/>
                            </a:rPr>
                            <m:t>0</m:t>
                          </m:r>
                        </m:sub>
                        <m:sup>
                          <m:r>
                            <a:rPr lang="en-US" sz="2200" i="1" dirty="0" smtClean="0">
                              <a:solidFill>
                                <a:srgbClr val="0070C0"/>
                              </a:solidFill>
                              <a:latin typeface="Cambria Math"/>
                            </a:rPr>
                            <m:t>𝐿</m:t>
                          </m:r>
                        </m:sup>
                        <m:e>
                          <m:r>
                            <a:rPr lang="en-US" sz="2200" i="1" dirty="0" smtClean="0">
                              <a:solidFill>
                                <a:srgbClr val="0070C0"/>
                              </a:solidFill>
                              <a:latin typeface="Cambria Math"/>
                            </a:rPr>
                            <m:t>𝐹</m:t>
                          </m:r>
                          <m:r>
                            <a:rPr lang="en-US" sz="2200" i="1" dirty="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𝑥</m:t>
                          </m:r>
                          <m:r>
                            <a:rPr lang="en-US" sz="2200" i="1" dirty="0">
                              <a:solidFill>
                                <a:srgbClr val="0070C0"/>
                              </a:solidFill>
                              <a:latin typeface="Cambria Math" panose="02040503050406030204" pitchFamily="18" charset="0"/>
                            </a:rPr>
                            <m:t>)</m:t>
                          </m:r>
                        </m:e>
                      </m:nary>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dirty="0">
                          <a:solidFill>
                            <a:srgbClr val="0070C0"/>
                          </a:solidFill>
                          <a:latin typeface="Cambria Math" panose="02040503050406030204" pitchFamily="18" charset="0"/>
                        </a:rPr>
                        <m:t>𝑑𝑥</m:t>
                      </m:r>
                      <m:r>
                        <a:rPr lang="en-US" sz="2200" i="1" dirty="0">
                          <a:solidFill>
                            <a:srgbClr val="0070C0"/>
                          </a:solidFill>
                          <a:latin typeface="Cambria Math" panose="02040503050406030204" pitchFamily="18" charset="0"/>
                        </a:rPr>
                        <m:t>,  </m:t>
                      </m:r>
                      <m:d>
                        <m:dPr>
                          <m:ctrlPr>
                            <a:rPr lang="en-US" sz="2400" i="1">
                              <a:solidFill>
                                <a:srgbClr val="0070C0"/>
                              </a:solidFill>
                              <a:latin typeface="Cambria Math"/>
                            </a:rPr>
                          </m:ctrlPr>
                        </m:dPr>
                        <m:e>
                          <m:r>
                            <a:rPr lang="en-US" sz="2400" i="1">
                              <a:solidFill>
                                <a:srgbClr val="0070C0"/>
                              </a:solidFill>
                              <a:latin typeface="Cambria Math"/>
                            </a:rPr>
                            <m:t>𝑘</m:t>
                          </m:r>
                          <m:r>
                            <a:rPr lang="en-US" sz="2400" i="1">
                              <a:solidFill>
                                <a:srgbClr val="0070C0"/>
                              </a:solidFill>
                              <a:latin typeface="Cambria Math"/>
                              <a:ea typeface="Cambria Math"/>
                            </a:rPr>
                            <m:t>≥1</m:t>
                          </m:r>
                        </m:e>
                      </m:d>
                      <m:r>
                        <a:rPr lang="en-US" sz="2400" i="1">
                          <a:solidFill>
                            <a:srgbClr val="0070C0"/>
                          </a:solidFill>
                          <a:latin typeface="Cambria Math"/>
                        </a:rPr>
                        <m:t>.</m:t>
                      </m:r>
                      <m:r>
                        <a:rPr lang="en-US" sz="2400" i="1">
                          <a:solidFill>
                            <a:srgbClr val="0070C0"/>
                          </a:solidFill>
                          <a:latin typeface="Cambria Math" panose="02040503050406030204" pitchFamily="18" charset="0"/>
                        </a:rPr>
                        <m:t>           </m:t>
                      </m:r>
                      <m:d>
                        <m:dPr>
                          <m:ctrlPr>
                            <a:rPr lang="en-US" sz="2200" i="1">
                              <a:solidFill>
                                <a:srgbClr val="0070C0"/>
                              </a:solidFill>
                              <a:latin typeface="Cambria Math"/>
                            </a:rPr>
                          </m:ctrlPr>
                        </m:dPr>
                        <m:e>
                          <m:r>
                            <a:rPr lang="en-US" sz="2200" smtClean="0">
                              <a:solidFill>
                                <a:srgbClr val="0070C0"/>
                              </a:solidFill>
                              <a:latin typeface="Cambria Math"/>
                            </a:rPr>
                            <m:t>2</m:t>
                          </m:r>
                        </m:e>
                      </m:d>
                    </m:oMath>
                  </m:oMathPara>
                </a14:m>
                <a:endParaRPr lang="en-US" sz="2200" dirty="0">
                  <a:solidFill>
                    <a:prstClr val="black"/>
                  </a:solidFill>
                </a:endParaRPr>
              </a:p>
              <a:p>
                <a:r>
                  <a:rPr lang="en-US" sz="2200" dirty="0">
                    <a:solidFill>
                      <a:prstClr val="black"/>
                    </a:solidFill>
                    <a:latin typeface="Calibri"/>
                  </a:rPr>
                  <a:t> </a:t>
                </a:r>
              </a:p>
            </p:txBody>
          </p:sp>
        </mc:Choice>
        <mc:Fallback xmlns="">
          <p:sp>
            <p:nvSpPr>
              <p:cNvPr id="6" name="TextBox 3">
                <a:extLst>
                  <a:ext uri="{FF2B5EF4-FFF2-40B4-BE49-F238E27FC236}">
                    <a16:creationId xmlns:a16="http://schemas.microsoft.com/office/drawing/2014/main" xmlns:a14="http://schemas.microsoft.com/office/drawing/2010/main" xmlns="" id="{D2EF2406-5CFE-4A40-9926-7DF6ADA09D2B}"/>
                  </a:ext>
                </a:extLst>
              </p:cNvPr>
              <p:cNvSpPr txBox="1">
                <a:spLocks noRot="1" noChangeAspect="1" noMove="1" noResize="1" noEditPoints="1" noAdjustHandles="1" noChangeArrowheads="1" noChangeShapeType="1" noTextEdit="1"/>
              </p:cNvSpPr>
              <p:nvPr/>
            </p:nvSpPr>
            <p:spPr bwMode="auto">
              <a:xfrm>
                <a:off x="193184" y="2099256"/>
                <a:ext cx="11797047" cy="4638899"/>
              </a:xfrm>
              <a:prstGeom prst="rect">
                <a:avLst/>
              </a:prstGeom>
              <a:blipFill rotWithShape="1">
                <a:blip r:embed="rId3"/>
                <a:stretch>
                  <a:fillRect l="-672" t="-78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113" y="3606984"/>
            <a:ext cx="5039035" cy="151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8825315" y="571916"/>
            <a:ext cx="2647498" cy="1308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23634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206062" y="115908"/>
                <a:ext cx="11848563" cy="41485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a:solidFill>
                      <a:prstClr val="black"/>
                    </a:solidFill>
                    <a:latin typeface="Calibri"/>
                  </a:rPr>
                  <a:t>For the present case  </a:t>
                </a:r>
                <a14:m>
                  <m:oMath xmlns:m="http://schemas.openxmlformats.org/officeDocument/2006/math">
                    <m:r>
                      <a:rPr lang="en-US" sz="2100" i="1">
                        <a:solidFill>
                          <a:prstClr val="black"/>
                        </a:solidFill>
                        <a:latin typeface="Cambria Math"/>
                      </a:rPr>
                      <m:t>𝑇</m:t>
                    </m:r>
                    <m:r>
                      <a:rPr lang="en-US" sz="2100" i="1">
                        <a:solidFill>
                          <a:prstClr val="black"/>
                        </a:solidFill>
                        <a:latin typeface="Cambria Math"/>
                      </a:rPr>
                      <m:t>=2</m:t>
                    </m:r>
                    <m:r>
                      <a:rPr lang="en-US" sz="2100" i="1">
                        <a:solidFill>
                          <a:prstClr val="black"/>
                        </a:solidFill>
                        <a:latin typeface="Cambria Math"/>
                      </a:rPr>
                      <m:t>𝐿</m:t>
                    </m:r>
                  </m:oMath>
                </a14:m>
                <a:r>
                  <a:rPr lang="en-US" sz="2100" dirty="0">
                    <a:solidFill>
                      <a:prstClr val="black"/>
                    </a:solidFill>
                  </a:rPr>
                  <a:t> </a:t>
                </a:r>
                <a:r>
                  <a:rPr lang="en-US" sz="2100" dirty="0">
                    <a:solidFill>
                      <a:prstClr val="black"/>
                    </a:solidFill>
                    <a:latin typeface="Calibri"/>
                  </a:rPr>
                  <a:t>implying that  </a:t>
                </a:r>
                <a14:m>
                  <m:oMath xmlns:m="http://schemas.openxmlformats.org/officeDocument/2006/math">
                    <m:r>
                      <a:rPr lang="en-US" sz="2100" i="1" dirty="0">
                        <a:solidFill>
                          <a:prstClr val="black"/>
                        </a:solidFill>
                        <a:latin typeface="Cambria Math"/>
                      </a:rPr>
                      <m:t>𝜔</m:t>
                    </m:r>
                    <m:r>
                      <a:rPr lang="en-US" sz="2100" i="1" dirty="0">
                        <a:solidFill>
                          <a:prstClr val="black"/>
                        </a:solidFill>
                        <a:latin typeface="Cambria Math"/>
                      </a:rPr>
                      <m:t>=</m:t>
                    </m:r>
                    <m:f>
                      <m:fPr>
                        <m:ctrlPr>
                          <a:rPr lang="en-US" sz="2100" i="1" dirty="0">
                            <a:solidFill>
                              <a:prstClr val="black"/>
                            </a:solidFill>
                            <a:latin typeface="Cambria Math"/>
                            <a:ea typeface="Cambria Math"/>
                          </a:rPr>
                        </m:ctrlPr>
                      </m:fPr>
                      <m:num>
                        <m:r>
                          <a:rPr lang="en-US" sz="2100" i="1" dirty="0">
                            <a:solidFill>
                              <a:prstClr val="black"/>
                            </a:solidFill>
                            <a:latin typeface="Cambria Math"/>
                            <a:ea typeface="Cambria Math"/>
                          </a:rPr>
                          <m:t>𝜋</m:t>
                        </m:r>
                      </m:num>
                      <m:den>
                        <m:r>
                          <a:rPr lang="en-US" sz="2100" i="1" dirty="0">
                            <a:solidFill>
                              <a:prstClr val="black"/>
                            </a:solidFill>
                            <a:latin typeface="Cambria Math"/>
                            <a:ea typeface="Cambria Math"/>
                          </a:rPr>
                          <m:t>𝐿</m:t>
                        </m:r>
                      </m:den>
                    </m:f>
                    <m:r>
                      <a:rPr lang="en-US" sz="2100" i="1" dirty="0">
                        <a:solidFill>
                          <a:prstClr val="black"/>
                        </a:solidFill>
                        <a:latin typeface="Cambria Math"/>
                        <a:ea typeface="Cambria Math"/>
                      </a:rPr>
                      <m:t>. </m:t>
                    </m:r>
                  </m:oMath>
                </a14:m>
                <a:r>
                  <a:rPr lang="en-US" sz="2100" dirty="0">
                    <a:solidFill>
                      <a:prstClr val="black"/>
                    </a:solidFill>
                    <a:latin typeface="Calibri"/>
                  </a:rPr>
                  <a:t> Thus, by using </a:t>
                </a:r>
                <a14:m>
                  <m:oMath xmlns:m="http://schemas.openxmlformats.org/officeDocument/2006/math">
                    <m:r>
                      <a:rPr lang="en-US" sz="2100" i="1" dirty="0">
                        <a:solidFill>
                          <a:prstClr val="black"/>
                        </a:solidFill>
                        <a:latin typeface="Cambria Math" panose="02040503050406030204" pitchFamily="18" charset="0"/>
                      </a:rPr>
                      <m:t>(</m:t>
                    </m:r>
                    <m:r>
                      <a:rPr lang="en-US" sz="2100" i="1" dirty="0" smtClean="0">
                        <a:solidFill>
                          <a:prstClr val="black"/>
                        </a:solidFill>
                        <a:latin typeface="Cambria Math" panose="02040503050406030204" pitchFamily="18" charset="0"/>
                      </a:rPr>
                      <m:t>2</m:t>
                    </m:r>
                    <m:r>
                      <a:rPr lang="en-US" sz="2100" i="1" dirty="0">
                        <a:solidFill>
                          <a:prstClr val="black"/>
                        </a:solidFill>
                        <a:latin typeface="Cambria Math" panose="02040503050406030204" pitchFamily="18" charset="0"/>
                      </a:rPr>
                      <m:t>)</m:t>
                    </m:r>
                  </m:oMath>
                </a14:m>
                <a:r>
                  <a:rPr lang="en-US" sz="2100" dirty="0">
                    <a:solidFill>
                      <a:prstClr val="black"/>
                    </a:solidFill>
                    <a:latin typeface="Calibri"/>
                  </a:rPr>
                  <a:t> the Fourier coefficients are given as:</a:t>
                </a:r>
                <a:endParaRPr lang="en-US" sz="2100" i="1" dirty="0">
                  <a:solidFill>
                    <a:srgbClr val="0070C0"/>
                  </a:solidFill>
                  <a:latin typeface="Calibri"/>
                </a:endParaRPr>
              </a:p>
              <a:p>
                <a:endParaRPr lang="en-US" sz="600" i="1" dirty="0">
                  <a:solidFill>
                    <a:srgbClr val="0070C0"/>
                  </a:solidFill>
                  <a:latin typeface="Calibri"/>
                </a:endParaRPr>
              </a:p>
              <a:p>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0</m:t>
                          </m:r>
                        </m:sub>
                      </m:sSub>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a:solidFill>
                                <a:srgbClr val="0070C0"/>
                              </a:solidFill>
                              <a:latin typeface="Cambria Math" panose="02040503050406030204" pitchFamily="18" charset="0"/>
                            </a:rPr>
                            <m:t>2</m:t>
                          </m:r>
                        </m:num>
                        <m:den>
                          <m:r>
                            <a:rPr lang="en-US" sz="2000" i="1" dirty="0" smtClean="0">
                              <a:solidFill>
                                <a:srgbClr val="0070C0"/>
                              </a:solidFill>
                              <a:latin typeface="Cambria Math"/>
                            </a:rPr>
                            <m:t>𝐿</m:t>
                          </m:r>
                        </m:den>
                      </m:f>
                      <m:nary>
                        <m:naryPr>
                          <m:limLoc m:val="undOvr"/>
                          <m:ctrlPr>
                            <a:rPr lang="en-US" sz="2000" i="1">
                              <a:solidFill>
                                <a:srgbClr val="0070C0"/>
                              </a:solidFill>
                              <a:latin typeface="Cambria Math"/>
                            </a:rPr>
                          </m:ctrlPr>
                        </m:naryPr>
                        <m:sub>
                          <m:r>
                            <a:rPr lang="en-US" sz="2000" i="1">
                              <a:solidFill>
                                <a:srgbClr val="0070C0"/>
                              </a:solidFill>
                              <a:latin typeface="Cambria Math" panose="02040503050406030204" pitchFamily="18" charset="0"/>
                            </a:rPr>
                            <m:t>0</m:t>
                          </m:r>
                        </m:sub>
                        <m:sup>
                          <m:r>
                            <a:rPr lang="en-US" sz="2000" i="1" dirty="0" smtClean="0">
                              <a:solidFill>
                                <a:srgbClr val="0070C0"/>
                              </a:solidFill>
                              <a:latin typeface="Cambria Math"/>
                            </a:rPr>
                            <m:t>𝐿</m:t>
                          </m:r>
                        </m:sup>
                        <m:e>
                          <m:r>
                            <a:rPr lang="en-US" sz="2000" i="1" smtClean="0">
                              <a:solidFill>
                                <a:srgbClr val="0070C0"/>
                              </a:solidFill>
                              <a:latin typeface="Cambria Math"/>
                            </a:rPr>
                            <m:t>𝑓</m:t>
                          </m:r>
                          <m:r>
                            <a:rPr lang="en-US" sz="2000" i="1" smtClean="0">
                              <a:solidFill>
                                <a:srgbClr val="0070C0"/>
                              </a:solidFill>
                              <a:latin typeface="Cambria Math"/>
                            </a:rPr>
                            <m:t>(</m:t>
                          </m:r>
                          <m:r>
                            <a:rPr lang="en-US" sz="2000" i="1" smtClean="0">
                              <a:solidFill>
                                <a:srgbClr val="0070C0"/>
                              </a:solidFill>
                              <a:latin typeface="Cambria Math"/>
                            </a:rPr>
                            <m:t>𝑥</m:t>
                          </m:r>
                          <m:r>
                            <a:rPr lang="en-US" sz="2000" i="1" smtClean="0">
                              <a:solidFill>
                                <a:srgbClr val="0070C0"/>
                              </a:solidFill>
                              <a:latin typeface="Cambria Math"/>
                            </a:rPr>
                            <m:t>)</m:t>
                          </m:r>
                        </m:e>
                      </m:nary>
                      <m:r>
                        <a:rPr lang="en-US" sz="2000" i="1">
                          <a:solidFill>
                            <a:srgbClr val="0070C0"/>
                          </a:solidFill>
                          <a:latin typeface="Cambria Math" panose="02040503050406030204" pitchFamily="18" charset="0"/>
                        </a:rPr>
                        <m:t>𝑑𝑥</m:t>
                      </m:r>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d>
                        <m:dPr>
                          <m:begChr m:val="["/>
                          <m:endChr m:val="]"/>
                          <m:ctrlPr>
                            <a:rPr lang="en-US" sz="2000" i="1">
                              <a:solidFill>
                                <a:srgbClr val="0070C0"/>
                              </a:solidFill>
                              <a:latin typeface="Cambria Math"/>
                            </a:rPr>
                          </m:ctrlPr>
                        </m:dPr>
                        <m:e>
                          <m:nary>
                            <m:naryPr>
                              <m:limLoc m:val="undOvr"/>
                              <m:ctrlPr>
                                <a:rPr lang="en-US" sz="2000" i="1">
                                  <a:solidFill>
                                    <a:srgbClr val="0070C0"/>
                                  </a:solidFill>
                                  <a:latin typeface="Cambria Math"/>
                                </a:rPr>
                              </m:ctrlPr>
                            </m:naryPr>
                            <m:sub>
                              <m:r>
                                <a:rPr lang="en-US" sz="2000" i="1">
                                  <a:solidFill>
                                    <a:srgbClr val="0070C0"/>
                                  </a:solidFill>
                                  <a:latin typeface="Cambria Math"/>
                                </a:rPr>
                                <m:t>0</m:t>
                              </m:r>
                            </m:sub>
                            <m:sup>
                              <m:r>
                                <a:rPr lang="en-US" sz="2000" i="1" dirty="0">
                                  <a:solidFill>
                                    <a:srgbClr val="0070C0"/>
                                  </a:solidFill>
                                  <a:latin typeface="Cambria Math"/>
                                </a:rPr>
                                <m:t>𝐿</m:t>
                              </m:r>
                              <m:r>
                                <a:rPr lang="en-US" sz="2000" i="1" dirty="0" smtClean="0">
                                  <a:solidFill>
                                    <a:srgbClr val="0070C0"/>
                                  </a:solidFill>
                                  <a:latin typeface="Cambria Math"/>
                                </a:rPr>
                                <m:t>/2</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smtClean="0">
                                  <a:solidFill>
                                    <a:srgbClr val="0070C0"/>
                                  </a:solidFill>
                                  <a:latin typeface="Cambria Math"/>
                                </a:rPr>
                                <m:t>𝑥</m:t>
                              </m:r>
                            </m:e>
                          </m:nary>
                          <m:r>
                            <a:rPr lang="en-US" sz="2000" i="1">
                              <a:solidFill>
                                <a:srgbClr val="0070C0"/>
                              </a:solidFill>
                              <a:latin typeface="Cambria Math"/>
                            </a:rPr>
                            <m:t>𝑑𝑥</m:t>
                          </m:r>
                          <m:r>
                            <a:rPr lang="en-US" sz="2000" i="1" smtClean="0">
                              <a:solidFill>
                                <a:srgbClr val="0070C0"/>
                              </a:solidFill>
                              <a:latin typeface="Cambria Math"/>
                            </a:rPr>
                            <m:t>+</m:t>
                          </m:r>
                          <m:nary>
                            <m:naryPr>
                              <m:limLoc m:val="undOvr"/>
                              <m:ctrlPr>
                                <a:rPr lang="en-US" sz="2000" i="1">
                                  <a:solidFill>
                                    <a:srgbClr val="0070C0"/>
                                  </a:solidFill>
                                  <a:latin typeface="Cambria Math"/>
                                </a:rPr>
                              </m:ctrlPr>
                            </m:naryPr>
                            <m:sub>
                              <m:r>
                                <a:rPr lang="en-US" sz="2000" i="1" dirty="0">
                                  <a:solidFill>
                                    <a:srgbClr val="0070C0"/>
                                  </a:solidFill>
                                  <a:latin typeface="Cambria Math"/>
                                </a:rPr>
                                <m:t>𝐿</m:t>
                              </m:r>
                              <m:r>
                                <a:rPr lang="en-US" sz="2000" i="1" dirty="0">
                                  <a:solidFill>
                                    <a:srgbClr val="0070C0"/>
                                  </a:solidFill>
                                  <a:latin typeface="Cambria Math"/>
                                </a:rPr>
                                <m:t>/2</m:t>
                              </m:r>
                            </m:sub>
                            <m:sup>
                              <m:r>
                                <a:rPr lang="en-US" sz="2000" i="1" dirty="0" smtClean="0">
                                  <a:solidFill>
                                    <a:srgbClr val="0070C0"/>
                                  </a:solidFill>
                                  <a:latin typeface="Cambria Math"/>
                                </a:rPr>
                                <m:t>𝐿</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smtClean="0">
                                  <a:solidFill>
                                    <a:srgbClr val="0070C0"/>
                                  </a:solidFill>
                                  <a:latin typeface="Cambria Math"/>
                                </a:rPr>
                                <m:t>(</m:t>
                              </m:r>
                              <m:r>
                                <a:rPr lang="en-US" sz="2000" i="1" dirty="0" smtClean="0">
                                  <a:solidFill>
                                    <a:srgbClr val="0070C0"/>
                                  </a:solidFill>
                                  <a:latin typeface="Cambria Math"/>
                                </a:rPr>
                                <m:t>𝐿</m:t>
                              </m:r>
                              <m:r>
                                <a:rPr lang="en-US" sz="2000" i="1" dirty="0" smtClean="0">
                                  <a:solidFill>
                                    <a:srgbClr val="0070C0"/>
                                  </a:solidFill>
                                  <a:latin typeface="Cambria Math"/>
                                </a:rPr>
                                <m:t>−</m:t>
                              </m:r>
                              <m:r>
                                <a:rPr lang="en-US" sz="2000" i="1" dirty="0">
                                  <a:solidFill>
                                    <a:srgbClr val="0070C0"/>
                                  </a:solidFill>
                                  <a:latin typeface="Cambria Math"/>
                                </a:rPr>
                                <m:t>𝑥</m:t>
                              </m:r>
                              <m:r>
                                <a:rPr lang="en-US" sz="2000" i="1" dirty="0" smtClean="0">
                                  <a:solidFill>
                                    <a:srgbClr val="0070C0"/>
                                  </a:solidFill>
                                  <a:latin typeface="Cambria Math"/>
                                </a:rPr>
                                <m:t>)</m:t>
                              </m:r>
                            </m:e>
                          </m:nary>
                          <m:r>
                            <a:rPr lang="en-US" sz="2000" i="1">
                              <a:solidFill>
                                <a:srgbClr val="0070C0"/>
                              </a:solidFill>
                              <a:latin typeface="Cambria Math"/>
                            </a:rPr>
                            <m:t>𝑑𝑥</m:t>
                          </m:r>
                        </m:e>
                      </m:d>
                      <m:r>
                        <a:rPr lang="en-US" sz="2000" i="1" smtClean="0">
                          <a:solidFill>
                            <a:srgbClr val="0070C0"/>
                          </a:solidFill>
                          <a:latin typeface="Cambria Math"/>
                        </a:rPr>
                        <m:t>=1</m:t>
                      </m:r>
                      <m:r>
                        <a:rPr lang="en-US" sz="2000" i="1">
                          <a:solidFill>
                            <a:srgbClr val="0070C0"/>
                          </a:solidFill>
                          <a:latin typeface="Cambria Math" panose="02040503050406030204" pitchFamily="18" charset="0"/>
                        </a:rPr>
                        <m:t>,</m:t>
                      </m:r>
                    </m:oMath>
                  </m:oMathPara>
                </a14:m>
                <a:endParaRPr lang="en-US" sz="2000" i="1" dirty="0">
                  <a:solidFill>
                    <a:srgbClr val="0070C0"/>
                  </a:solidFill>
                  <a:latin typeface="Calibri"/>
                </a:endParaRPr>
              </a:p>
              <a:p>
                <a:endParaRPr lang="en-US" sz="1100" i="1" dirty="0">
                  <a:solidFill>
                    <a:srgbClr val="0070C0"/>
                  </a:solidFill>
                  <a:latin typeface="Calibri"/>
                </a:endParaRPr>
              </a:p>
              <a:p>
                <a:pPr/>
                <a14:m>
                  <m:oMathPara xmlns:m="http://schemas.openxmlformats.org/officeDocument/2006/math">
                    <m:oMathParaPr>
                      <m:jc m:val="left"/>
                    </m:oMathParaPr>
                    <m:oMath xmlns:m="http://schemas.openxmlformats.org/officeDocument/2006/math">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𝑘</m:t>
                          </m:r>
                        </m:sub>
                      </m:sSub>
                      <m:r>
                        <a:rPr lang="en-US" sz="2000" i="1">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d>
                        <m:dPr>
                          <m:begChr m:val="["/>
                          <m:endChr m:val="]"/>
                          <m:ctrlPr>
                            <a:rPr lang="en-US" sz="2000" i="1">
                              <a:solidFill>
                                <a:srgbClr val="0070C0"/>
                              </a:solidFill>
                              <a:latin typeface="Cambria Math"/>
                            </a:rPr>
                          </m:ctrlPr>
                        </m:dPr>
                        <m:e>
                          <m:nary>
                            <m:naryPr>
                              <m:limLoc m:val="undOvr"/>
                              <m:ctrlPr>
                                <a:rPr lang="en-US" sz="2000" i="1">
                                  <a:solidFill>
                                    <a:srgbClr val="0070C0"/>
                                  </a:solidFill>
                                  <a:latin typeface="Cambria Math"/>
                                </a:rPr>
                              </m:ctrlPr>
                            </m:naryPr>
                            <m:sub>
                              <m:r>
                                <a:rPr lang="en-US" sz="2000" i="1">
                                  <a:solidFill>
                                    <a:srgbClr val="0070C0"/>
                                  </a:solidFill>
                                  <a:latin typeface="Cambria Math"/>
                                </a:rPr>
                                <m:t>0</m:t>
                              </m:r>
                            </m:sub>
                            <m:sup>
                              <m:r>
                                <a:rPr lang="en-US" sz="2000" i="1" dirty="0">
                                  <a:solidFill>
                                    <a:srgbClr val="0070C0"/>
                                  </a:solidFill>
                                  <a:latin typeface="Cambria Math"/>
                                </a:rPr>
                                <m:t>𝐿</m:t>
                              </m:r>
                              <m:r>
                                <a:rPr lang="en-US" sz="2000" i="1" dirty="0">
                                  <a:solidFill>
                                    <a:srgbClr val="0070C0"/>
                                  </a:solidFill>
                                  <a:latin typeface="Cambria Math"/>
                                </a:rPr>
                                <m:t>/2</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a:solidFill>
                                    <a:srgbClr val="0070C0"/>
                                  </a:solidFill>
                                  <a:latin typeface="Cambria Math"/>
                                </a:rPr>
                                <m:t>𝑥</m:t>
                              </m:r>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r>
                            <a:rPr lang="en-US" sz="2000" i="1">
                              <a:solidFill>
                                <a:srgbClr val="0070C0"/>
                              </a:solidFill>
                              <a:latin typeface="Cambria Math"/>
                            </a:rPr>
                            <m:t>+</m:t>
                          </m:r>
                          <m:nary>
                            <m:naryPr>
                              <m:limLoc m:val="undOvr"/>
                              <m:ctrlPr>
                                <a:rPr lang="en-US" sz="2000" i="1">
                                  <a:solidFill>
                                    <a:srgbClr val="0070C0"/>
                                  </a:solidFill>
                                  <a:latin typeface="Cambria Math"/>
                                </a:rPr>
                              </m:ctrlPr>
                            </m:naryPr>
                            <m:sub>
                              <m:r>
                                <a:rPr lang="en-US" sz="2000" i="1" dirty="0">
                                  <a:solidFill>
                                    <a:srgbClr val="0070C0"/>
                                  </a:solidFill>
                                  <a:latin typeface="Cambria Math"/>
                                </a:rPr>
                                <m:t>𝐿</m:t>
                              </m:r>
                              <m:r>
                                <a:rPr lang="en-US" sz="2000" i="1" dirty="0">
                                  <a:solidFill>
                                    <a:srgbClr val="0070C0"/>
                                  </a:solidFill>
                                  <a:latin typeface="Cambria Math"/>
                                </a:rPr>
                                <m:t>/2</m:t>
                              </m:r>
                            </m:sub>
                            <m:sup>
                              <m:r>
                                <a:rPr lang="en-US" sz="2000" i="1" dirty="0">
                                  <a:solidFill>
                                    <a:srgbClr val="0070C0"/>
                                  </a:solidFill>
                                  <a:latin typeface="Cambria Math"/>
                                </a:rPr>
                                <m:t>𝐿</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a:solidFill>
                                    <a:srgbClr val="0070C0"/>
                                  </a:solidFill>
                                  <a:latin typeface="Cambria Math"/>
                                </a:rPr>
                                <m:t>(</m:t>
                              </m:r>
                              <m:r>
                                <a:rPr lang="en-US" sz="2000" i="1" dirty="0">
                                  <a:solidFill>
                                    <a:srgbClr val="0070C0"/>
                                  </a:solidFill>
                                  <a:latin typeface="Cambria Math"/>
                                </a:rPr>
                                <m:t>𝐿</m:t>
                              </m:r>
                              <m:r>
                                <a:rPr lang="en-US" sz="2000" i="1" dirty="0">
                                  <a:solidFill>
                                    <a:srgbClr val="0070C0"/>
                                  </a:solidFill>
                                  <a:latin typeface="Cambria Math"/>
                                </a:rPr>
                                <m:t>−</m:t>
                              </m:r>
                              <m:r>
                                <a:rPr lang="en-US" sz="2000" i="1" dirty="0">
                                  <a:solidFill>
                                    <a:srgbClr val="0070C0"/>
                                  </a:solidFill>
                                  <a:latin typeface="Cambria Math"/>
                                </a:rPr>
                                <m:t>𝑥</m:t>
                              </m:r>
                              <m:r>
                                <a:rPr lang="en-US" sz="2000" i="1" dirty="0">
                                  <a:solidFill>
                                    <a:srgbClr val="0070C0"/>
                                  </a:solidFill>
                                  <a:latin typeface="Cambria Math"/>
                                </a:rPr>
                                <m:t>)</m:t>
                              </m:r>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e>
                      </m:d>
                      <m:r>
                        <a:rPr lang="en-US" sz="2000" i="1">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4</m:t>
                          </m:r>
                        </m:num>
                        <m:den>
                          <m:sSup>
                            <m:sSupPr>
                              <m:ctrlPr>
                                <a:rPr lang="en-US" sz="2000" i="1">
                                  <a:solidFill>
                                    <a:srgbClr val="0070C0"/>
                                  </a:solidFill>
                                  <a:latin typeface="Cambria Math"/>
                                </a:rPr>
                              </m:ctrlPr>
                            </m:sSupPr>
                            <m:e>
                              <m:r>
                                <a:rPr lang="en-US" sz="2000" i="1" smtClean="0">
                                  <a:solidFill>
                                    <a:srgbClr val="0070C0"/>
                                  </a:solidFill>
                                  <a:latin typeface="Cambria Math"/>
                                </a:rPr>
                                <m:t>𝐿</m:t>
                              </m:r>
                            </m:e>
                            <m:sup>
                              <m:r>
                                <a:rPr lang="en-US" sz="2000" i="1">
                                  <a:solidFill>
                                    <a:srgbClr val="0070C0"/>
                                  </a:solidFill>
                                  <a:latin typeface="Cambria Math"/>
                                </a:rPr>
                                <m:t>2</m:t>
                              </m:r>
                            </m:sup>
                          </m:sSup>
                        </m:den>
                      </m:f>
                      <m:d>
                        <m:dPr>
                          <m:begChr m:val="["/>
                          <m:endChr m:val="]"/>
                          <m:ctrlPr>
                            <a:rPr lang="en-US" sz="2000" i="1">
                              <a:solidFill>
                                <a:srgbClr val="0070C0"/>
                              </a:solidFill>
                              <a:latin typeface="Cambria Math"/>
                            </a:rPr>
                          </m:ctrlPr>
                        </m:dPr>
                        <m:e>
                          <m:nary>
                            <m:naryPr>
                              <m:limLoc m:val="undOvr"/>
                              <m:ctrlPr>
                                <a:rPr lang="en-US" sz="2000" i="1">
                                  <a:solidFill>
                                    <a:srgbClr val="0070C0"/>
                                  </a:solidFill>
                                  <a:latin typeface="Cambria Math"/>
                                </a:rPr>
                              </m:ctrlPr>
                            </m:naryPr>
                            <m:sub>
                              <m:r>
                                <a:rPr lang="en-US" sz="2000" i="1">
                                  <a:solidFill>
                                    <a:srgbClr val="0070C0"/>
                                  </a:solidFill>
                                  <a:latin typeface="Cambria Math"/>
                                </a:rPr>
                                <m:t>0</m:t>
                              </m:r>
                            </m:sub>
                            <m:sup>
                              <m:r>
                                <a:rPr lang="en-US" sz="2000" i="1" dirty="0">
                                  <a:solidFill>
                                    <a:srgbClr val="0070C0"/>
                                  </a:solidFill>
                                  <a:latin typeface="Cambria Math"/>
                                </a:rPr>
                                <m:t>𝐿</m:t>
                              </m:r>
                              <m:r>
                                <a:rPr lang="en-US" sz="2000" i="1" dirty="0">
                                  <a:solidFill>
                                    <a:srgbClr val="0070C0"/>
                                  </a:solidFill>
                                  <a:latin typeface="Cambria Math"/>
                                </a:rPr>
                                <m:t>/2</m:t>
                              </m:r>
                            </m:sup>
                            <m:e>
                              <m:r>
                                <a:rPr lang="en-US" sz="2000" i="1" dirty="0">
                                  <a:solidFill>
                                    <a:srgbClr val="0070C0"/>
                                  </a:solidFill>
                                  <a:latin typeface="Cambria Math"/>
                                </a:rPr>
                                <m:t>𝑥</m:t>
                              </m:r>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r>
                            <a:rPr lang="en-US" sz="2000" i="1">
                              <a:solidFill>
                                <a:srgbClr val="0070C0"/>
                              </a:solidFill>
                              <a:latin typeface="Cambria Math"/>
                            </a:rPr>
                            <m:t>+</m:t>
                          </m:r>
                          <m:nary>
                            <m:naryPr>
                              <m:limLoc m:val="undOvr"/>
                              <m:ctrlPr>
                                <a:rPr lang="en-US" sz="2000" i="1">
                                  <a:solidFill>
                                    <a:srgbClr val="0070C0"/>
                                  </a:solidFill>
                                  <a:latin typeface="Cambria Math"/>
                                </a:rPr>
                              </m:ctrlPr>
                            </m:naryPr>
                            <m:sub>
                              <m:r>
                                <a:rPr lang="en-US" sz="2000" i="1" dirty="0">
                                  <a:solidFill>
                                    <a:srgbClr val="0070C0"/>
                                  </a:solidFill>
                                  <a:latin typeface="Cambria Math"/>
                                </a:rPr>
                                <m:t>𝐿</m:t>
                              </m:r>
                              <m:r>
                                <a:rPr lang="en-US" sz="2000" i="1" dirty="0">
                                  <a:solidFill>
                                    <a:srgbClr val="0070C0"/>
                                  </a:solidFill>
                                  <a:latin typeface="Cambria Math"/>
                                </a:rPr>
                                <m:t>/2</m:t>
                              </m:r>
                            </m:sub>
                            <m:sup>
                              <m:r>
                                <a:rPr lang="en-US" sz="2000" i="1" dirty="0">
                                  <a:solidFill>
                                    <a:srgbClr val="0070C0"/>
                                  </a:solidFill>
                                  <a:latin typeface="Cambria Math"/>
                                </a:rPr>
                                <m:t>𝐿</m:t>
                              </m:r>
                            </m:sup>
                            <m:e>
                              <m:r>
                                <a:rPr lang="en-US" sz="2000" i="1" smtClean="0">
                                  <a:solidFill>
                                    <a:srgbClr val="0070C0"/>
                                  </a:solidFill>
                                  <a:latin typeface="Cambria Math"/>
                                </a:rPr>
                                <m:t> </m:t>
                              </m:r>
                              <m:r>
                                <a:rPr lang="en-US" sz="2000" i="1" dirty="0">
                                  <a:solidFill>
                                    <a:srgbClr val="0070C0"/>
                                  </a:solidFill>
                                  <a:latin typeface="Cambria Math"/>
                                </a:rPr>
                                <m:t>(</m:t>
                              </m:r>
                              <m:r>
                                <a:rPr lang="en-US" sz="2000" i="1" dirty="0">
                                  <a:solidFill>
                                    <a:srgbClr val="0070C0"/>
                                  </a:solidFill>
                                  <a:latin typeface="Cambria Math"/>
                                </a:rPr>
                                <m:t>𝐿</m:t>
                              </m:r>
                              <m:r>
                                <a:rPr lang="en-US" sz="2000" i="1" dirty="0">
                                  <a:solidFill>
                                    <a:srgbClr val="0070C0"/>
                                  </a:solidFill>
                                  <a:latin typeface="Cambria Math"/>
                                </a:rPr>
                                <m:t>−</m:t>
                              </m:r>
                              <m:r>
                                <a:rPr lang="en-US" sz="2000" i="1" dirty="0">
                                  <a:solidFill>
                                    <a:srgbClr val="0070C0"/>
                                  </a:solidFill>
                                  <a:latin typeface="Cambria Math"/>
                                </a:rPr>
                                <m:t>𝑥</m:t>
                              </m:r>
                              <m:r>
                                <a:rPr lang="en-US" sz="2000" i="1" dirty="0">
                                  <a:solidFill>
                                    <a:srgbClr val="0070C0"/>
                                  </a:solidFill>
                                  <a:latin typeface="Cambria Math"/>
                                </a:rPr>
                                <m:t>)</m:t>
                              </m:r>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e>
                      </m:d>
                      <m:r>
                        <a:rPr lang="en-US" sz="2000" i="1" smtClean="0">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4</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sSup>
                            <m:sSupPr>
                              <m:ctrlPr>
                                <a:rPr lang="en-US" sz="2000" i="1">
                                  <a:solidFill>
                                    <a:srgbClr val="0070C0"/>
                                  </a:solidFill>
                                  <a:latin typeface="Cambria Math"/>
                                </a:rPr>
                              </m:ctrlPr>
                            </m:sSupPr>
                            <m:e>
                              <m:r>
                                <a:rPr lang="en-US" sz="2000" i="1">
                                  <a:solidFill>
                                    <a:srgbClr val="0070C0"/>
                                  </a:solidFill>
                                  <a:latin typeface="Cambria Math"/>
                                </a:rPr>
                                <m:t>𝑘</m:t>
                              </m:r>
                            </m:e>
                            <m:sup>
                              <m:r>
                                <a:rPr lang="en-US" sz="2000" i="1">
                                  <a:solidFill>
                                    <a:srgbClr val="0070C0"/>
                                  </a:solidFill>
                                  <a:latin typeface="Cambria Math"/>
                                </a:rPr>
                                <m:t>2</m:t>
                              </m:r>
                            </m:sup>
                          </m:sSup>
                        </m:den>
                      </m:f>
                      <m:d>
                        <m:dPr>
                          <m:begChr m:val="["/>
                          <m:endChr m:val="]"/>
                          <m:ctrlPr>
                            <a:rPr lang="en-US" sz="2000" i="1">
                              <a:solidFill>
                                <a:srgbClr val="0070C0"/>
                              </a:solidFill>
                              <a:latin typeface="Cambria Math"/>
                            </a:rPr>
                          </m:ctrlPr>
                        </m:dPr>
                        <m:e>
                          <m:func>
                            <m:funcPr>
                              <m:ctrlPr>
                                <a:rPr lang="en-US" sz="2000" i="1">
                                  <a:solidFill>
                                    <a:srgbClr val="0070C0"/>
                                  </a:solidFill>
                                  <a:latin typeface="Cambria Math"/>
                                </a:rPr>
                              </m:ctrlPr>
                            </m:funcPr>
                            <m:fName>
                              <m:r>
                                <a:rPr lang="en-US" sz="2000">
                                  <a:solidFill>
                                    <a:srgbClr val="0070C0"/>
                                  </a:solidFill>
                                  <a:latin typeface="Cambria Math"/>
                                </a:rPr>
                                <m:t>2</m:t>
                              </m:r>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a:solidFill>
                                            <a:srgbClr val="0070C0"/>
                                          </a:solidFill>
                                          <a:latin typeface="Cambria Math"/>
                                          <a:ea typeface="Cambria Math"/>
                                        </a:rPr>
                                      </m:ctrlPr>
                                    </m:fPr>
                                    <m:num>
                                      <m:r>
                                        <a:rPr lang="en-US" sz="2000" i="1">
                                          <a:solidFill>
                                            <a:srgbClr val="0070C0"/>
                                          </a:solidFill>
                                          <a:latin typeface="Cambria Math"/>
                                        </a:rPr>
                                        <m:t>𝑘</m:t>
                                      </m:r>
                                      <m:r>
                                        <a:rPr lang="en-US" sz="2000" i="1">
                                          <a:solidFill>
                                            <a:srgbClr val="0070C0"/>
                                          </a:solidFill>
                                          <a:latin typeface="Cambria Math"/>
                                          <a:ea typeface="Cambria Math"/>
                                        </a:rPr>
                                        <m:t>𝜋</m:t>
                                      </m:r>
                                    </m:num>
                                    <m:den>
                                      <m:r>
                                        <a:rPr lang="en-US" sz="2000" i="1">
                                          <a:solidFill>
                                            <a:srgbClr val="0070C0"/>
                                          </a:solidFill>
                                          <a:latin typeface="Cambria Math"/>
                                          <a:ea typeface="Cambria Math"/>
                                        </a:rPr>
                                        <m:t>2</m:t>
                                      </m:r>
                                    </m:den>
                                  </m:f>
                                </m:e>
                              </m:d>
                            </m:e>
                          </m:func>
                          <m:r>
                            <a:rPr lang="en-US" sz="2000" i="1">
                              <a:solidFill>
                                <a:srgbClr val="0070C0"/>
                              </a:solidFill>
                              <a:latin typeface="Cambria Math"/>
                              <a:ea typeface="Cambria Math"/>
                            </a:rPr>
                            <m:t>−</m:t>
                          </m:r>
                          <m:r>
                            <a:rPr lang="en-US" sz="2000" i="1">
                              <a:solidFill>
                                <a:srgbClr val="0070C0"/>
                              </a:solidFill>
                              <a:latin typeface="Cambria Math"/>
                            </a:rPr>
                            <m:t>{1+</m:t>
                          </m:r>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a:solidFill>
                                        <a:srgbClr val="0070C0"/>
                                      </a:solidFill>
                                      <a:latin typeface="Cambria Math"/>
                                    </a:rPr>
                                    <m:t>−1</m:t>
                                  </m:r>
                                </m:e>
                              </m:d>
                            </m:e>
                            <m:sup>
                              <m:r>
                                <a:rPr lang="en-US" sz="2000" i="1">
                                  <a:solidFill>
                                    <a:srgbClr val="0070C0"/>
                                  </a:solidFill>
                                  <a:latin typeface="Cambria Math"/>
                                </a:rPr>
                                <m:t>𝑘</m:t>
                              </m:r>
                            </m:sup>
                          </m:sSup>
                          <m:r>
                            <a:rPr lang="en-US" sz="2000" i="1">
                              <a:solidFill>
                                <a:srgbClr val="0070C0"/>
                              </a:solidFill>
                              <a:latin typeface="Cambria Math"/>
                            </a:rPr>
                            <m:t>}</m:t>
                          </m:r>
                        </m:e>
                      </m:d>
                      <m:r>
                        <a:rPr lang="en-US" sz="2000" i="1" smtClean="0">
                          <a:solidFill>
                            <a:srgbClr val="0070C0"/>
                          </a:solidFill>
                          <a:latin typeface="Cambria Math"/>
                        </a:rPr>
                        <m:t>.</m:t>
                      </m:r>
                    </m:oMath>
                  </m:oMathPara>
                </a14:m>
                <a:endParaRPr lang="en-US" sz="2000" i="1" dirty="0">
                  <a:solidFill>
                    <a:srgbClr val="0070C0"/>
                  </a:solidFill>
                </a:endParaRPr>
              </a:p>
              <a:p>
                <a:endParaRPr lang="en-US" sz="700" i="1" dirty="0">
                  <a:solidFill>
                    <a:srgbClr val="0070C0"/>
                  </a:solidFill>
                </a:endParaRPr>
              </a:p>
              <a:p>
                <a:r>
                  <a:rPr lang="en-US" sz="2100" b="1" dirty="0">
                    <a:solidFill>
                      <a:srgbClr val="C00000"/>
                    </a:solidFill>
                    <a:latin typeface="Calibri"/>
                  </a:rPr>
                  <a:t>Note: </a:t>
                </a:r>
                <a:r>
                  <a:rPr lang="en-US" sz="2100" dirty="0">
                    <a:solidFill>
                      <a:prstClr val="black"/>
                    </a:solidFill>
                    <a:latin typeface="Calibri"/>
                  </a:rPr>
                  <a:t>In evaluating </a:t>
                </a:r>
                <a14:m>
                  <m:oMath xmlns:m="http://schemas.openxmlformats.org/officeDocument/2006/math">
                    <m:sSub>
                      <m:sSubPr>
                        <m:ctrlPr>
                          <a:rPr lang="en-US" sz="2100" i="1" smtClean="0">
                            <a:solidFill>
                              <a:prstClr val="black"/>
                            </a:solidFill>
                            <a:latin typeface="Cambria Math"/>
                          </a:rPr>
                        </m:ctrlPr>
                      </m:sSubPr>
                      <m:e>
                        <m:r>
                          <a:rPr lang="en-US" sz="2100" i="1" smtClean="0">
                            <a:solidFill>
                              <a:prstClr val="black"/>
                            </a:solidFill>
                            <a:latin typeface="Cambria Math"/>
                          </a:rPr>
                          <m:t>𝑎</m:t>
                        </m:r>
                      </m:e>
                      <m:sub>
                        <m:r>
                          <a:rPr lang="en-US" sz="2100" i="1" smtClean="0">
                            <a:solidFill>
                              <a:prstClr val="black"/>
                            </a:solidFill>
                            <a:latin typeface="Cambria Math"/>
                          </a:rPr>
                          <m:t>𝑘</m:t>
                        </m:r>
                      </m:sub>
                    </m:sSub>
                    <m:r>
                      <a:rPr lang="en-US" sz="2100" i="1" smtClean="0">
                        <a:solidFill>
                          <a:prstClr val="black"/>
                        </a:solidFill>
                        <a:latin typeface="Cambria Math"/>
                      </a:rPr>
                      <m:t>,</m:t>
                    </m:r>
                  </m:oMath>
                </a14:m>
                <a:r>
                  <a:rPr lang="en-US" sz="2100" dirty="0">
                    <a:solidFill>
                      <a:prstClr val="black"/>
                    </a:solidFill>
                    <a:latin typeface="Calibri"/>
                  </a:rPr>
                  <a:t> we need to solve two integrals which by using integration by parts are obtained as:</a:t>
                </a:r>
              </a:p>
            </p:txBody>
          </p:sp>
        </mc:Choice>
        <mc:Fallback xmlns="">
          <p:sp>
            <p:nvSpPr>
              <p:cNvPr id="6" name="TextBox 3">
                <a:extLst>
                  <a:ext uri="{FF2B5EF4-FFF2-40B4-BE49-F238E27FC236}">
                    <a16:creationId xmlns:a16="http://schemas.microsoft.com/office/drawing/2014/main" xmlns:a14="http://schemas.microsoft.com/office/drawing/2010/main" xmlns="" id="{D2EF2406-5CFE-4A40-9926-7DF6ADA09D2B}"/>
                  </a:ext>
                </a:extLst>
              </p:cNvPr>
              <p:cNvSpPr txBox="1">
                <a:spLocks noRot="1" noChangeAspect="1" noMove="1" noResize="1" noEditPoints="1" noAdjustHandles="1" noChangeArrowheads="1" noChangeShapeType="1" noTextEdit="1"/>
              </p:cNvSpPr>
              <p:nvPr/>
            </p:nvSpPr>
            <p:spPr bwMode="auto">
              <a:xfrm>
                <a:off x="206062" y="115908"/>
                <a:ext cx="11848563" cy="4148508"/>
              </a:xfrm>
              <a:prstGeom prst="rect">
                <a:avLst/>
              </a:prstGeom>
              <a:blipFill rotWithShape="1">
                <a:blip r:embed="rId2"/>
                <a:stretch>
                  <a:fillRect l="-618" b="-19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506570" y="4264416"/>
                <a:ext cx="12698569" cy="1991507"/>
              </a:xfrm>
              <a:prstGeom prst="rect">
                <a:avLst/>
              </a:prstGeom>
            </p:spPr>
            <p:txBody>
              <a:bodyPr wrap="square">
                <a:spAutoFit/>
              </a:bodyPr>
              <a:lstStyle/>
              <a:p>
                <a:pPr lvl="2" algn="just"/>
                <a14:m>
                  <m:oMathPara xmlns:m="http://schemas.openxmlformats.org/officeDocument/2006/math">
                    <m:oMathParaPr>
                      <m:jc m:val="left"/>
                    </m:oMathParaPr>
                    <m:oMath xmlns:m="http://schemas.openxmlformats.org/officeDocument/2006/math">
                      <m:nary>
                        <m:naryPr>
                          <m:limLoc m:val="undOvr"/>
                          <m:ctrlPr>
                            <a:rPr lang="en-US" i="1">
                              <a:solidFill>
                                <a:srgbClr val="0070C0"/>
                              </a:solidFill>
                              <a:latin typeface="Cambria Math"/>
                            </a:rPr>
                          </m:ctrlPr>
                        </m:naryPr>
                        <m:sub>
                          <m:r>
                            <a:rPr lang="en-US" i="1">
                              <a:solidFill>
                                <a:srgbClr val="0070C0"/>
                              </a:solidFill>
                              <a:latin typeface="Cambria Math"/>
                            </a:rPr>
                            <m:t>0</m:t>
                          </m:r>
                        </m:sub>
                        <m:sup>
                          <m:r>
                            <a:rPr lang="en-US" i="1" dirty="0">
                              <a:solidFill>
                                <a:srgbClr val="0070C0"/>
                              </a:solidFill>
                              <a:latin typeface="Cambria Math"/>
                            </a:rPr>
                            <m:t>𝐿</m:t>
                          </m:r>
                          <m:r>
                            <a:rPr lang="en-US" i="1" dirty="0">
                              <a:solidFill>
                                <a:srgbClr val="0070C0"/>
                              </a:solidFill>
                              <a:latin typeface="Cambria Math"/>
                            </a:rPr>
                            <m:t>/2</m:t>
                          </m:r>
                        </m:sup>
                        <m:e>
                          <m:r>
                            <a:rPr lang="en-US" i="1" dirty="0">
                              <a:solidFill>
                                <a:srgbClr val="0070C0"/>
                              </a:solidFill>
                              <a:latin typeface="Cambria Math"/>
                            </a:rPr>
                            <m:t>𝑥</m:t>
                          </m:r>
                          <m:func>
                            <m:funcPr>
                              <m:ctrlPr>
                                <a:rPr lang="en-US" i="1">
                                  <a:solidFill>
                                    <a:srgbClr val="0070C0"/>
                                  </a:solidFill>
                                  <a:latin typeface="Cambria Math"/>
                                </a:rPr>
                              </m:ctrlPr>
                            </m:funcPr>
                            <m:fName>
                              <m:r>
                                <m:rPr>
                                  <m:sty m:val="p"/>
                                </m:rPr>
                                <a:rPr lang="en-US">
                                  <a:solidFill>
                                    <a:srgbClr val="0070C0"/>
                                  </a:solidFill>
                                  <a:latin typeface="Cambria Math"/>
                                </a:rPr>
                                <m:t>cos</m:t>
                              </m:r>
                            </m:fName>
                            <m:e>
                              <m:d>
                                <m:dPr>
                                  <m:ctrlPr>
                                    <a:rPr lang="en-US" i="1">
                                      <a:solidFill>
                                        <a:srgbClr val="0070C0"/>
                                      </a:solidFill>
                                      <a:latin typeface="Cambria Math"/>
                                    </a:rPr>
                                  </m:ctrlPr>
                                </m:dPr>
                                <m:e>
                                  <m:f>
                                    <m:fPr>
                                      <m:ctrlPr>
                                        <a:rPr lang="en-US" i="1" dirty="0">
                                          <a:solidFill>
                                            <a:srgbClr val="0070C0"/>
                                          </a:solidFill>
                                          <a:latin typeface="Cambria Math"/>
                                          <a:ea typeface="Cambria Math"/>
                                        </a:rPr>
                                      </m:ctrlPr>
                                    </m:fPr>
                                    <m:num>
                                      <m:r>
                                        <a:rPr lang="en-US" i="1" dirty="0">
                                          <a:solidFill>
                                            <a:srgbClr val="0070C0"/>
                                          </a:solidFill>
                                          <a:latin typeface="Cambria Math"/>
                                          <a:ea typeface="Cambria Math"/>
                                        </a:rPr>
                                        <m:t>𝜋</m:t>
                                      </m:r>
                                      <m:r>
                                        <a:rPr lang="en-US" i="1">
                                          <a:solidFill>
                                            <a:srgbClr val="0070C0"/>
                                          </a:solidFill>
                                          <a:latin typeface="Cambria Math"/>
                                        </a:rPr>
                                        <m:t>𝑘</m:t>
                                      </m:r>
                                      <m:r>
                                        <a:rPr lang="en-US" i="1" dirty="0">
                                          <a:solidFill>
                                            <a:srgbClr val="0070C0"/>
                                          </a:solidFill>
                                          <a:latin typeface="Cambria Math"/>
                                        </a:rPr>
                                        <m:t>𝑥</m:t>
                                      </m:r>
                                    </m:num>
                                    <m:den>
                                      <m:r>
                                        <a:rPr lang="en-US" i="1" dirty="0">
                                          <a:solidFill>
                                            <a:srgbClr val="0070C0"/>
                                          </a:solidFill>
                                          <a:latin typeface="Cambria Math"/>
                                          <a:ea typeface="Cambria Math"/>
                                        </a:rPr>
                                        <m:t>𝐿</m:t>
                                      </m:r>
                                    </m:den>
                                  </m:f>
                                </m:e>
                              </m:d>
                            </m:e>
                          </m:func>
                        </m:e>
                      </m:nary>
                      <m:r>
                        <a:rPr lang="en-US" i="1">
                          <a:solidFill>
                            <a:srgbClr val="0070C0"/>
                          </a:solidFill>
                          <a:latin typeface="Cambria Math"/>
                        </a:rPr>
                        <m:t>𝑑𝑥</m:t>
                      </m:r>
                      <m:r>
                        <a:rPr lang="en-US" i="1">
                          <a:solidFill>
                            <a:srgbClr val="0070C0"/>
                          </a:solidFill>
                          <a:latin typeface="Cambria Math"/>
                        </a:rPr>
                        <m:t>=</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𝐿</m:t>
                              </m:r>
                            </m:e>
                            <m:sup>
                              <m:r>
                                <a:rPr lang="en-US" i="1">
                                  <a:solidFill>
                                    <a:srgbClr val="0070C0"/>
                                  </a:solidFill>
                                  <a:latin typeface="Cambria Math"/>
                                </a:rPr>
                                <m:t>2</m:t>
                              </m:r>
                            </m:sup>
                          </m:sSup>
                        </m:num>
                        <m:den>
                          <m:r>
                            <a:rPr lang="en-US" i="1">
                              <a:solidFill>
                                <a:srgbClr val="0070C0"/>
                              </a:solidFill>
                              <a:latin typeface="Cambria Math"/>
                            </a:rPr>
                            <m:t>2</m:t>
                          </m:r>
                          <m:r>
                            <a:rPr lang="en-US" i="1">
                              <a:solidFill>
                                <a:srgbClr val="0070C0"/>
                              </a:solidFill>
                              <a:latin typeface="Cambria Math"/>
                            </a:rPr>
                            <m:t>𝑘</m:t>
                          </m:r>
                          <m:r>
                            <a:rPr lang="en-US" i="1">
                              <a:solidFill>
                                <a:srgbClr val="0070C0"/>
                              </a:solidFill>
                              <a:latin typeface="Cambria Math"/>
                              <a:ea typeface="Cambria Math"/>
                            </a:rPr>
                            <m:t>𝜋</m:t>
                          </m:r>
                        </m:den>
                      </m:f>
                      <m:func>
                        <m:funcPr>
                          <m:ctrlPr>
                            <a:rPr lang="en-US" i="1">
                              <a:solidFill>
                                <a:srgbClr val="0070C0"/>
                              </a:solidFill>
                              <a:latin typeface="Cambria Math"/>
                            </a:rPr>
                          </m:ctrlPr>
                        </m:funcPr>
                        <m:fName>
                          <m:r>
                            <m:rPr>
                              <m:sty m:val="p"/>
                            </m:rPr>
                            <a:rPr lang="en-US">
                              <a:solidFill>
                                <a:srgbClr val="0070C0"/>
                              </a:solidFill>
                              <a:latin typeface="Cambria Math"/>
                            </a:rPr>
                            <m:t>sin</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e>
                      </m:func>
                      <m:r>
                        <a:rPr lang="en-US" i="1">
                          <a:solidFill>
                            <a:srgbClr val="0070C0"/>
                          </a:solidFill>
                          <a:latin typeface="Cambria Math"/>
                        </a:rPr>
                        <m:t>+ </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𝐿</m:t>
                              </m:r>
                            </m:e>
                            <m:sup>
                              <m:r>
                                <a:rPr lang="en-US" i="1">
                                  <a:solidFill>
                                    <a:srgbClr val="0070C0"/>
                                  </a:solidFill>
                                  <a:latin typeface="Cambria Math"/>
                                </a:rPr>
                                <m:t>2</m:t>
                              </m:r>
                            </m:sup>
                          </m:sSup>
                        </m:num>
                        <m:den>
                          <m:sSup>
                            <m:sSupPr>
                              <m:ctrlPr>
                                <a:rPr lang="en-US" i="1">
                                  <a:solidFill>
                                    <a:srgbClr val="0070C0"/>
                                  </a:solidFill>
                                  <a:latin typeface="Cambria Math"/>
                                </a:rPr>
                              </m:ctrlPr>
                            </m:sSupPr>
                            <m:e>
                              <m:r>
                                <a:rPr lang="en-US" i="1">
                                  <a:solidFill>
                                    <a:srgbClr val="0070C0"/>
                                  </a:solidFill>
                                  <a:latin typeface="Cambria Math"/>
                                  <a:ea typeface="Cambria Math"/>
                                </a:rPr>
                                <m:t>𝜋</m:t>
                              </m:r>
                            </m:e>
                            <m:sup>
                              <m:r>
                                <a:rPr lang="en-US" i="1">
                                  <a:solidFill>
                                    <a:srgbClr val="0070C0"/>
                                  </a:solidFill>
                                  <a:latin typeface="Cambria Math"/>
                                </a:rPr>
                                <m:t>2</m:t>
                              </m:r>
                            </m:sup>
                          </m:sSup>
                          <m:sSup>
                            <m:sSupPr>
                              <m:ctrlPr>
                                <a:rPr lang="en-US" i="1">
                                  <a:solidFill>
                                    <a:srgbClr val="0070C0"/>
                                  </a:solidFill>
                                  <a:latin typeface="Cambria Math"/>
                                </a:rPr>
                              </m:ctrlPr>
                            </m:sSupPr>
                            <m:e>
                              <m:r>
                                <a:rPr lang="en-US" i="1">
                                  <a:solidFill>
                                    <a:srgbClr val="0070C0"/>
                                  </a:solidFill>
                                  <a:latin typeface="Cambria Math"/>
                                </a:rPr>
                                <m:t>𝑘</m:t>
                              </m:r>
                            </m:e>
                            <m:sup>
                              <m:r>
                                <a:rPr lang="en-US" i="1">
                                  <a:solidFill>
                                    <a:srgbClr val="0070C0"/>
                                  </a:solidFill>
                                  <a:latin typeface="Cambria Math"/>
                                </a:rPr>
                                <m:t>2</m:t>
                              </m:r>
                            </m:sup>
                          </m:sSup>
                        </m:den>
                      </m:f>
                      <m:d>
                        <m:dPr>
                          <m:begChr m:val="["/>
                          <m:endChr m:val="]"/>
                          <m:ctrlPr>
                            <a:rPr lang="en-US" i="1">
                              <a:solidFill>
                                <a:srgbClr val="0070C0"/>
                              </a:solidFill>
                              <a:latin typeface="Cambria Math"/>
                            </a:rPr>
                          </m:ctrlPr>
                        </m:dPr>
                        <m:e>
                          <m:func>
                            <m:funcPr>
                              <m:ctrlPr>
                                <a:rPr lang="en-US" i="1">
                                  <a:solidFill>
                                    <a:srgbClr val="0070C0"/>
                                  </a:solidFill>
                                  <a:latin typeface="Cambria Math"/>
                                </a:rPr>
                              </m:ctrlPr>
                            </m:funcPr>
                            <m:fName>
                              <m:r>
                                <m:rPr>
                                  <m:sty m:val="p"/>
                                </m:rPr>
                                <a:rPr lang="en-US">
                                  <a:solidFill>
                                    <a:srgbClr val="0070C0"/>
                                  </a:solidFill>
                                  <a:latin typeface="Cambria Math"/>
                                </a:rPr>
                                <m:t>cos</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r>
                                <a:rPr lang="en-US" i="1">
                                  <a:solidFill>
                                    <a:srgbClr val="0070C0"/>
                                  </a:solidFill>
                                  <a:latin typeface="Cambria Math"/>
                                  <a:ea typeface="Cambria Math"/>
                                </a:rPr>
                                <m:t>−1</m:t>
                              </m:r>
                            </m:e>
                          </m:func>
                        </m:e>
                      </m:d>
                    </m:oMath>
                  </m:oMathPara>
                </a14:m>
                <a:endParaRPr lang="en-US" i="1" dirty="0">
                  <a:solidFill>
                    <a:srgbClr val="0070C0"/>
                  </a:solidFill>
                  <a:latin typeface="Cambria Math"/>
                </a:endParaRPr>
              </a:p>
              <a:p>
                <a:pPr lvl="2" algn="just"/>
                <a:endParaRPr lang="en-US" sz="1050" i="1" dirty="0">
                  <a:solidFill>
                    <a:srgbClr val="0070C0"/>
                  </a:solidFill>
                  <a:latin typeface="Cambria Math"/>
                </a:endParaRPr>
              </a:p>
              <a:p>
                <a:pPr lvl="2" algn="just"/>
                <a14:m>
                  <m:oMathPara xmlns:m="http://schemas.openxmlformats.org/officeDocument/2006/math">
                    <m:oMathParaPr>
                      <m:jc m:val="left"/>
                    </m:oMathParaPr>
                    <m:oMath xmlns:m="http://schemas.openxmlformats.org/officeDocument/2006/math">
                      <m:nary>
                        <m:naryPr>
                          <m:limLoc m:val="undOvr"/>
                          <m:ctrlPr>
                            <a:rPr lang="en-US" i="1">
                              <a:solidFill>
                                <a:srgbClr val="0070C0"/>
                              </a:solidFill>
                              <a:latin typeface="Cambria Math"/>
                            </a:rPr>
                          </m:ctrlPr>
                        </m:naryPr>
                        <m:sub>
                          <m:r>
                            <a:rPr lang="en-US" i="1" dirty="0">
                              <a:solidFill>
                                <a:srgbClr val="0070C0"/>
                              </a:solidFill>
                              <a:latin typeface="Cambria Math"/>
                            </a:rPr>
                            <m:t>𝐿</m:t>
                          </m:r>
                          <m:r>
                            <a:rPr lang="en-US" i="1" dirty="0">
                              <a:solidFill>
                                <a:srgbClr val="0070C0"/>
                              </a:solidFill>
                              <a:latin typeface="Cambria Math"/>
                            </a:rPr>
                            <m:t>/2</m:t>
                          </m:r>
                        </m:sub>
                        <m:sup>
                          <m:r>
                            <a:rPr lang="en-US" i="1" dirty="0">
                              <a:solidFill>
                                <a:srgbClr val="0070C0"/>
                              </a:solidFill>
                              <a:latin typeface="Cambria Math"/>
                            </a:rPr>
                            <m:t>𝐿</m:t>
                          </m:r>
                        </m:sup>
                        <m:e>
                          <m:r>
                            <a:rPr lang="en-US" i="1">
                              <a:solidFill>
                                <a:srgbClr val="0070C0"/>
                              </a:solidFill>
                              <a:latin typeface="Cambria Math"/>
                            </a:rPr>
                            <m:t> </m:t>
                          </m:r>
                          <m:r>
                            <a:rPr lang="en-US" i="1" dirty="0">
                              <a:solidFill>
                                <a:srgbClr val="0070C0"/>
                              </a:solidFill>
                              <a:latin typeface="Cambria Math"/>
                            </a:rPr>
                            <m:t>(</m:t>
                          </m:r>
                          <m:r>
                            <a:rPr lang="en-US" i="1" dirty="0">
                              <a:solidFill>
                                <a:srgbClr val="0070C0"/>
                              </a:solidFill>
                              <a:latin typeface="Cambria Math"/>
                            </a:rPr>
                            <m:t>𝐿</m:t>
                          </m:r>
                          <m:r>
                            <a:rPr lang="en-US" i="1" dirty="0">
                              <a:solidFill>
                                <a:srgbClr val="0070C0"/>
                              </a:solidFill>
                              <a:latin typeface="Cambria Math"/>
                            </a:rPr>
                            <m:t>−</m:t>
                          </m:r>
                          <m:r>
                            <a:rPr lang="en-US" i="1" dirty="0">
                              <a:solidFill>
                                <a:srgbClr val="0070C0"/>
                              </a:solidFill>
                              <a:latin typeface="Cambria Math"/>
                            </a:rPr>
                            <m:t>𝑥</m:t>
                          </m:r>
                          <m:r>
                            <a:rPr lang="en-US" i="1" dirty="0">
                              <a:solidFill>
                                <a:srgbClr val="0070C0"/>
                              </a:solidFill>
                              <a:latin typeface="Cambria Math"/>
                            </a:rPr>
                            <m:t>)</m:t>
                          </m:r>
                          <m:func>
                            <m:funcPr>
                              <m:ctrlPr>
                                <a:rPr lang="en-US" i="1">
                                  <a:solidFill>
                                    <a:srgbClr val="0070C0"/>
                                  </a:solidFill>
                                  <a:latin typeface="Cambria Math"/>
                                </a:rPr>
                              </m:ctrlPr>
                            </m:funcPr>
                            <m:fName>
                              <m:r>
                                <m:rPr>
                                  <m:sty m:val="p"/>
                                </m:rPr>
                                <a:rPr lang="en-US">
                                  <a:solidFill>
                                    <a:srgbClr val="0070C0"/>
                                  </a:solidFill>
                                  <a:latin typeface="Cambria Math"/>
                                </a:rPr>
                                <m:t>cos</m:t>
                              </m:r>
                            </m:fName>
                            <m:e>
                              <m:d>
                                <m:dPr>
                                  <m:ctrlPr>
                                    <a:rPr lang="en-US" i="1">
                                      <a:solidFill>
                                        <a:srgbClr val="0070C0"/>
                                      </a:solidFill>
                                      <a:latin typeface="Cambria Math"/>
                                    </a:rPr>
                                  </m:ctrlPr>
                                </m:dPr>
                                <m:e>
                                  <m:f>
                                    <m:fPr>
                                      <m:ctrlPr>
                                        <a:rPr lang="en-US" i="1" dirty="0">
                                          <a:solidFill>
                                            <a:srgbClr val="0070C0"/>
                                          </a:solidFill>
                                          <a:latin typeface="Cambria Math"/>
                                          <a:ea typeface="Cambria Math"/>
                                        </a:rPr>
                                      </m:ctrlPr>
                                    </m:fPr>
                                    <m:num>
                                      <m:r>
                                        <a:rPr lang="en-US" i="1" dirty="0">
                                          <a:solidFill>
                                            <a:srgbClr val="0070C0"/>
                                          </a:solidFill>
                                          <a:latin typeface="Cambria Math"/>
                                          <a:ea typeface="Cambria Math"/>
                                        </a:rPr>
                                        <m:t>𝜋</m:t>
                                      </m:r>
                                      <m:r>
                                        <a:rPr lang="en-US" i="1">
                                          <a:solidFill>
                                            <a:srgbClr val="0070C0"/>
                                          </a:solidFill>
                                          <a:latin typeface="Cambria Math"/>
                                        </a:rPr>
                                        <m:t>𝑘</m:t>
                                      </m:r>
                                      <m:r>
                                        <a:rPr lang="en-US" i="1" dirty="0">
                                          <a:solidFill>
                                            <a:srgbClr val="0070C0"/>
                                          </a:solidFill>
                                          <a:latin typeface="Cambria Math"/>
                                        </a:rPr>
                                        <m:t>𝑥</m:t>
                                      </m:r>
                                    </m:num>
                                    <m:den>
                                      <m:r>
                                        <a:rPr lang="en-US" i="1" dirty="0">
                                          <a:solidFill>
                                            <a:srgbClr val="0070C0"/>
                                          </a:solidFill>
                                          <a:latin typeface="Cambria Math"/>
                                          <a:ea typeface="Cambria Math"/>
                                        </a:rPr>
                                        <m:t>𝐿</m:t>
                                      </m:r>
                                    </m:den>
                                  </m:f>
                                </m:e>
                              </m:d>
                            </m:e>
                          </m:func>
                        </m:e>
                      </m:nary>
                      <m:r>
                        <a:rPr lang="en-US" i="1">
                          <a:solidFill>
                            <a:srgbClr val="0070C0"/>
                          </a:solidFill>
                          <a:latin typeface="Cambria Math"/>
                        </a:rPr>
                        <m:t>𝑑𝑥</m:t>
                      </m:r>
                      <m:r>
                        <a:rPr lang="en-US" i="1">
                          <a:solidFill>
                            <a:srgbClr val="0070C0"/>
                          </a:solidFill>
                          <a:latin typeface="Cambria Math"/>
                        </a:rPr>
                        <m:t>=</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m:t>
                              </m:r>
                              <m:r>
                                <a:rPr lang="en-US" i="1">
                                  <a:solidFill>
                                    <a:srgbClr val="0070C0"/>
                                  </a:solidFill>
                                  <a:latin typeface="Cambria Math"/>
                                </a:rPr>
                                <m:t>𝐿</m:t>
                              </m:r>
                            </m:e>
                            <m:sup>
                              <m:r>
                                <a:rPr lang="en-US" i="1">
                                  <a:solidFill>
                                    <a:srgbClr val="0070C0"/>
                                  </a:solidFill>
                                  <a:latin typeface="Cambria Math"/>
                                </a:rPr>
                                <m:t>2</m:t>
                              </m:r>
                            </m:sup>
                          </m:sSup>
                        </m:num>
                        <m:den>
                          <m:r>
                            <a:rPr lang="en-US" i="1">
                              <a:solidFill>
                                <a:srgbClr val="0070C0"/>
                              </a:solidFill>
                              <a:latin typeface="Cambria Math"/>
                            </a:rPr>
                            <m:t>2</m:t>
                          </m:r>
                          <m:r>
                            <a:rPr lang="en-US" i="1">
                              <a:solidFill>
                                <a:srgbClr val="0070C0"/>
                              </a:solidFill>
                              <a:latin typeface="Cambria Math"/>
                            </a:rPr>
                            <m:t>𝑘</m:t>
                          </m:r>
                          <m:r>
                            <a:rPr lang="en-US" i="1">
                              <a:solidFill>
                                <a:srgbClr val="0070C0"/>
                              </a:solidFill>
                              <a:latin typeface="Cambria Math"/>
                              <a:ea typeface="Cambria Math"/>
                            </a:rPr>
                            <m:t>𝜋</m:t>
                          </m:r>
                        </m:den>
                      </m:f>
                      <m:func>
                        <m:funcPr>
                          <m:ctrlPr>
                            <a:rPr lang="en-US" i="1">
                              <a:solidFill>
                                <a:srgbClr val="0070C0"/>
                              </a:solidFill>
                              <a:latin typeface="Cambria Math"/>
                            </a:rPr>
                          </m:ctrlPr>
                        </m:funcPr>
                        <m:fName>
                          <m:r>
                            <m:rPr>
                              <m:sty m:val="p"/>
                            </m:rPr>
                            <a:rPr lang="en-US">
                              <a:solidFill>
                                <a:srgbClr val="0070C0"/>
                              </a:solidFill>
                              <a:latin typeface="Cambria Math"/>
                            </a:rPr>
                            <m:t>sin</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e>
                      </m:func>
                      <m:r>
                        <a:rPr lang="en-US" i="1">
                          <a:solidFill>
                            <a:srgbClr val="0070C0"/>
                          </a:solidFill>
                          <a:latin typeface="Cambria Math"/>
                        </a:rPr>
                        <m:t>+ </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𝐿</m:t>
                              </m:r>
                            </m:e>
                            <m:sup>
                              <m:r>
                                <a:rPr lang="en-US" i="1">
                                  <a:solidFill>
                                    <a:srgbClr val="0070C0"/>
                                  </a:solidFill>
                                  <a:latin typeface="Cambria Math"/>
                                </a:rPr>
                                <m:t>2</m:t>
                              </m:r>
                            </m:sup>
                          </m:sSup>
                        </m:num>
                        <m:den>
                          <m:sSup>
                            <m:sSupPr>
                              <m:ctrlPr>
                                <a:rPr lang="en-US" i="1">
                                  <a:solidFill>
                                    <a:srgbClr val="0070C0"/>
                                  </a:solidFill>
                                  <a:latin typeface="Cambria Math"/>
                                </a:rPr>
                              </m:ctrlPr>
                            </m:sSupPr>
                            <m:e>
                              <m:r>
                                <a:rPr lang="en-US" i="1">
                                  <a:solidFill>
                                    <a:srgbClr val="0070C0"/>
                                  </a:solidFill>
                                  <a:latin typeface="Cambria Math"/>
                                  <a:ea typeface="Cambria Math"/>
                                </a:rPr>
                                <m:t>𝜋</m:t>
                              </m:r>
                            </m:e>
                            <m:sup>
                              <m:r>
                                <a:rPr lang="en-US" i="1">
                                  <a:solidFill>
                                    <a:srgbClr val="0070C0"/>
                                  </a:solidFill>
                                  <a:latin typeface="Cambria Math"/>
                                </a:rPr>
                                <m:t>2</m:t>
                              </m:r>
                            </m:sup>
                          </m:sSup>
                          <m:sSup>
                            <m:sSupPr>
                              <m:ctrlPr>
                                <a:rPr lang="en-US" i="1">
                                  <a:solidFill>
                                    <a:srgbClr val="0070C0"/>
                                  </a:solidFill>
                                  <a:latin typeface="Cambria Math"/>
                                </a:rPr>
                              </m:ctrlPr>
                            </m:sSupPr>
                            <m:e>
                              <m:r>
                                <a:rPr lang="en-US" i="1">
                                  <a:solidFill>
                                    <a:srgbClr val="0070C0"/>
                                  </a:solidFill>
                                  <a:latin typeface="Cambria Math"/>
                                </a:rPr>
                                <m:t>𝑘</m:t>
                              </m:r>
                            </m:e>
                            <m:sup>
                              <m:r>
                                <a:rPr lang="en-US" i="1">
                                  <a:solidFill>
                                    <a:srgbClr val="0070C0"/>
                                  </a:solidFill>
                                  <a:latin typeface="Cambria Math"/>
                                </a:rPr>
                                <m:t>2</m:t>
                              </m:r>
                            </m:sup>
                          </m:sSup>
                        </m:den>
                      </m:f>
                      <m:d>
                        <m:dPr>
                          <m:begChr m:val="["/>
                          <m:endChr m:val="]"/>
                          <m:ctrlPr>
                            <a:rPr lang="en-US" i="1">
                              <a:solidFill>
                                <a:srgbClr val="0070C0"/>
                              </a:solidFill>
                              <a:latin typeface="Cambria Math"/>
                            </a:rPr>
                          </m:ctrlPr>
                        </m:dPr>
                        <m:e>
                          <m:func>
                            <m:funcPr>
                              <m:ctrlPr>
                                <a:rPr lang="en-US" i="1">
                                  <a:solidFill>
                                    <a:srgbClr val="0070C0"/>
                                  </a:solidFill>
                                  <a:latin typeface="Cambria Math"/>
                                </a:rPr>
                              </m:ctrlPr>
                            </m:funcPr>
                            <m:fName>
                              <m:r>
                                <m:rPr>
                                  <m:sty m:val="p"/>
                                </m:rPr>
                                <a:rPr lang="en-US">
                                  <a:solidFill>
                                    <a:srgbClr val="0070C0"/>
                                  </a:solidFill>
                                  <a:latin typeface="Cambria Math"/>
                                </a:rPr>
                                <m:t>cos</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r>
                                <a:rPr lang="en-US" i="1">
                                  <a:solidFill>
                                    <a:srgbClr val="0070C0"/>
                                  </a:solidFill>
                                  <a:latin typeface="Cambria Math"/>
                                  <a:ea typeface="Cambria Math"/>
                                </a:rPr>
                                <m:t>−</m:t>
                              </m:r>
                              <m:func>
                                <m:funcPr>
                                  <m:ctrlPr>
                                    <a:rPr lang="en-US" i="1">
                                      <a:solidFill>
                                        <a:srgbClr val="0070C0"/>
                                      </a:solidFill>
                                      <a:latin typeface="Cambria Math"/>
                                      <a:ea typeface="Cambria Math"/>
                                    </a:rPr>
                                  </m:ctrlPr>
                                </m:funcPr>
                                <m:fName>
                                  <m:r>
                                    <m:rPr>
                                      <m:sty m:val="p"/>
                                    </m:rPr>
                                    <a:rPr lang="en-US">
                                      <a:solidFill>
                                        <a:srgbClr val="0070C0"/>
                                      </a:solidFill>
                                      <a:latin typeface="Cambria Math"/>
                                      <a:ea typeface="Cambria Math"/>
                                    </a:rPr>
                                    <m:t>cos</m:t>
                                  </m:r>
                                </m:fName>
                                <m:e>
                                  <m:r>
                                    <a:rPr lang="en-US" i="1">
                                      <a:solidFill>
                                        <a:srgbClr val="0070C0"/>
                                      </a:solidFill>
                                      <a:latin typeface="Cambria Math"/>
                                      <a:ea typeface="Cambria Math"/>
                                    </a:rPr>
                                    <m:t>(</m:t>
                                  </m:r>
                                  <m:r>
                                    <a:rPr lang="en-US" i="1">
                                      <a:solidFill>
                                        <a:srgbClr val="0070C0"/>
                                      </a:solidFill>
                                      <a:latin typeface="Cambria Math"/>
                                      <a:ea typeface="Cambria Math"/>
                                    </a:rPr>
                                    <m:t>𝑘</m:t>
                                  </m:r>
                                  <m:r>
                                    <a:rPr lang="en-US" i="1">
                                      <a:solidFill>
                                        <a:srgbClr val="0070C0"/>
                                      </a:solidFill>
                                      <a:latin typeface="Cambria Math"/>
                                      <a:ea typeface="Cambria Math"/>
                                    </a:rPr>
                                    <m:t>𝜋</m:t>
                                  </m:r>
                                  <m:r>
                                    <a:rPr lang="en-US" i="1">
                                      <a:solidFill>
                                        <a:srgbClr val="0070C0"/>
                                      </a:solidFill>
                                      <a:latin typeface="Cambria Math"/>
                                      <a:ea typeface="Cambria Math"/>
                                    </a:rPr>
                                    <m:t>)</m:t>
                                  </m:r>
                                </m:e>
                              </m:func>
                            </m:e>
                          </m:func>
                        </m:e>
                      </m:d>
                      <m:r>
                        <a:rPr lang="en-US" i="1">
                          <a:solidFill>
                            <a:srgbClr val="0070C0"/>
                          </a:solidFill>
                          <a:latin typeface="Cambria Math"/>
                        </a:rPr>
                        <m:t>=</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m:t>
                              </m:r>
                              <m:r>
                                <a:rPr lang="en-US" i="1">
                                  <a:solidFill>
                                    <a:srgbClr val="0070C0"/>
                                  </a:solidFill>
                                  <a:latin typeface="Cambria Math"/>
                                </a:rPr>
                                <m:t>𝐿</m:t>
                              </m:r>
                            </m:e>
                            <m:sup>
                              <m:r>
                                <a:rPr lang="en-US" i="1">
                                  <a:solidFill>
                                    <a:srgbClr val="0070C0"/>
                                  </a:solidFill>
                                  <a:latin typeface="Cambria Math"/>
                                </a:rPr>
                                <m:t>2</m:t>
                              </m:r>
                            </m:sup>
                          </m:sSup>
                        </m:num>
                        <m:den>
                          <m:r>
                            <a:rPr lang="en-US" i="1">
                              <a:solidFill>
                                <a:srgbClr val="0070C0"/>
                              </a:solidFill>
                              <a:latin typeface="Cambria Math"/>
                            </a:rPr>
                            <m:t>2</m:t>
                          </m:r>
                          <m:r>
                            <a:rPr lang="en-US" i="1">
                              <a:solidFill>
                                <a:srgbClr val="0070C0"/>
                              </a:solidFill>
                              <a:latin typeface="Cambria Math"/>
                            </a:rPr>
                            <m:t>𝑘</m:t>
                          </m:r>
                          <m:r>
                            <a:rPr lang="en-US" i="1">
                              <a:solidFill>
                                <a:srgbClr val="0070C0"/>
                              </a:solidFill>
                              <a:latin typeface="Cambria Math"/>
                              <a:ea typeface="Cambria Math"/>
                            </a:rPr>
                            <m:t>𝜋</m:t>
                          </m:r>
                        </m:den>
                      </m:f>
                      <m:func>
                        <m:funcPr>
                          <m:ctrlPr>
                            <a:rPr lang="en-US" i="1">
                              <a:solidFill>
                                <a:srgbClr val="0070C0"/>
                              </a:solidFill>
                              <a:latin typeface="Cambria Math"/>
                            </a:rPr>
                          </m:ctrlPr>
                        </m:funcPr>
                        <m:fName>
                          <m:r>
                            <m:rPr>
                              <m:sty m:val="p"/>
                            </m:rPr>
                            <a:rPr lang="en-US">
                              <a:solidFill>
                                <a:srgbClr val="0070C0"/>
                              </a:solidFill>
                              <a:latin typeface="Cambria Math"/>
                            </a:rPr>
                            <m:t>sin</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e>
                      </m:func>
                      <m:r>
                        <a:rPr lang="en-US" i="1">
                          <a:solidFill>
                            <a:srgbClr val="0070C0"/>
                          </a:solidFill>
                          <a:latin typeface="Cambria Math"/>
                        </a:rPr>
                        <m:t>+ </m:t>
                      </m:r>
                      <m:f>
                        <m:fPr>
                          <m:ctrlPr>
                            <a:rPr lang="en-US" i="1">
                              <a:solidFill>
                                <a:srgbClr val="0070C0"/>
                              </a:solidFill>
                              <a:latin typeface="Cambria Math"/>
                            </a:rPr>
                          </m:ctrlPr>
                        </m:fPr>
                        <m:num>
                          <m:sSup>
                            <m:sSupPr>
                              <m:ctrlPr>
                                <a:rPr lang="en-US" i="1">
                                  <a:solidFill>
                                    <a:srgbClr val="0070C0"/>
                                  </a:solidFill>
                                  <a:latin typeface="Cambria Math"/>
                                </a:rPr>
                              </m:ctrlPr>
                            </m:sSupPr>
                            <m:e>
                              <m:r>
                                <a:rPr lang="en-US" i="1">
                                  <a:solidFill>
                                    <a:srgbClr val="0070C0"/>
                                  </a:solidFill>
                                  <a:latin typeface="Cambria Math"/>
                                </a:rPr>
                                <m:t>𝐿</m:t>
                              </m:r>
                            </m:e>
                            <m:sup>
                              <m:r>
                                <a:rPr lang="en-US" i="1">
                                  <a:solidFill>
                                    <a:srgbClr val="0070C0"/>
                                  </a:solidFill>
                                  <a:latin typeface="Cambria Math"/>
                                </a:rPr>
                                <m:t>2</m:t>
                              </m:r>
                            </m:sup>
                          </m:sSup>
                        </m:num>
                        <m:den>
                          <m:sSup>
                            <m:sSupPr>
                              <m:ctrlPr>
                                <a:rPr lang="en-US" i="1">
                                  <a:solidFill>
                                    <a:srgbClr val="0070C0"/>
                                  </a:solidFill>
                                  <a:latin typeface="Cambria Math"/>
                                </a:rPr>
                              </m:ctrlPr>
                            </m:sSupPr>
                            <m:e>
                              <m:r>
                                <a:rPr lang="en-US" i="1">
                                  <a:solidFill>
                                    <a:srgbClr val="0070C0"/>
                                  </a:solidFill>
                                  <a:latin typeface="Cambria Math"/>
                                  <a:ea typeface="Cambria Math"/>
                                </a:rPr>
                                <m:t>𝜋</m:t>
                              </m:r>
                            </m:e>
                            <m:sup>
                              <m:r>
                                <a:rPr lang="en-US" i="1">
                                  <a:solidFill>
                                    <a:srgbClr val="0070C0"/>
                                  </a:solidFill>
                                  <a:latin typeface="Cambria Math"/>
                                </a:rPr>
                                <m:t>2</m:t>
                              </m:r>
                            </m:sup>
                          </m:sSup>
                          <m:sSup>
                            <m:sSupPr>
                              <m:ctrlPr>
                                <a:rPr lang="en-US" i="1">
                                  <a:solidFill>
                                    <a:srgbClr val="0070C0"/>
                                  </a:solidFill>
                                  <a:latin typeface="Cambria Math"/>
                                </a:rPr>
                              </m:ctrlPr>
                            </m:sSupPr>
                            <m:e>
                              <m:r>
                                <a:rPr lang="en-US" i="1">
                                  <a:solidFill>
                                    <a:srgbClr val="0070C0"/>
                                  </a:solidFill>
                                  <a:latin typeface="Cambria Math"/>
                                </a:rPr>
                                <m:t>𝑘</m:t>
                              </m:r>
                            </m:e>
                            <m:sup>
                              <m:r>
                                <a:rPr lang="en-US" i="1">
                                  <a:solidFill>
                                    <a:srgbClr val="0070C0"/>
                                  </a:solidFill>
                                  <a:latin typeface="Cambria Math"/>
                                </a:rPr>
                                <m:t>2</m:t>
                              </m:r>
                            </m:sup>
                          </m:sSup>
                        </m:den>
                      </m:f>
                      <m:d>
                        <m:dPr>
                          <m:begChr m:val="["/>
                          <m:endChr m:val="]"/>
                          <m:ctrlPr>
                            <a:rPr lang="en-US" i="1">
                              <a:solidFill>
                                <a:srgbClr val="0070C0"/>
                              </a:solidFill>
                              <a:latin typeface="Cambria Math"/>
                            </a:rPr>
                          </m:ctrlPr>
                        </m:dPr>
                        <m:e>
                          <m:func>
                            <m:funcPr>
                              <m:ctrlPr>
                                <a:rPr lang="en-US" i="1">
                                  <a:solidFill>
                                    <a:srgbClr val="0070C0"/>
                                  </a:solidFill>
                                  <a:latin typeface="Cambria Math"/>
                                </a:rPr>
                              </m:ctrlPr>
                            </m:funcPr>
                            <m:fName>
                              <m:r>
                                <m:rPr>
                                  <m:sty m:val="p"/>
                                </m:rPr>
                                <a:rPr lang="en-US">
                                  <a:solidFill>
                                    <a:srgbClr val="0070C0"/>
                                  </a:solidFill>
                                  <a:latin typeface="Cambria Math"/>
                                </a:rPr>
                                <m:t>cos</m:t>
                              </m:r>
                            </m:fName>
                            <m:e>
                              <m:d>
                                <m:dPr>
                                  <m:ctrlPr>
                                    <a:rPr lang="en-US" i="1">
                                      <a:solidFill>
                                        <a:srgbClr val="0070C0"/>
                                      </a:solidFill>
                                      <a:latin typeface="Cambria Math"/>
                                    </a:rPr>
                                  </m:ctrlPr>
                                </m:dPr>
                                <m:e>
                                  <m:f>
                                    <m:fPr>
                                      <m:ctrlPr>
                                        <a:rPr lang="en-US" i="1">
                                          <a:solidFill>
                                            <a:srgbClr val="0070C0"/>
                                          </a:solidFill>
                                          <a:latin typeface="Cambria Math"/>
                                          <a:ea typeface="Cambria Math"/>
                                        </a:rPr>
                                      </m:ctrlPr>
                                    </m:fPr>
                                    <m:num>
                                      <m:r>
                                        <a:rPr lang="en-US" i="1">
                                          <a:solidFill>
                                            <a:srgbClr val="0070C0"/>
                                          </a:solidFill>
                                          <a:latin typeface="Cambria Math"/>
                                        </a:rPr>
                                        <m:t>𝑘</m:t>
                                      </m:r>
                                      <m:r>
                                        <a:rPr lang="en-US" i="1">
                                          <a:solidFill>
                                            <a:srgbClr val="0070C0"/>
                                          </a:solidFill>
                                          <a:latin typeface="Cambria Math"/>
                                          <a:ea typeface="Cambria Math"/>
                                        </a:rPr>
                                        <m:t>𝜋</m:t>
                                      </m:r>
                                    </m:num>
                                    <m:den>
                                      <m:r>
                                        <a:rPr lang="en-US" i="1">
                                          <a:solidFill>
                                            <a:srgbClr val="0070C0"/>
                                          </a:solidFill>
                                          <a:latin typeface="Cambria Math"/>
                                          <a:ea typeface="Cambria Math"/>
                                        </a:rPr>
                                        <m:t>2</m:t>
                                      </m:r>
                                    </m:den>
                                  </m:f>
                                </m:e>
                              </m:d>
                              <m:r>
                                <a:rPr lang="en-US" i="1">
                                  <a:solidFill>
                                    <a:srgbClr val="0070C0"/>
                                  </a:solidFill>
                                  <a:latin typeface="Cambria Math"/>
                                  <a:ea typeface="Cambria Math"/>
                                </a:rPr>
                                <m:t>−</m:t>
                              </m:r>
                              <m:sSup>
                                <m:sSupPr>
                                  <m:ctrlPr>
                                    <a:rPr lang="en-US" i="1">
                                      <a:solidFill>
                                        <a:srgbClr val="0070C0"/>
                                      </a:solidFill>
                                      <a:latin typeface="Cambria Math"/>
                                    </a:rPr>
                                  </m:ctrlPr>
                                </m:sSupPr>
                                <m:e>
                                  <m:d>
                                    <m:dPr>
                                      <m:ctrlPr>
                                        <a:rPr lang="en-US" i="1">
                                          <a:solidFill>
                                            <a:srgbClr val="0070C0"/>
                                          </a:solidFill>
                                          <a:latin typeface="Cambria Math"/>
                                        </a:rPr>
                                      </m:ctrlPr>
                                    </m:dPr>
                                    <m:e>
                                      <m:r>
                                        <a:rPr lang="en-US" i="1">
                                          <a:solidFill>
                                            <a:srgbClr val="0070C0"/>
                                          </a:solidFill>
                                          <a:latin typeface="Cambria Math"/>
                                        </a:rPr>
                                        <m:t>−1</m:t>
                                      </m:r>
                                    </m:e>
                                  </m:d>
                                </m:e>
                                <m:sup>
                                  <m:r>
                                    <a:rPr lang="en-US" i="1">
                                      <a:solidFill>
                                        <a:srgbClr val="0070C0"/>
                                      </a:solidFill>
                                      <a:latin typeface="Cambria Math"/>
                                    </a:rPr>
                                    <m:t>𝑘</m:t>
                                  </m:r>
                                </m:sup>
                              </m:sSup>
                            </m:e>
                          </m:func>
                        </m:e>
                      </m:d>
                    </m:oMath>
                  </m:oMathPara>
                </a14:m>
                <a:endParaRPr lang="en-US" dirty="0">
                  <a:solidFill>
                    <a:srgbClr val="C0000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06570" y="4264416"/>
                <a:ext cx="12698569" cy="1991507"/>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47146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206062" y="115908"/>
                <a:ext cx="11848563" cy="54585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a:solidFill>
                      <a:prstClr val="black"/>
                    </a:solidFill>
                    <a:latin typeface="Calibri"/>
                  </a:rPr>
                  <a:t>Thus, by using </a:t>
                </a:r>
                <a14:m>
                  <m:oMath xmlns:m="http://schemas.openxmlformats.org/officeDocument/2006/math">
                    <m:r>
                      <a:rPr lang="en-US" sz="2100" i="1" dirty="0">
                        <a:solidFill>
                          <a:prstClr val="black"/>
                        </a:solidFill>
                        <a:latin typeface="Cambria Math" panose="02040503050406030204" pitchFamily="18" charset="0"/>
                      </a:rPr>
                      <m:t>(</m:t>
                    </m:r>
                    <m:r>
                      <a:rPr lang="en-US" sz="2100" i="1" dirty="0" smtClean="0">
                        <a:solidFill>
                          <a:prstClr val="black"/>
                        </a:solidFill>
                        <a:latin typeface="Cambria Math"/>
                      </a:rPr>
                      <m:t>1</m:t>
                    </m:r>
                    <m:r>
                      <a:rPr lang="en-US" sz="2100" i="1" dirty="0">
                        <a:solidFill>
                          <a:prstClr val="black"/>
                        </a:solidFill>
                        <a:latin typeface="Cambria Math" panose="02040503050406030204" pitchFamily="18" charset="0"/>
                      </a:rPr>
                      <m:t>)</m:t>
                    </m:r>
                  </m:oMath>
                </a14:m>
                <a:r>
                  <a:rPr lang="en-US" sz="2100" dirty="0">
                    <a:solidFill>
                      <a:prstClr val="black"/>
                    </a:solidFill>
                    <a:latin typeface="Calibri"/>
                  </a:rPr>
                  <a:t> the </a:t>
                </a:r>
                <a:r>
                  <a:rPr lang="en-US" sz="2100" b="1" dirty="0">
                    <a:solidFill>
                      <a:prstClr val="black"/>
                    </a:solidFill>
                    <a:latin typeface="Calibri"/>
                  </a:rPr>
                  <a:t>Fourier cosine series </a:t>
                </a:r>
                <a:r>
                  <a:rPr lang="en-US" sz="2100" dirty="0">
                    <a:solidFill>
                      <a:prstClr val="black"/>
                    </a:solidFill>
                    <a:latin typeface="Calibri"/>
                  </a:rPr>
                  <a:t>of </a:t>
                </a:r>
                <a14:m>
                  <m:oMath xmlns:m="http://schemas.openxmlformats.org/officeDocument/2006/math">
                    <m:r>
                      <a:rPr lang="en-US" sz="2100" i="1" smtClean="0">
                        <a:solidFill>
                          <a:prstClr val="black"/>
                        </a:solidFill>
                        <a:latin typeface="Cambria Math"/>
                      </a:rPr>
                      <m:t>𝐹</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𝑥</m:t>
                    </m:r>
                    <m:r>
                      <a:rPr lang="en-US" sz="2100" i="1">
                        <a:solidFill>
                          <a:prstClr val="black"/>
                        </a:solidFill>
                        <a:latin typeface="Cambria Math" panose="02040503050406030204" pitchFamily="18" charset="0"/>
                      </a:rPr>
                      <m:t>)</m:t>
                    </m:r>
                  </m:oMath>
                </a14:m>
                <a:r>
                  <a:rPr lang="en-US" sz="2100" dirty="0">
                    <a:solidFill>
                      <a:prstClr val="black"/>
                    </a:solidFill>
                    <a:latin typeface="Calibri"/>
                  </a:rPr>
                  <a:t> is given as:</a:t>
                </a:r>
              </a:p>
              <a:p>
                <a:endParaRPr lang="en-US" sz="400" i="1" dirty="0">
                  <a:solidFill>
                    <a:srgbClr val="0070C0"/>
                  </a:solidFill>
                  <a:latin typeface="Calibri"/>
                </a:endParaRPr>
              </a:p>
              <a:p>
                <a:endParaRPr lang="en-US" sz="100" i="1" dirty="0">
                  <a:solidFill>
                    <a:srgbClr val="0070C0"/>
                  </a:solidFill>
                  <a:latin typeface="Calibri"/>
                </a:endParaRPr>
              </a:p>
              <a:p>
                <a:pPr/>
                <a14:m>
                  <m:oMathPara xmlns:m="http://schemas.openxmlformats.org/officeDocument/2006/math">
                    <m:oMathParaPr>
                      <m:jc m:val="centerGroup"/>
                    </m:oMathParaPr>
                    <m:oMath xmlns:m="http://schemas.openxmlformats.org/officeDocument/2006/math">
                      <m:r>
                        <a:rPr lang="en-US" sz="2000" i="1" smtClean="0">
                          <a:solidFill>
                            <a:srgbClr val="0070C0"/>
                          </a:solidFill>
                          <a:latin typeface="Cambria Math"/>
                        </a:rPr>
                        <m:t>𝐹</m:t>
                      </m:r>
                      <m:d>
                        <m:dPr>
                          <m:ctrlPr>
                            <a:rPr lang="en-US" sz="2000" i="1">
                              <a:solidFill>
                                <a:srgbClr val="0070C0"/>
                              </a:solidFill>
                              <a:latin typeface="Cambria Math"/>
                            </a:rPr>
                          </m:ctrlPr>
                        </m:dPr>
                        <m:e>
                          <m:r>
                            <a:rPr lang="en-US" sz="2000" i="1">
                              <a:solidFill>
                                <a:srgbClr val="0070C0"/>
                              </a:solidFill>
                              <a:latin typeface="Cambria Math" panose="02040503050406030204" pitchFamily="18" charset="0"/>
                            </a:rPr>
                            <m:t>𝑥</m:t>
                          </m:r>
                        </m:e>
                      </m:d>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smtClean="0">
                              <a:solidFill>
                                <a:srgbClr val="0070C0"/>
                              </a:solidFill>
                              <a:latin typeface="Cambria Math"/>
                            </a:rPr>
                            <m:t>2</m:t>
                          </m:r>
                        </m:den>
                      </m:f>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a:solidFill>
                                <a:srgbClr val="0070C0"/>
                              </a:solidFill>
                              <a:latin typeface="Cambria Math"/>
                            </a:rPr>
                            <m:t>4</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den>
                      </m:f>
                      <m:nary>
                        <m:naryPr>
                          <m:chr m:val="∑"/>
                          <m:ctrlPr>
                            <a:rPr lang="en-US" sz="2000" i="1">
                              <a:solidFill>
                                <a:srgbClr val="0070C0"/>
                              </a:solidFill>
                              <a:latin typeface="Cambria Math"/>
                            </a:rPr>
                          </m:ctrlPr>
                        </m:naryPr>
                        <m:sub>
                          <m:r>
                            <m:rPr>
                              <m:brk m:alnAt="23"/>
                            </m:rPr>
                            <a:rPr lang="en-US" sz="2000" i="1">
                              <a:solidFill>
                                <a:srgbClr val="0070C0"/>
                              </a:solidFill>
                              <a:latin typeface="Cambria Math" panose="02040503050406030204" pitchFamily="18" charset="0"/>
                            </a:rPr>
                            <m:t>𝑘</m:t>
                          </m:r>
                          <m:r>
                            <a:rPr lang="en-US" sz="2000" i="1">
                              <a:solidFill>
                                <a:srgbClr val="0070C0"/>
                              </a:solidFill>
                              <a:latin typeface="Cambria Math" panose="02040503050406030204" pitchFamily="18" charset="0"/>
                            </a:rPr>
                            <m:t>=1</m:t>
                          </m:r>
                        </m:sub>
                        <m:sup>
                          <m:r>
                            <a:rPr lang="en-US" sz="2000" i="1">
                              <a:solidFill>
                                <a:srgbClr val="0070C0"/>
                              </a:solidFill>
                              <a:latin typeface="Cambria Math" panose="02040503050406030204" pitchFamily="18" charset="0"/>
                              <a:ea typeface="Cambria Math"/>
                            </a:rPr>
                            <m:t>∞</m:t>
                          </m:r>
                        </m:sup>
                        <m:e>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a:solidFill>
                                        <a:srgbClr val="0070C0"/>
                                      </a:solidFill>
                                      <a:latin typeface="Cambria Math"/>
                                    </a:rPr>
                                    <m:t>𝑘</m:t>
                                  </m:r>
                                </m:e>
                                <m:sup>
                                  <m:r>
                                    <a:rPr lang="en-US" sz="2000" i="1">
                                      <a:solidFill>
                                        <a:srgbClr val="0070C0"/>
                                      </a:solidFill>
                                      <a:latin typeface="Cambria Math"/>
                                    </a:rPr>
                                    <m:t>2</m:t>
                                  </m:r>
                                </m:sup>
                              </m:sSup>
                            </m:den>
                          </m:f>
                          <m:d>
                            <m:dPr>
                              <m:begChr m:val="["/>
                              <m:endChr m:val="]"/>
                              <m:ctrlPr>
                                <a:rPr lang="en-US" sz="2000" i="1">
                                  <a:solidFill>
                                    <a:srgbClr val="0070C0"/>
                                  </a:solidFill>
                                  <a:latin typeface="Cambria Math"/>
                                </a:rPr>
                              </m:ctrlPr>
                            </m:dPr>
                            <m:e>
                              <m:func>
                                <m:funcPr>
                                  <m:ctrlPr>
                                    <a:rPr lang="en-US" sz="2000" i="1">
                                      <a:solidFill>
                                        <a:srgbClr val="0070C0"/>
                                      </a:solidFill>
                                      <a:latin typeface="Cambria Math"/>
                                    </a:rPr>
                                  </m:ctrlPr>
                                </m:funcPr>
                                <m:fName>
                                  <m:r>
                                    <a:rPr lang="en-US" sz="2000">
                                      <a:solidFill>
                                        <a:srgbClr val="0070C0"/>
                                      </a:solidFill>
                                      <a:latin typeface="Cambria Math"/>
                                    </a:rPr>
                                    <m:t>2</m:t>
                                  </m:r>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a:solidFill>
                                                <a:srgbClr val="0070C0"/>
                                              </a:solidFill>
                                              <a:latin typeface="Cambria Math"/>
                                              <a:ea typeface="Cambria Math"/>
                                            </a:rPr>
                                          </m:ctrlPr>
                                        </m:fPr>
                                        <m:num>
                                          <m:r>
                                            <a:rPr lang="en-US" sz="2000" i="1">
                                              <a:solidFill>
                                                <a:srgbClr val="0070C0"/>
                                              </a:solidFill>
                                              <a:latin typeface="Cambria Math"/>
                                            </a:rPr>
                                            <m:t>𝑘</m:t>
                                          </m:r>
                                          <m:r>
                                            <a:rPr lang="en-US" sz="2000" i="1">
                                              <a:solidFill>
                                                <a:srgbClr val="0070C0"/>
                                              </a:solidFill>
                                              <a:latin typeface="Cambria Math"/>
                                              <a:ea typeface="Cambria Math"/>
                                            </a:rPr>
                                            <m:t>𝜋</m:t>
                                          </m:r>
                                        </m:num>
                                        <m:den>
                                          <m:r>
                                            <a:rPr lang="en-US" sz="2000" i="1">
                                              <a:solidFill>
                                                <a:srgbClr val="0070C0"/>
                                              </a:solidFill>
                                              <a:latin typeface="Cambria Math"/>
                                              <a:ea typeface="Cambria Math"/>
                                            </a:rPr>
                                            <m:t>2</m:t>
                                          </m:r>
                                        </m:den>
                                      </m:f>
                                    </m:e>
                                  </m:d>
                                </m:e>
                              </m:func>
                              <m:r>
                                <a:rPr lang="en-US" sz="2000" i="1">
                                  <a:solidFill>
                                    <a:srgbClr val="0070C0"/>
                                  </a:solidFill>
                                  <a:latin typeface="Cambria Math"/>
                                </a:rPr>
                                <m:t>−{1</m:t>
                              </m:r>
                              <m:r>
                                <a:rPr lang="en-US" sz="2000" i="1" smtClean="0">
                                  <a:solidFill>
                                    <a:srgbClr val="0070C0"/>
                                  </a:solidFill>
                                  <a:latin typeface="Cambria Math"/>
                                </a:rPr>
                                <m:t>+</m:t>
                              </m:r>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a:solidFill>
                                            <a:srgbClr val="0070C0"/>
                                          </a:solidFill>
                                          <a:latin typeface="Cambria Math"/>
                                        </a:rPr>
                                        <m:t>−1</m:t>
                                      </m:r>
                                    </m:e>
                                  </m:d>
                                </m:e>
                                <m:sup>
                                  <m:r>
                                    <a:rPr lang="en-US" sz="2000" i="1">
                                      <a:solidFill>
                                        <a:srgbClr val="0070C0"/>
                                      </a:solidFill>
                                      <a:latin typeface="Cambria Math"/>
                                    </a:rPr>
                                    <m:t>𝑘</m:t>
                                  </m:r>
                                </m:sup>
                              </m:sSup>
                              <m:r>
                                <a:rPr lang="en-US" sz="2000" i="1">
                                  <a:solidFill>
                                    <a:srgbClr val="0070C0"/>
                                  </a:solidFill>
                                  <a:latin typeface="Cambria Math"/>
                                </a:rPr>
                                <m:t>}</m:t>
                              </m:r>
                            </m:e>
                          </m:d>
                        </m:e>
                      </m:nary>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smtClean="0">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smtClean="0">
                              <a:solidFill>
                                <a:srgbClr val="0070C0"/>
                              </a:solidFill>
                              <a:latin typeface="Cambria Math"/>
                            </a:rPr>
                            <m:t>2</m:t>
                          </m:r>
                        </m:den>
                      </m:f>
                      <m:r>
                        <a:rPr lang="en-US" sz="2000" i="1" smtClean="0">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16</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den>
                      </m:f>
                      <m:d>
                        <m:dPr>
                          <m:begChr m:val="["/>
                          <m:endChr m:val="]"/>
                          <m:ctrlPr>
                            <a:rPr lang="en-US" sz="2000" i="1" dirty="0">
                              <a:solidFill>
                                <a:srgbClr val="0070C0"/>
                              </a:solidFill>
                              <a:latin typeface="Cambria Math"/>
                            </a:rPr>
                          </m:ctrlPr>
                        </m:dPr>
                        <m:e>
                          <m:f>
                            <m:fPr>
                              <m:ctrlPr>
                                <a:rPr lang="en-US" sz="2000" i="1">
                                  <a:solidFill>
                                    <a:srgbClr val="0070C0"/>
                                  </a:solidFill>
                                  <a:latin typeface="Cambria Math"/>
                                </a:rPr>
                              </m:ctrlPr>
                            </m:fPr>
                            <m:num>
                              <m:r>
                                <a:rPr lang="en-US" sz="2000" i="1" smtClean="0">
                                  <a:solidFill>
                                    <a:srgbClr val="0070C0"/>
                                  </a:solidFill>
                                  <a:latin typeface="Cambria Math"/>
                                </a:rPr>
                                <m:t>1</m:t>
                              </m:r>
                            </m:num>
                            <m:den>
                              <m:sSup>
                                <m:sSupPr>
                                  <m:ctrlPr>
                                    <a:rPr lang="en-US" sz="2000" i="1">
                                      <a:solidFill>
                                        <a:srgbClr val="0070C0"/>
                                      </a:solidFill>
                                      <a:latin typeface="Cambria Math"/>
                                    </a:rPr>
                                  </m:ctrlPr>
                                </m:sSupPr>
                                <m:e>
                                  <m:r>
                                    <a:rPr lang="en-US" sz="2000" i="1" smtClean="0">
                                      <a:solidFill>
                                        <a:srgbClr val="0070C0"/>
                                      </a:solidFill>
                                      <a:latin typeface="Cambria Math"/>
                                    </a:rPr>
                                    <m:t>2</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smtClean="0">
                                          <a:solidFill>
                                            <a:srgbClr val="0070C0"/>
                                          </a:solidFill>
                                          <a:latin typeface="Cambria Math"/>
                                          <a:ea typeface="Cambria Math"/>
                                        </a:rPr>
                                        <m:t>2</m:t>
                                      </m:r>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smtClean="0">
                                      <a:solidFill>
                                        <a:srgbClr val="0070C0"/>
                                      </a:solidFill>
                                      <a:latin typeface="Cambria Math"/>
                                    </a:rPr>
                                    <m:t>6</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smtClean="0">
                                          <a:solidFill>
                                            <a:srgbClr val="0070C0"/>
                                          </a:solidFill>
                                          <a:latin typeface="Cambria Math"/>
                                          <a:ea typeface="Cambria Math"/>
                                        </a:rPr>
                                        <m:t>6</m:t>
                                      </m:r>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smtClean="0">
                                      <a:solidFill>
                                        <a:srgbClr val="0070C0"/>
                                      </a:solidFill>
                                      <a:latin typeface="Cambria Math"/>
                                    </a:rPr>
                                    <m:t>10</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smtClean="0">
                                          <a:solidFill>
                                            <a:srgbClr val="0070C0"/>
                                          </a:solidFill>
                                          <a:latin typeface="Cambria Math"/>
                                          <a:ea typeface="Cambria Math"/>
                                        </a:rPr>
                                        <m:t>10</m:t>
                                      </m:r>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a:solidFill>
                                <a:srgbClr val="0070C0"/>
                              </a:solidFill>
                              <a:latin typeface="Cambria Math"/>
                            </a:rPr>
                            <m:t>+</m:t>
                          </m:r>
                          <m:r>
                            <a:rPr lang="en-US" sz="2000" i="1" dirty="0">
                              <a:solidFill>
                                <a:srgbClr val="0070C0"/>
                              </a:solidFill>
                              <a:latin typeface="Cambria Math" panose="02040503050406030204" pitchFamily="18" charset="0"/>
                            </a:rPr>
                            <m:t>…</m:t>
                          </m:r>
                        </m:e>
                      </m:d>
                      <m:r>
                        <a:rPr lang="en-US" sz="2000" i="1" dirty="0">
                          <a:solidFill>
                            <a:srgbClr val="0070C0"/>
                          </a:solidFill>
                          <a:latin typeface="Cambria Math" panose="02040503050406030204" pitchFamily="18" charset="0"/>
                        </a:rPr>
                        <m:t>.</m:t>
                      </m:r>
                      <m:r>
                        <a:rPr lang="en-US" sz="2000" i="1" dirty="0" smtClean="0">
                          <a:solidFill>
                            <a:srgbClr val="0070C0"/>
                          </a:solidFill>
                          <a:latin typeface="Cambria Math"/>
                        </a:rPr>
                        <m:t> </m:t>
                      </m:r>
                    </m:oMath>
                  </m:oMathPara>
                </a14:m>
                <a:endParaRPr lang="en-US" sz="2000" dirty="0">
                  <a:solidFill>
                    <a:prstClr val="black"/>
                  </a:solidFill>
                  <a:latin typeface="Calibri"/>
                </a:endParaRPr>
              </a:p>
              <a:p>
                <a:endParaRPr lang="en-US" sz="600" dirty="0">
                  <a:solidFill>
                    <a:prstClr val="black"/>
                  </a:solidFill>
                  <a:latin typeface="Calibri"/>
                </a:endParaRPr>
              </a:p>
              <a:p>
                <a:r>
                  <a:rPr lang="en-US" sz="2100" dirty="0">
                    <a:solidFill>
                      <a:prstClr val="black"/>
                    </a:solidFill>
                    <a:latin typeface="Calibri"/>
                  </a:rPr>
                  <a:t>Since </a:t>
                </a:r>
                <a14:m>
                  <m:oMath xmlns:m="http://schemas.openxmlformats.org/officeDocument/2006/math">
                    <m:r>
                      <a:rPr lang="en-US" sz="2100" i="1" dirty="0" smtClean="0">
                        <a:solidFill>
                          <a:prstClr val="black"/>
                        </a:solidFill>
                        <a:latin typeface="Cambria Math"/>
                      </a:rPr>
                      <m:t>𝐹</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 </m:t>
                    </m:r>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latin typeface="Calibri"/>
                  </a:rPr>
                  <a:t> for</a:t>
                </a:r>
                <a:r>
                  <a:rPr lang="en-US" sz="2100" dirty="0">
                    <a:solidFill>
                      <a:prstClr val="black"/>
                    </a:solidFill>
                    <a:ea typeface="Cambria Math" panose="02040503050406030204" pitchFamily="18" charset="0"/>
                  </a:rPr>
                  <a:t> </a:t>
                </a:r>
                <a14:m>
                  <m:oMath xmlns:m="http://schemas.openxmlformats.org/officeDocument/2006/math">
                    <m:r>
                      <a:rPr lang="en-US" sz="2100" i="1" dirty="0">
                        <a:solidFill>
                          <a:prstClr val="black"/>
                        </a:solidFill>
                        <a:latin typeface="Cambria Math" panose="02040503050406030204" pitchFamily="18" charset="0"/>
                        <a:ea typeface="Cambria Math" panose="02040503050406030204" pitchFamily="18" charset="0"/>
                      </a:rPr>
                      <m:t>0&lt;</m:t>
                    </m:r>
                    <m:r>
                      <a:rPr lang="en-US" sz="2100" i="1" dirty="0">
                        <a:solidFill>
                          <a:prstClr val="black"/>
                        </a:solidFill>
                        <a:latin typeface="Cambria Math" panose="02040503050406030204" pitchFamily="18" charset="0"/>
                        <a:ea typeface="Cambria Math" panose="02040503050406030204" pitchFamily="18" charset="0"/>
                      </a:rPr>
                      <m:t>𝑥</m:t>
                    </m:r>
                    <m:r>
                      <a:rPr lang="en-US" sz="2100" i="1" dirty="0">
                        <a:solidFill>
                          <a:prstClr val="black"/>
                        </a:solidFill>
                        <a:latin typeface="Cambria Math" panose="02040503050406030204" pitchFamily="18" charset="0"/>
                        <a:ea typeface="Cambria Math" panose="02040503050406030204" pitchFamily="18" charset="0"/>
                      </a:rPr>
                      <m:t>&lt;</m:t>
                    </m:r>
                    <m:r>
                      <a:rPr lang="en-US" sz="2100" i="1" dirty="0">
                        <a:solidFill>
                          <a:prstClr val="black"/>
                        </a:solidFill>
                        <a:latin typeface="Cambria Math" panose="02040503050406030204" pitchFamily="18" charset="0"/>
                        <a:ea typeface="Cambria Math" panose="02040503050406030204" pitchFamily="18" charset="0"/>
                      </a:rPr>
                      <m:t>𝐿</m:t>
                    </m:r>
                  </m:oMath>
                </a14:m>
                <a:r>
                  <a:rPr lang="en-US" sz="2100" dirty="0">
                    <a:solidFill>
                      <a:prstClr val="black"/>
                    </a:solidFill>
                    <a:latin typeface="Calibri"/>
                  </a:rPr>
                  <a:t>, it follows that this Fourier cosine series is representative of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latin typeface="Calibri"/>
                  </a:rPr>
                  <a:t> within this interval. Thus the half-range cosine series expansion of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latin typeface="Calibri"/>
                  </a:rPr>
                  <a:t> is:</a:t>
                </a:r>
              </a:p>
              <a:p>
                <a:pPr/>
                <a14:m>
                  <m:oMathPara xmlns:m="http://schemas.openxmlformats.org/officeDocument/2006/math">
                    <m:oMathParaPr>
                      <m:jc m:val="centerGroup"/>
                    </m:oMathParaPr>
                    <m:oMath xmlns:m="http://schemas.openxmlformats.org/officeDocument/2006/math">
                      <m:r>
                        <a:rPr lang="en-US" sz="2100" i="1" smtClean="0">
                          <a:solidFill>
                            <a:srgbClr val="D60093"/>
                          </a:solidFill>
                          <a:latin typeface="Cambria Math"/>
                        </a:rPr>
                        <m:t>𝑓</m:t>
                      </m:r>
                      <m:d>
                        <m:dPr>
                          <m:ctrlPr>
                            <a:rPr lang="en-US" sz="2100" i="1">
                              <a:solidFill>
                                <a:srgbClr val="D60093"/>
                              </a:solidFill>
                              <a:latin typeface="Cambria Math"/>
                            </a:rPr>
                          </m:ctrlPr>
                        </m:dPr>
                        <m:e>
                          <m:r>
                            <a:rPr lang="en-US" sz="2100" i="1">
                              <a:solidFill>
                                <a:srgbClr val="D60093"/>
                              </a:solidFill>
                              <a:latin typeface="Cambria Math"/>
                            </a:rPr>
                            <m:t>𝑥</m:t>
                          </m:r>
                        </m:e>
                      </m:d>
                      <m:r>
                        <a:rPr lang="en-US" sz="2100" i="1">
                          <a:solidFill>
                            <a:srgbClr val="D60093"/>
                          </a:solidFill>
                          <a:latin typeface="Cambria Math"/>
                        </a:rPr>
                        <m:t>=</m:t>
                      </m:r>
                      <m:f>
                        <m:fPr>
                          <m:ctrlPr>
                            <a:rPr lang="en-US" sz="2100" i="1">
                              <a:solidFill>
                                <a:srgbClr val="D60093"/>
                              </a:solidFill>
                              <a:latin typeface="Cambria Math"/>
                            </a:rPr>
                          </m:ctrlPr>
                        </m:fPr>
                        <m:num>
                          <m:r>
                            <a:rPr lang="en-US" sz="2100" i="1">
                              <a:solidFill>
                                <a:srgbClr val="D60093"/>
                              </a:solidFill>
                              <a:latin typeface="Cambria Math"/>
                            </a:rPr>
                            <m:t>1</m:t>
                          </m:r>
                        </m:num>
                        <m:den>
                          <m:r>
                            <a:rPr lang="en-US" sz="2100" i="1">
                              <a:solidFill>
                                <a:srgbClr val="D60093"/>
                              </a:solidFill>
                              <a:latin typeface="Cambria Math"/>
                            </a:rPr>
                            <m:t>2</m:t>
                          </m:r>
                        </m:den>
                      </m:f>
                      <m:r>
                        <a:rPr lang="en-US" sz="2100" i="1">
                          <a:solidFill>
                            <a:srgbClr val="D60093"/>
                          </a:solidFill>
                          <a:latin typeface="Cambria Math"/>
                        </a:rPr>
                        <m:t>+</m:t>
                      </m:r>
                      <m:f>
                        <m:fPr>
                          <m:ctrlPr>
                            <a:rPr lang="en-US" sz="2100" i="1">
                              <a:solidFill>
                                <a:srgbClr val="D60093"/>
                              </a:solidFill>
                              <a:latin typeface="Cambria Math"/>
                            </a:rPr>
                          </m:ctrlPr>
                        </m:fPr>
                        <m:num>
                          <m:r>
                            <a:rPr lang="en-US" sz="2100" i="1">
                              <a:solidFill>
                                <a:srgbClr val="D60093"/>
                              </a:solidFill>
                              <a:latin typeface="Cambria Math"/>
                            </a:rPr>
                            <m:t>4</m:t>
                          </m:r>
                        </m:num>
                        <m:den>
                          <m:sSup>
                            <m:sSupPr>
                              <m:ctrlPr>
                                <a:rPr lang="en-US" sz="2100" i="1">
                                  <a:solidFill>
                                    <a:srgbClr val="D60093"/>
                                  </a:solidFill>
                                  <a:latin typeface="Cambria Math"/>
                                </a:rPr>
                              </m:ctrlPr>
                            </m:sSupPr>
                            <m:e>
                              <m:r>
                                <a:rPr lang="en-US" sz="2100" i="1">
                                  <a:solidFill>
                                    <a:srgbClr val="D60093"/>
                                  </a:solidFill>
                                  <a:latin typeface="Cambria Math"/>
                                  <a:ea typeface="Cambria Math"/>
                                </a:rPr>
                                <m:t>𝜋</m:t>
                              </m:r>
                            </m:e>
                            <m:sup>
                              <m:r>
                                <a:rPr lang="en-US" sz="2100" i="1">
                                  <a:solidFill>
                                    <a:srgbClr val="D60093"/>
                                  </a:solidFill>
                                  <a:latin typeface="Cambria Math"/>
                                </a:rPr>
                                <m:t>2</m:t>
                              </m:r>
                            </m:sup>
                          </m:sSup>
                        </m:den>
                      </m:f>
                      <m:nary>
                        <m:naryPr>
                          <m:chr m:val="∑"/>
                          <m:ctrlPr>
                            <a:rPr lang="en-US" sz="2100" i="1">
                              <a:solidFill>
                                <a:srgbClr val="D60093"/>
                              </a:solidFill>
                              <a:latin typeface="Cambria Math"/>
                            </a:rPr>
                          </m:ctrlPr>
                        </m:naryPr>
                        <m:sub>
                          <m:r>
                            <m:rPr>
                              <m:brk m:alnAt="23"/>
                            </m:rPr>
                            <a:rPr lang="en-US" sz="2100" i="1">
                              <a:solidFill>
                                <a:srgbClr val="D60093"/>
                              </a:solidFill>
                              <a:latin typeface="Cambria Math"/>
                            </a:rPr>
                            <m:t>𝑘</m:t>
                          </m:r>
                          <m:r>
                            <a:rPr lang="en-US" sz="2100" i="1">
                              <a:solidFill>
                                <a:srgbClr val="D60093"/>
                              </a:solidFill>
                              <a:latin typeface="Cambria Math"/>
                            </a:rPr>
                            <m:t>=1</m:t>
                          </m:r>
                        </m:sub>
                        <m:sup>
                          <m:r>
                            <a:rPr lang="en-US" sz="2100" i="1">
                              <a:solidFill>
                                <a:srgbClr val="D60093"/>
                              </a:solidFill>
                              <a:latin typeface="Cambria Math"/>
                              <a:ea typeface="Cambria Math"/>
                            </a:rPr>
                            <m:t>∞</m:t>
                          </m:r>
                        </m:sup>
                        <m:e>
                          <m:f>
                            <m:fPr>
                              <m:ctrlPr>
                                <a:rPr lang="en-US" sz="2100" i="1">
                                  <a:solidFill>
                                    <a:srgbClr val="D60093"/>
                                  </a:solidFill>
                                  <a:latin typeface="Cambria Math"/>
                                </a:rPr>
                              </m:ctrlPr>
                            </m:fPr>
                            <m:num>
                              <m:r>
                                <a:rPr lang="en-US" sz="2100" i="1">
                                  <a:solidFill>
                                    <a:srgbClr val="D60093"/>
                                  </a:solidFill>
                                  <a:latin typeface="Cambria Math"/>
                                </a:rPr>
                                <m:t>1</m:t>
                              </m:r>
                            </m:num>
                            <m:den>
                              <m:sSup>
                                <m:sSupPr>
                                  <m:ctrlPr>
                                    <a:rPr lang="en-US" sz="2100" i="1">
                                      <a:solidFill>
                                        <a:srgbClr val="D60093"/>
                                      </a:solidFill>
                                      <a:latin typeface="Cambria Math"/>
                                    </a:rPr>
                                  </m:ctrlPr>
                                </m:sSupPr>
                                <m:e>
                                  <m:r>
                                    <a:rPr lang="en-US" sz="2100" i="1">
                                      <a:solidFill>
                                        <a:srgbClr val="D60093"/>
                                      </a:solidFill>
                                      <a:latin typeface="Cambria Math"/>
                                    </a:rPr>
                                    <m:t>𝑘</m:t>
                                  </m:r>
                                </m:e>
                                <m:sup>
                                  <m:r>
                                    <a:rPr lang="en-US" sz="2100" i="1">
                                      <a:solidFill>
                                        <a:srgbClr val="D60093"/>
                                      </a:solidFill>
                                      <a:latin typeface="Cambria Math"/>
                                    </a:rPr>
                                    <m:t>2</m:t>
                                  </m:r>
                                </m:sup>
                              </m:sSup>
                            </m:den>
                          </m:f>
                          <m:d>
                            <m:dPr>
                              <m:begChr m:val="["/>
                              <m:endChr m:val="]"/>
                              <m:ctrlPr>
                                <a:rPr lang="en-US" sz="2100" i="1">
                                  <a:solidFill>
                                    <a:srgbClr val="D60093"/>
                                  </a:solidFill>
                                  <a:latin typeface="Cambria Math"/>
                                </a:rPr>
                              </m:ctrlPr>
                            </m:dPr>
                            <m:e>
                              <m:func>
                                <m:funcPr>
                                  <m:ctrlPr>
                                    <a:rPr lang="en-US" sz="2100" i="1">
                                      <a:solidFill>
                                        <a:srgbClr val="D60093"/>
                                      </a:solidFill>
                                      <a:latin typeface="Cambria Math"/>
                                    </a:rPr>
                                  </m:ctrlPr>
                                </m:funcPr>
                                <m:fName>
                                  <m:r>
                                    <a:rPr lang="en-US" sz="2100">
                                      <a:solidFill>
                                        <a:srgbClr val="D60093"/>
                                      </a:solidFill>
                                      <a:latin typeface="Cambria Math"/>
                                    </a:rPr>
                                    <m:t>2</m:t>
                                  </m:r>
                                  <m:r>
                                    <m:rPr>
                                      <m:sty m:val="p"/>
                                    </m:rPr>
                                    <a:rPr lang="en-US" sz="2100">
                                      <a:solidFill>
                                        <a:srgbClr val="D60093"/>
                                      </a:solidFill>
                                      <a:latin typeface="Cambria Math"/>
                                    </a:rPr>
                                    <m:t>cos</m:t>
                                  </m:r>
                                </m:fName>
                                <m:e>
                                  <m:d>
                                    <m:dPr>
                                      <m:ctrlPr>
                                        <a:rPr lang="en-US" sz="2100" i="1">
                                          <a:solidFill>
                                            <a:srgbClr val="D60093"/>
                                          </a:solidFill>
                                          <a:latin typeface="Cambria Math"/>
                                        </a:rPr>
                                      </m:ctrlPr>
                                    </m:dPr>
                                    <m:e>
                                      <m:f>
                                        <m:fPr>
                                          <m:ctrlPr>
                                            <a:rPr lang="en-US" sz="2100" i="1">
                                              <a:solidFill>
                                                <a:srgbClr val="D60093"/>
                                              </a:solidFill>
                                              <a:latin typeface="Cambria Math"/>
                                              <a:ea typeface="Cambria Math"/>
                                            </a:rPr>
                                          </m:ctrlPr>
                                        </m:fPr>
                                        <m:num>
                                          <m:r>
                                            <a:rPr lang="en-US" sz="2100" i="1">
                                              <a:solidFill>
                                                <a:srgbClr val="D60093"/>
                                              </a:solidFill>
                                              <a:latin typeface="Cambria Math"/>
                                            </a:rPr>
                                            <m:t>𝑘</m:t>
                                          </m:r>
                                          <m:r>
                                            <a:rPr lang="en-US" sz="2100" i="1">
                                              <a:solidFill>
                                                <a:srgbClr val="D60093"/>
                                              </a:solidFill>
                                              <a:latin typeface="Cambria Math"/>
                                              <a:ea typeface="Cambria Math"/>
                                            </a:rPr>
                                            <m:t>𝜋</m:t>
                                          </m:r>
                                        </m:num>
                                        <m:den>
                                          <m:r>
                                            <a:rPr lang="en-US" sz="2100" i="1">
                                              <a:solidFill>
                                                <a:srgbClr val="D60093"/>
                                              </a:solidFill>
                                              <a:latin typeface="Cambria Math"/>
                                              <a:ea typeface="Cambria Math"/>
                                            </a:rPr>
                                            <m:t>2</m:t>
                                          </m:r>
                                        </m:den>
                                      </m:f>
                                    </m:e>
                                  </m:d>
                                </m:e>
                              </m:func>
                              <m:r>
                                <a:rPr lang="en-US" sz="2100" i="1">
                                  <a:solidFill>
                                    <a:srgbClr val="D60093"/>
                                  </a:solidFill>
                                  <a:latin typeface="Cambria Math"/>
                                </a:rPr>
                                <m:t>−{1+</m:t>
                              </m:r>
                              <m:sSup>
                                <m:sSupPr>
                                  <m:ctrlPr>
                                    <a:rPr lang="en-US" sz="2100" i="1">
                                      <a:solidFill>
                                        <a:srgbClr val="D60093"/>
                                      </a:solidFill>
                                      <a:latin typeface="Cambria Math"/>
                                    </a:rPr>
                                  </m:ctrlPr>
                                </m:sSupPr>
                                <m:e>
                                  <m:d>
                                    <m:dPr>
                                      <m:ctrlPr>
                                        <a:rPr lang="en-US" sz="2100" i="1">
                                          <a:solidFill>
                                            <a:srgbClr val="D60093"/>
                                          </a:solidFill>
                                          <a:latin typeface="Cambria Math"/>
                                        </a:rPr>
                                      </m:ctrlPr>
                                    </m:dPr>
                                    <m:e>
                                      <m:r>
                                        <a:rPr lang="en-US" sz="2100" i="1">
                                          <a:solidFill>
                                            <a:srgbClr val="D60093"/>
                                          </a:solidFill>
                                          <a:latin typeface="Cambria Math"/>
                                        </a:rPr>
                                        <m:t>−1</m:t>
                                      </m:r>
                                    </m:e>
                                  </m:d>
                                </m:e>
                                <m:sup>
                                  <m:r>
                                    <a:rPr lang="en-US" sz="2100" i="1">
                                      <a:solidFill>
                                        <a:srgbClr val="D60093"/>
                                      </a:solidFill>
                                      <a:latin typeface="Cambria Math"/>
                                    </a:rPr>
                                    <m:t>𝑘</m:t>
                                  </m:r>
                                </m:sup>
                              </m:sSup>
                              <m:r>
                                <a:rPr lang="en-US" sz="2100" i="1">
                                  <a:solidFill>
                                    <a:srgbClr val="D60093"/>
                                  </a:solidFill>
                                  <a:latin typeface="Cambria Math"/>
                                </a:rPr>
                                <m:t>}</m:t>
                              </m:r>
                            </m:e>
                          </m:d>
                        </m:e>
                      </m:nary>
                      <m:func>
                        <m:funcPr>
                          <m:ctrlPr>
                            <a:rPr lang="en-US" sz="2100" i="1">
                              <a:solidFill>
                                <a:srgbClr val="D60093"/>
                              </a:solidFill>
                              <a:latin typeface="Cambria Math"/>
                            </a:rPr>
                          </m:ctrlPr>
                        </m:funcPr>
                        <m:fName>
                          <m:r>
                            <m:rPr>
                              <m:sty m:val="p"/>
                            </m:rPr>
                            <a:rPr lang="en-US" sz="2100">
                              <a:solidFill>
                                <a:srgbClr val="D60093"/>
                              </a:solidFill>
                              <a:latin typeface="Cambria Math"/>
                            </a:rPr>
                            <m:t>cos</m:t>
                          </m:r>
                        </m:fName>
                        <m:e>
                          <m:d>
                            <m:dPr>
                              <m:ctrlPr>
                                <a:rPr lang="en-US" sz="2100" i="1">
                                  <a:solidFill>
                                    <a:srgbClr val="D60093"/>
                                  </a:solidFill>
                                  <a:latin typeface="Cambria Math"/>
                                </a:rPr>
                              </m:ctrlPr>
                            </m:dPr>
                            <m:e>
                              <m:f>
                                <m:fPr>
                                  <m:ctrlPr>
                                    <a:rPr lang="en-US" sz="2100" i="1" dirty="0">
                                      <a:solidFill>
                                        <a:srgbClr val="D60093"/>
                                      </a:solidFill>
                                      <a:latin typeface="Cambria Math"/>
                                      <a:ea typeface="Cambria Math"/>
                                    </a:rPr>
                                  </m:ctrlPr>
                                </m:fPr>
                                <m:num>
                                  <m:r>
                                    <a:rPr lang="en-US" sz="2100" i="1" dirty="0">
                                      <a:solidFill>
                                        <a:srgbClr val="D60093"/>
                                      </a:solidFill>
                                      <a:latin typeface="Cambria Math"/>
                                      <a:ea typeface="Cambria Math"/>
                                    </a:rPr>
                                    <m:t>𝜋</m:t>
                                  </m:r>
                                  <m:r>
                                    <a:rPr lang="en-US" sz="2100" i="1">
                                      <a:solidFill>
                                        <a:srgbClr val="D60093"/>
                                      </a:solidFill>
                                      <a:latin typeface="Cambria Math"/>
                                    </a:rPr>
                                    <m:t>𝑘</m:t>
                                  </m:r>
                                  <m:r>
                                    <a:rPr lang="en-US" sz="2100" i="1" dirty="0">
                                      <a:solidFill>
                                        <a:srgbClr val="D60093"/>
                                      </a:solidFill>
                                      <a:latin typeface="Cambria Math"/>
                                    </a:rPr>
                                    <m:t>𝑥</m:t>
                                  </m:r>
                                </m:num>
                                <m:den>
                                  <m:r>
                                    <a:rPr lang="en-US" sz="2100" i="1" dirty="0">
                                      <a:solidFill>
                                        <a:srgbClr val="D60093"/>
                                      </a:solidFill>
                                      <a:latin typeface="Cambria Math"/>
                                      <a:ea typeface="Cambria Math"/>
                                    </a:rPr>
                                    <m:t>𝐿</m:t>
                                  </m:r>
                                </m:den>
                              </m:f>
                            </m:e>
                          </m:d>
                        </m:e>
                      </m:func>
                      <m:r>
                        <a:rPr lang="en-US" sz="2100" i="1" dirty="0" smtClean="0">
                          <a:solidFill>
                            <a:srgbClr val="D60093"/>
                          </a:solidFill>
                          <a:latin typeface="Cambria Math"/>
                          <a:ea typeface="Cambria Math"/>
                        </a:rPr>
                        <m:t>      (</m:t>
                      </m:r>
                      <m:r>
                        <a:rPr lang="en-US" sz="2100" i="1" dirty="0">
                          <a:solidFill>
                            <a:srgbClr val="D60093"/>
                          </a:solidFill>
                          <a:latin typeface="Cambria Math" panose="02040503050406030204" pitchFamily="18" charset="0"/>
                          <a:ea typeface="Cambria Math" panose="02040503050406030204" pitchFamily="18" charset="0"/>
                        </a:rPr>
                        <m:t>0&lt;</m:t>
                      </m:r>
                      <m:r>
                        <a:rPr lang="en-US" sz="2100" i="1" dirty="0">
                          <a:solidFill>
                            <a:srgbClr val="D60093"/>
                          </a:solidFill>
                          <a:latin typeface="Cambria Math" panose="02040503050406030204" pitchFamily="18" charset="0"/>
                          <a:ea typeface="Cambria Math" panose="02040503050406030204" pitchFamily="18" charset="0"/>
                        </a:rPr>
                        <m:t>𝑥</m:t>
                      </m:r>
                      <m:r>
                        <a:rPr lang="en-US" sz="2100" i="1" dirty="0">
                          <a:solidFill>
                            <a:srgbClr val="D60093"/>
                          </a:solidFill>
                          <a:latin typeface="Cambria Math" panose="02040503050406030204" pitchFamily="18" charset="0"/>
                          <a:ea typeface="Cambria Math" panose="02040503050406030204" pitchFamily="18" charset="0"/>
                        </a:rPr>
                        <m:t>&lt;</m:t>
                      </m:r>
                      <m:r>
                        <a:rPr lang="en-US" sz="2100" i="1" dirty="0">
                          <a:solidFill>
                            <a:srgbClr val="D60093"/>
                          </a:solidFill>
                          <a:latin typeface="Cambria Math" panose="02040503050406030204" pitchFamily="18" charset="0"/>
                          <a:ea typeface="Cambria Math" panose="02040503050406030204" pitchFamily="18" charset="0"/>
                        </a:rPr>
                        <m:t>𝐿</m:t>
                      </m:r>
                      <m:r>
                        <a:rPr lang="en-US" sz="2100" i="1" dirty="0" smtClean="0">
                          <a:solidFill>
                            <a:srgbClr val="D60093"/>
                          </a:solidFill>
                          <a:latin typeface="Cambria Math"/>
                          <a:ea typeface="Cambria Math"/>
                        </a:rPr>
                        <m:t>)</m:t>
                      </m:r>
                    </m:oMath>
                  </m:oMathPara>
                </a14:m>
                <a:endParaRPr lang="en-US" sz="2100" dirty="0">
                  <a:solidFill>
                    <a:srgbClr val="D60093"/>
                  </a:solidFill>
                  <a:latin typeface="Calibri"/>
                </a:endParaRPr>
              </a:p>
              <a:p>
                <a:endParaRPr lang="en-US" sz="2100" dirty="0">
                  <a:solidFill>
                    <a:srgbClr val="D60093"/>
                  </a:solidFill>
                  <a:latin typeface="Calibri"/>
                </a:endParaRPr>
              </a:p>
              <a:p>
                <a14:m>
                  <m:oMath xmlns:m="http://schemas.openxmlformats.org/officeDocument/2006/math">
                    <m:r>
                      <a:rPr lang="en-US" sz="2100" b="1" i="1" dirty="0">
                        <a:solidFill>
                          <a:srgbClr val="0070C0"/>
                        </a:solidFill>
                        <a:latin typeface="Cambria Math" panose="02040503050406030204" pitchFamily="18" charset="0"/>
                      </a:rPr>
                      <m:t>(</m:t>
                    </m:r>
                    <m:r>
                      <a:rPr lang="en-US" sz="2100" b="1" dirty="0">
                        <a:solidFill>
                          <a:srgbClr val="0070C0"/>
                        </a:solidFill>
                        <a:latin typeface="Cambria Math" panose="02040503050406030204" pitchFamily="18" charset="0"/>
                      </a:rPr>
                      <m:t>𝐛</m:t>
                    </m:r>
                    <m:r>
                      <a:rPr lang="en-US" sz="2100" b="1" i="1" dirty="0">
                        <a:solidFill>
                          <a:srgbClr val="0070C0"/>
                        </a:solidFill>
                        <a:latin typeface="Cambria Math" panose="02040503050406030204" pitchFamily="18" charset="0"/>
                      </a:rPr>
                      <m:t>) </m:t>
                    </m:r>
                  </m:oMath>
                </a14:m>
                <a:r>
                  <a:rPr lang="en-US" sz="2100" b="1" dirty="0">
                    <a:solidFill>
                      <a:srgbClr val="0070C0"/>
                    </a:solidFill>
                    <a:latin typeface="Calibri"/>
                  </a:rPr>
                  <a:t>Odd periodic extension:</a:t>
                </a:r>
              </a:p>
              <a:p>
                <a:pPr algn="just"/>
                <a14:m>
                  <m:oMathPara xmlns:m="http://schemas.openxmlformats.org/officeDocument/2006/math">
                    <m:oMathParaPr>
                      <m:jc m:val="center"/>
                    </m:oMathParaPr>
                    <m:oMath xmlns:m="http://schemas.openxmlformats.org/officeDocument/2006/math">
                      <m:r>
                        <a:rPr lang="en-US" sz="2100" i="1" dirty="0">
                          <a:solidFill>
                            <a:prstClr val="black"/>
                          </a:solidFill>
                          <a:latin typeface="Cambria Math"/>
                        </a:rPr>
                        <m:t>𝐺</m:t>
                      </m:r>
                      <m:d>
                        <m:dPr>
                          <m:ctrlPr>
                            <a:rPr lang="en-US" sz="2100" i="1" dirty="0">
                              <a:solidFill>
                                <a:prstClr val="black"/>
                              </a:solidFill>
                              <a:latin typeface="Cambria Math"/>
                            </a:rPr>
                          </m:ctrlPr>
                        </m:dPr>
                        <m:e>
                          <m:r>
                            <a:rPr lang="en-US" sz="2100" i="1" dirty="0">
                              <a:solidFill>
                                <a:prstClr val="black"/>
                              </a:solidFill>
                              <a:latin typeface="Cambria Math" panose="02040503050406030204" pitchFamily="18" charset="0"/>
                            </a:rPr>
                            <m:t>𝑥</m:t>
                          </m:r>
                        </m:e>
                      </m:d>
                      <m:r>
                        <a:rPr lang="en-US" sz="2100" i="1" dirty="0">
                          <a:solidFill>
                            <a:prstClr val="black"/>
                          </a:solidFill>
                          <a:latin typeface="Cambria Math" panose="02040503050406030204" pitchFamily="18" charset="0"/>
                        </a:rPr>
                        <m:t>=</m:t>
                      </m:r>
                      <m:d>
                        <m:dPr>
                          <m:begChr m:val="{"/>
                          <m:endChr m:val=""/>
                          <m:ctrlPr>
                            <a:rPr lang="en-US" sz="2100" i="1" dirty="0">
                              <a:solidFill>
                                <a:prstClr val="black"/>
                              </a:solidFill>
                              <a:latin typeface="Cambria Math"/>
                            </a:rPr>
                          </m:ctrlPr>
                        </m:dPr>
                        <m:e>
                          <m:eqArr>
                            <m:eqArrPr>
                              <m:ctrlPr>
                                <a:rPr lang="en-US" sz="2100" i="1" dirty="0">
                                  <a:solidFill>
                                    <a:prstClr val="black"/>
                                  </a:solidFill>
                                  <a:latin typeface="Cambria Math"/>
                                  <a:ea typeface="Cambria Math" panose="02040503050406030204" pitchFamily="18" charset="0"/>
                                </a:rPr>
                              </m:ctrlPr>
                            </m:eqArrPr>
                            <m:e>
                              <m:r>
                                <a:rPr lang="en-US" sz="2100" i="1" dirty="0">
                                  <a:solidFill>
                                    <a:prstClr val="black"/>
                                  </a:solidFill>
                                  <a:latin typeface="Cambria Math" panose="02040503050406030204" pitchFamily="18" charset="0"/>
                                  <a:ea typeface="Cambria Math" panose="02040503050406030204" pitchFamily="18" charset="0"/>
                                </a:rPr>
                                <m:t>𝑓</m:t>
                              </m:r>
                              <m:d>
                                <m:dPr>
                                  <m:ctrlPr>
                                    <a:rPr lang="en-US" sz="2100" i="1" dirty="0">
                                      <a:solidFill>
                                        <a:prstClr val="black"/>
                                      </a:solidFill>
                                      <a:latin typeface="Cambria Math"/>
                                      <a:ea typeface="Cambria Math" panose="02040503050406030204" pitchFamily="18" charset="0"/>
                                    </a:rPr>
                                  </m:ctrlPr>
                                </m:dPr>
                                <m:e>
                                  <m:r>
                                    <a:rPr lang="en-US" sz="2100" i="1" dirty="0">
                                      <a:solidFill>
                                        <a:prstClr val="black"/>
                                      </a:solidFill>
                                      <a:latin typeface="Cambria Math" panose="02040503050406030204" pitchFamily="18" charset="0"/>
                                      <a:ea typeface="Cambria Math" panose="02040503050406030204" pitchFamily="18" charset="0"/>
                                    </a:rPr>
                                    <m:t>𝑥</m:t>
                                  </m:r>
                                </m:e>
                              </m:d>
                              <m:r>
                                <a:rPr lang="en-US" sz="2100" i="1" dirty="0">
                                  <a:solidFill>
                                    <a:prstClr val="black"/>
                                  </a:solidFill>
                                  <a:latin typeface="Cambria Math" panose="02040503050406030204" pitchFamily="18" charset="0"/>
                                  <a:ea typeface="Cambria Math" panose="02040503050406030204" pitchFamily="18" charset="0"/>
                                </a:rPr>
                                <m:t>         (0&lt;</m:t>
                              </m:r>
                              <m:r>
                                <a:rPr lang="en-US" sz="2100" i="1" dirty="0">
                                  <a:solidFill>
                                    <a:prstClr val="black"/>
                                  </a:solidFill>
                                  <a:latin typeface="Cambria Math" panose="02040503050406030204" pitchFamily="18" charset="0"/>
                                  <a:ea typeface="Cambria Math" panose="02040503050406030204" pitchFamily="18" charset="0"/>
                                </a:rPr>
                                <m:t>𝑥</m:t>
                              </m:r>
                              <m:r>
                                <a:rPr lang="en-US" sz="2100" i="1" dirty="0">
                                  <a:solidFill>
                                    <a:prstClr val="black"/>
                                  </a:solidFill>
                                  <a:latin typeface="Cambria Math" panose="02040503050406030204" pitchFamily="18" charset="0"/>
                                  <a:ea typeface="Cambria Math" panose="02040503050406030204" pitchFamily="18" charset="0"/>
                                </a:rPr>
                                <m:t>&lt;</m:t>
                              </m:r>
                              <m:r>
                                <a:rPr lang="en-US" sz="2100" i="1" dirty="0">
                                  <a:solidFill>
                                    <a:prstClr val="black"/>
                                  </a:solidFill>
                                  <a:latin typeface="Cambria Math" panose="02040503050406030204" pitchFamily="18" charset="0"/>
                                  <a:ea typeface="Cambria Math" panose="02040503050406030204" pitchFamily="18" charset="0"/>
                                </a:rPr>
                                <m:t>𝐿</m:t>
                              </m:r>
                              <m:r>
                                <a:rPr lang="el-GR" sz="2100" i="1" dirty="0">
                                  <a:solidFill>
                                    <a:prstClr val="black"/>
                                  </a:solidFill>
                                  <a:latin typeface="Cambria Math" panose="02040503050406030204" pitchFamily="18" charset="0"/>
                                  <a:ea typeface="Cambria Math" panose="02040503050406030204" pitchFamily="18" charset="0"/>
                                </a:rPr>
                                <m:t>)</m:t>
                              </m:r>
                              <m:r>
                                <m:rPr>
                                  <m:nor/>
                                </m:rPr>
                                <a:rPr lang="en-US" sz="2100" dirty="0">
                                  <a:solidFill>
                                    <a:prstClr val="black"/>
                                  </a:solidFill>
                                  <a:latin typeface="Cambria Math" panose="02040503050406030204" pitchFamily="18" charset="0"/>
                                  <a:ea typeface="Cambria Math" panose="02040503050406030204" pitchFamily="18" charset="0"/>
                                </a:rPr>
                                <m:t>  </m:t>
                              </m:r>
                            </m:e>
                            <m:e>
                              <m:r>
                                <a:rPr lang="en-US" sz="2100" i="1" dirty="0">
                                  <a:solidFill>
                                    <a:prstClr val="black"/>
                                  </a:solidFill>
                                  <a:latin typeface="Cambria Math"/>
                                  <a:ea typeface="Cambria Math" panose="02040503050406030204" pitchFamily="18" charset="0"/>
                                </a:rPr>
                                <m:t>−</m:t>
                              </m:r>
                              <m:r>
                                <a:rPr lang="en-US" sz="2100" i="1" dirty="0">
                                  <a:solidFill>
                                    <a:prstClr val="black"/>
                                  </a:solidFill>
                                  <a:latin typeface="Cambria Math" panose="02040503050406030204" pitchFamily="18" charset="0"/>
                                  <a:ea typeface="Cambria Math" panose="02040503050406030204" pitchFamily="18" charset="0"/>
                                </a:rPr>
                                <m:t>𝑓</m:t>
                              </m:r>
                              <m:d>
                                <m:dPr>
                                  <m:ctrlPr>
                                    <a:rPr lang="en-US" sz="2100" i="1" dirty="0">
                                      <a:solidFill>
                                        <a:prstClr val="black"/>
                                      </a:solidFill>
                                      <a:latin typeface="Cambria Math"/>
                                      <a:ea typeface="Cambria Math" panose="02040503050406030204" pitchFamily="18" charset="0"/>
                                    </a:rPr>
                                  </m:ctrlPr>
                                </m:dPr>
                                <m:e>
                                  <m:r>
                                    <a:rPr lang="en-US" sz="2100" i="1" dirty="0">
                                      <a:solidFill>
                                        <a:prstClr val="black"/>
                                      </a:solidFill>
                                      <a:latin typeface="Cambria Math" panose="02040503050406030204" pitchFamily="18" charset="0"/>
                                      <a:ea typeface="Cambria Math" panose="02040503050406030204" pitchFamily="18" charset="0"/>
                                    </a:rPr>
                                    <m:t>−</m:t>
                                  </m:r>
                                  <m:r>
                                    <a:rPr lang="en-US" sz="2100" i="1" dirty="0">
                                      <a:solidFill>
                                        <a:prstClr val="black"/>
                                      </a:solidFill>
                                      <a:latin typeface="Cambria Math" panose="02040503050406030204" pitchFamily="18" charset="0"/>
                                      <a:ea typeface="Cambria Math" panose="02040503050406030204" pitchFamily="18" charset="0"/>
                                    </a:rPr>
                                    <m:t>𝑥</m:t>
                                  </m:r>
                                </m:e>
                              </m:d>
                              <m:r>
                                <a:rPr lang="en-US" sz="2100" i="1" dirty="0">
                                  <a:solidFill>
                                    <a:prstClr val="black"/>
                                  </a:solidFill>
                                  <a:latin typeface="Cambria Math" panose="02040503050406030204" pitchFamily="18" charset="0"/>
                                  <a:ea typeface="Cambria Math" panose="02040503050406030204" pitchFamily="18" charset="0"/>
                                </a:rPr>
                                <m:t>        (−</m:t>
                              </m:r>
                              <m:r>
                                <a:rPr lang="en-US" sz="2100" i="1" dirty="0">
                                  <a:solidFill>
                                    <a:prstClr val="black"/>
                                  </a:solidFill>
                                  <a:latin typeface="Cambria Math" panose="02040503050406030204" pitchFamily="18" charset="0"/>
                                  <a:ea typeface="Cambria Math" panose="02040503050406030204" pitchFamily="18" charset="0"/>
                                </a:rPr>
                                <m:t>𝐿</m:t>
                              </m:r>
                              <m:r>
                                <a:rPr lang="en-US" sz="2100" i="1" dirty="0">
                                  <a:solidFill>
                                    <a:prstClr val="black"/>
                                  </a:solidFill>
                                  <a:latin typeface="Cambria Math" panose="02040503050406030204" pitchFamily="18" charset="0"/>
                                  <a:ea typeface="Cambria Math" panose="02040503050406030204" pitchFamily="18" charset="0"/>
                                </a:rPr>
                                <m:t>&lt;</m:t>
                              </m:r>
                              <m:r>
                                <a:rPr lang="en-US" sz="2100" i="1" dirty="0">
                                  <a:solidFill>
                                    <a:prstClr val="black"/>
                                  </a:solidFill>
                                  <a:latin typeface="Cambria Math" panose="02040503050406030204" pitchFamily="18" charset="0"/>
                                  <a:ea typeface="Cambria Math" panose="02040503050406030204" pitchFamily="18" charset="0"/>
                                </a:rPr>
                                <m:t>𝑥</m:t>
                              </m:r>
                              <m:r>
                                <a:rPr lang="en-US" sz="2100" i="1" dirty="0">
                                  <a:solidFill>
                                    <a:prstClr val="black"/>
                                  </a:solidFill>
                                  <a:latin typeface="Cambria Math" panose="02040503050406030204" pitchFamily="18" charset="0"/>
                                  <a:ea typeface="Cambria Math" panose="02040503050406030204" pitchFamily="18" charset="0"/>
                                </a:rPr>
                                <m:t>&lt;0)</m:t>
                              </m:r>
                            </m:e>
                          </m:eqArr>
                        </m:e>
                      </m:d>
                      <m:r>
                        <a:rPr lang="en-US" sz="2100" i="1" dirty="0">
                          <a:solidFill>
                            <a:prstClr val="black"/>
                          </a:solidFill>
                          <a:latin typeface="Cambria Math"/>
                          <a:ea typeface="Cambria Math" panose="02040503050406030204" pitchFamily="18" charset="0"/>
                        </a:rPr>
                        <m:t>;             </m:t>
                      </m:r>
                      <m:r>
                        <a:rPr lang="en-US" sz="2100" i="1" dirty="0">
                          <a:solidFill>
                            <a:prstClr val="black"/>
                          </a:solidFill>
                          <a:latin typeface="Cambria Math"/>
                        </a:rPr>
                        <m:t>𝐺</m:t>
                      </m:r>
                      <m:d>
                        <m:dPr>
                          <m:ctrlPr>
                            <a:rPr lang="en-US" sz="2100" i="1" dirty="0">
                              <a:solidFill>
                                <a:prstClr val="black"/>
                              </a:solidFill>
                              <a:latin typeface="Cambria Math"/>
                            </a:rPr>
                          </m:ctrlPr>
                        </m:dPr>
                        <m:e>
                          <m:r>
                            <a:rPr lang="en-US" sz="2100" i="1" dirty="0">
                              <a:solidFill>
                                <a:prstClr val="black"/>
                              </a:solidFill>
                              <a:latin typeface="Cambria Math" panose="02040503050406030204" pitchFamily="18" charset="0"/>
                            </a:rPr>
                            <m:t>𝑥</m:t>
                          </m:r>
                          <m:r>
                            <a:rPr lang="en-US" sz="2100" i="1" dirty="0">
                              <a:solidFill>
                                <a:prstClr val="black"/>
                              </a:solidFill>
                              <a:latin typeface="Cambria Math" panose="02040503050406030204" pitchFamily="18" charset="0"/>
                            </a:rPr>
                            <m:t>+2</m:t>
                          </m:r>
                          <m:r>
                            <a:rPr lang="en-US" sz="2100" i="1" dirty="0">
                              <a:solidFill>
                                <a:prstClr val="black"/>
                              </a:solidFill>
                              <a:latin typeface="Cambria Math" panose="02040503050406030204" pitchFamily="18" charset="0"/>
                            </a:rPr>
                            <m:t>𝐿</m:t>
                          </m:r>
                        </m:e>
                      </m:d>
                      <m:r>
                        <a:rPr lang="el-GR" sz="2100" i="1" dirty="0">
                          <a:solidFill>
                            <a:prstClr val="black"/>
                          </a:solidFill>
                          <a:latin typeface="Cambria Math" panose="02040503050406030204" pitchFamily="18" charset="0"/>
                        </a:rPr>
                        <m:t>=</m:t>
                      </m:r>
                      <m:r>
                        <a:rPr lang="en-US" sz="2100" i="1" dirty="0">
                          <a:solidFill>
                            <a:prstClr val="black"/>
                          </a:solidFill>
                          <a:latin typeface="Cambria Math"/>
                        </a:rPr>
                        <m:t>𝐺</m:t>
                      </m:r>
                      <m:d>
                        <m:dPr>
                          <m:ctrlPr>
                            <a:rPr lang="en-US" sz="2100" i="1" dirty="0">
                              <a:solidFill>
                                <a:prstClr val="black"/>
                              </a:solidFill>
                              <a:latin typeface="Cambria Math"/>
                            </a:rPr>
                          </m:ctrlPr>
                        </m:dPr>
                        <m:e>
                          <m:r>
                            <a:rPr lang="en-US" sz="2100" i="1" dirty="0">
                              <a:solidFill>
                                <a:prstClr val="black"/>
                              </a:solidFill>
                              <a:latin typeface="Cambria Math" panose="02040503050406030204" pitchFamily="18" charset="0"/>
                            </a:rPr>
                            <m:t>𝑥</m:t>
                          </m:r>
                        </m:e>
                      </m:d>
                      <m:r>
                        <a:rPr lang="en-US" sz="2100" i="1" dirty="0">
                          <a:solidFill>
                            <a:prstClr val="black"/>
                          </a:solidFill>
                          <a:latin typeface="Cambria Math"/>
                        </a:rPr>
                        <m:t>.</m:t>
                      </m:r>
                    </m:oMath>
                  </m:oMathPara>
                </a14:m>
                <a:endParaRPr lang="en-US" sz="2100" i="1" dirty="0">
                  <a:solidFill>
                    <a:prstClr val="black"/>
                  </a:solidFill>
                  <a:latin typeface="Cambria Math"/>
                </a:endParaRPr>
              </a:p>
              <a:p>
                <a:endParaRPr lang="en-US" sz="2100" dirty="0">
                  <a:solidFill>
                    <a:srgbClr val="D60093"/>
                  </a:solidFill>
                  <a:latin typeface="Calibri"/>
                </a:endParaRPr>
              </a:p>
            </p:txBody>
          </p:sp>
        </mc:Choice>
        <mc:Fallback xmlns="">
          <p:sp>
            <p:nvSpPr>
              <p:cNvPr id="6" name="TextBox 3">
                <a:extLst>
                  <a:ext uri="{FF2B5EF4-FFF2-40B4-BE49-F238E27FC236}">
                    <a16:creationId xmlns:a16="http://schemas.microsoft.com/office/drawing/2014/main" xmlns:a14="http://schemas.microsoft.com/office/drawing/2010/main" xmlns="" id="{D2EF2406-5CFE-4A40-9926-7DF6ADA09D2B}"/>
                  </a:ext>
                </a:extLst>
              </p:cNvPr>
              <p:cNvSpPr txBox="1">
                <a:spLocks noRot="1" noChangeAspect="1" noMove="1" noResize="1" noEditPoints="1" noAdjustHandles="1" noChangeArrowheads="1" noChangeShapeType="1" noTextEdit="1"/>
              </p:cNvSpPr>
              <p:nvPr/>
            </p:nvSpPr>
            <p:spPr bwMode="auto">
              <a:xfrm>
                <a:off x="206062" y="115908"/>
                <a:ext cx="11848563" cy="5458546"/>
              </a:xfrm>
              <a:prstGeom prst="rect">
                <a:avLst/>
              </a:prstGeom>
              <a:blipFill rotWithShape="1">
                <a:blip r:embed="rId2"/>
                <a:stretch>
                  <a:fillRect l="-618" t="-6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3" name="Picture 5"/>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888641" y="5100218"/>
            <a:ext cx="2472745" cy="122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808371" y="5083804"/>
            <a:ext cx="4288666" cy="123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6935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103030" y="232004"/>
                <a:ext cx="11887199" cy="16664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a:solidFill>
                      <a:prstClr val="black"/>
                    </a:solidFill>
                    <a:latin typeface="Calibri"/>
                  </a:rPr>
                  <a:t>Since </a:t>
                </a:r>
                <a14:m>
                  <m:oMath xmlns:m="http://schemas.openxmlformats.org/officeDocument/2006/math">
                    <m:r>
                      <a:rPr lang="en-US" sz="2100" i="1" dirty="0" smtClean="0">
                        <a:solidFill>
                          <a:prstClr val="black"/>
                        </a:solidFill>
                        <a:latin typeface="Cambria Math"/>
                      </a:rPr>
                      <m:t>𝐹</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latin typeface="Calibri"/>
                  </a:rPr>
                  <a:t> is an odd periodic function with period </a:t>
                </a:r>
                <a14:m>
                  <m:oMath xmlns:m="http://schemas.openxmlformats.org/officeDocument/2006/math">
                    <m:r>
                      <a:rPr lang="en-US" sz="2100" i="1" dirty="0" smtClean="0">
                        <a:solidFill>
                          <a:prstClr val="black"/>
                        </a:solidFill>
                        <a:latin typeface="Cambria Math"/>
                      </a:rPr>
                      <m:t>2</m:t>
                    </m:r>
                    <m:r>
                      <a:rPr lang="en-US" sz="2100" i="1" dirty="0" smtClean="0">
                        <a:solidFill>
                          <a:prstClr val="black"/>
                        </a:solidFill>
                        <a:latin typeface="Cambria Math"/>
                      </a:rPr>
                      <m:t>𝐿</m:t>
                    </m:r>
                  </m:oMath>
                </a14:m>
                <a:r>
                  <a:rPr lang="en-US" sz="2100" dirty="0">
                    <a:solidFill>
                      <a:prstClr val="black"/>
                    </a:solidFill>
                    <a:latin typeface="Calibri"/>
                  </a:rPr>
                  <a:t>, it has a convergent Fourier series expansion given by: </a:t>
                </a:r>
              </a:p>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a:rPr>
                        <m:t>           </m:t>
                      </m:r>
                      <m:r>
                        <a:rPr lang="en-US" sz="2000" i="1" smtClean="0">
                          <a:solidFill>
                            <a:srgbClr val="0070C0"/>
                          </a:solidFill>
                          <a:latin typeface="Cambria Math"/>
                        </a:rPr>
                        <m:t>𝐺</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smtClean="0">
                                  <a:solidFill>
                                    <a:srgbClr val="0070C0"/>
                                  </a:solidFill>
                                  <a:latin typeface="Cambria Math"/>
                                </a:rPr>
                                <m:t>𝑏</m:t>
                              </m:r>
                            </m:e>
                            <m:sub>
                              <m:r>
                                <a:rPr lang="en-US" sz="2000" i="1">
                                  <a:solidFill>
                                    <a:srgbClr val="0070C0"/>
                                  </a:solidFill>
                                  <a:latin typeface="Cambria Math"/>
                                </a:rPr>
                                <m:t>𝑘</m:t>
                              </m:r>
                            </m:sub>
                          </m:sSub>
                          <m:func>
                            <m:funcPr>
                              <m:ctrlPr>
                                <a:rPr lang="en-US" sz="2000" i="1">
                                  <a:solidFill>
                                    <a:srgbClr val="0070C0"/>
                                  </a:solidFill>
                                  <a:latin typeface="Cambria Math"/>
                                </a:rPr>
                              </m:ctrlPr>
                            </m:funcPr>
                            <m:fName>
                              <m:r>
                                <m:rPr>
                                  <m:sty m:val="p"/>
                                </m:rPr>
                                <a:rPr lang="en-US" sz="2000">
                                  <a:solidFill>
                                    <a:srgbClr val="0070C0"/>
                                  </a:solidFill>
                                  <a:latin typeface="Cambria Math"/>
                                </a:rPr>
                                <m:t>s</m:t>
                              </m:r>
                              <m:r>
                                <m:rPr>
                                  <m:sty m:val="p"/>
                                </m:rPr>
                                <a:rPr lang="en-US" sz="2000" smtClean="0">
                                  <a:solidFill>
                                    <a:srgbClr val="0070C0"/>
                                  </a:solidFill>
                                  <a:latin typeface="Cambria Math"/>
                                </a:rPr>
                                <m:t>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r>
                            <a:rPr lang="en-US" sz="2000" i="1">
                              <a:solidFill>
                                <a:srgbClr val="0070C0"/>
                              </a:solidFill>
                              <a:latin typeface="Cambria Math"/>
                            </a:rPr>
                            <m:t>,</m:t>
                          </m:r>
                        </m:e>
                      </m:nary>
                      <m:r>
                        <a:rPr lang="en-US" sz="2000" i="1">
                          <a:solidFill>
                            <a:srgbClr val="0070C0"/>
                          </a:solidFill>
                          <a:latin typeface="Cambria Math"/>
                        </a:rPr>
                        <m:t>     </m:t>
                      </m:r>
                      <m:r>
                        <a:rPr lang="en-US" sz="2000" i="1" smtClean="0">
                          <a:solidFill>
                            <a:srgbClr val="0070C0"/>
                          </a:solidFill>
                          <a:latin typeface="Cambria Math"/>
                        </a:rPr>
                        <m:t>  </m:t>
                      </m:r>
                      <m:d>
                        <m:dPr>
                          <m:ctrlPr>
                            <a:rPr lang="en-US" sz="2000" i="1">
                              <a:solidFill>
                                <a:srgbClr val="0070C0"/>
                              </a:solidFill>
                              <a:latin typeface="Cambria Math"/>
                            </a:rPr>
                          </m:ctrlPr>
                        </m:dPr>
                        <m:e>
                          <m:r>
                            <a:rPr lang="en-US" sz="2000" smtClean="0">
                              <a:solidFill>
                                <a:srgbClr val="0070C0"/>
                              </a:solidFill>
                              <a:latin typeface="Cambria Math"/>
                            </a:rPr>
                            <m:t>3</m:t>
                          </m:r>
                        </m:e>
                      </m:d>
                      <m:r>
                        <a:rPr lang="en-US" sz="2000" i="1" smtClean="0">
                          <a:solidFill>
                            <a:srgbClr val="0070C0"/>
                          </a:solidFill>
                          <a:latin typeface="Cambria Math"/>
                        </a:rPr>
                        <m:t>         </m:t>
                      </m:r>
                      <m:r>
                        <m:rPr>
                          <m:sty m:val="p"/>
                        </m:rPr>
                        <a:rPr lang="en-US" sz="2000" smtClean="0">
                          <a:solidFill>
                            <a:prstClr val="black"/>
                          </a:solidFill>
                          <a:latin typeface="Cambria Math"/>
                        </a:rPr>
                        <m:t>with</m:t>
                      </m:r>
                      <m:r>
                        <a:rPr lang="en-US" sz="2000" i="1" smtClean="0">
                          <a:solidFill>
                            <a:srgbClr val="0070C0"/>
                          </a:solidFill>
                          <a:latin typeface="Cambria Math"/>
                        </a:rPr>
                        <m:t>     </m:t>
                      </m:r>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r>
                        <a:rPr lang="en-US" sz="2000" i="1">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a:solidFill>
                                <a:srgbClr val="0070C0"/>
                              </a:solidFill>
                              <a:latin typeface="Cambria Math"/>
                            </a:rPr>
                            <m:t>𝐿</m:t>
                          </m:r>
                        </m:den>
                      </m:f>
                      <m:nary>
                        <m:naryPr>
                          <m:limLoc m:val="undOvr"/>
                          <m:ctrlPr>
                            <a:rPr lang="en-US" sz="2000" i="1">
                              <a:solidFill>
                                <a:srgbClr val="0070C0"/>
                              </a:solidFill>
                              <a:latin typeface="Cambria Math"/>
                            </a:rPr>
                          </m:ctrlPr>
                        </m:naryPr>
                        <m:sub>
                          <m:r>
                            <a:rPr lang="en-US" sz="2000" i="1">
                              <a:solidFill>
                                <a:srgbClr val="0070C0"/>
                              </a:solidFill>
                              <a:latin typeface="Cambria Math" panose="02040503050406030204" pitchFamily="18" charset="0"/>
                            </a:rPr>
                            <m:t>0</m:t>
                          </m:r>
                        </m:sub>
                        <m:sup>
                          <m:r>
                            <a:rPr lang="en-US" sz="2000" i="1" dirty="0">
                              <a:solidFill>
                                <a:srgbClr val="0070C0"/>
                              </a:solidFill>
                              <a:latin typeface="Cambria Math"/>
                            </a:rPr>
                            <m:t>𝐿</m:t>
                          </m:r>
                        </m:sup>
                        <m:e>
                          <m:r>
                            <a:rPr lang="en-US" sz="2000" i="1" dirty="0">
                              <a:solidFill>
                                <a:srgbClr val="0070C0"/>
                              </a:solidFill>
                              <a:latin typeface="Cambria Math"/>
                            </a:rPr>
                            <m:t>𝐺</m:t>
                          </m:r>
                          <m:r>
                            <a:rPr lang="en-US" sz="2000" i="1" dirty="0">
                              <a:solidFill>
                                <a:srgbClr val="0070C0"/>
                              </a:solidFill>
                              <a:latin typeface="Cambria Math" panose="02040503050406030204" pitchFamily="18" charset="0"/>
                            </a:rPr>
                            <m:t>(</m:t>
                          </m:r>
                          <m:r>
                            <a:rPr lang="en-US" sz="2000" i="1" dirty="0">
                              <a:solidFill>
                                <a:srgbClr val="0070C0"/>
                              </a:solidFill>
                              <a:latin typeface="Cambria Math" panose="02040503050406030204" pitchFamily="18" charset="0"/>
                            </a:rPr>
                            <m:t>𝑥</m:t>
                          </m:r>
                          <m:r>
                            <a:rPr lang="en-US" sz="2000" i="1" dirty="0">
                              <a:solidFill>
                                <a:srgbClr val="0070C0"/>
                              </a:solidFill>
                              <a:latin typeface="Cambria Math" panose="02040503050406030204" pitchFamily="18" charset="0"/>
                            </a:rPr>
                            <m:t>)</m:t>
                          </m:r>
                        </m:e>
                      </m:nary>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r>
                        <a:rPr lang="en-US" sz="2000" i="1" dirty="0">
                          <a:solidFill>
                            <a:srgbClr val="0070C0"/>
                          </a:solidFill>
                          <a:latin typeface="Cambria Math" panose="02040503050406030204" pitchFamily="18" charset="0"/>
                        </a:rPr>
                        <m:t>𝑑𝑥</m:t>
                      </m:r>
                      <m:r>
                        <a:rPr lang="en-US" sz="2000" i="1" dirty="0">
                          <a:solidFill>
                            <a:srgbClr val="0070C0"/>
                          </a:solidFill>
                          <a:latin typeface="Cambria Math" panose="02040503050406030204" pitchFamily="18" charset="0"/>
                        </a:rPr>
                        <m:t>,  </m:t>
                      </m:r>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≥1</m:t>
                          </m:r>
                        </m:e>
                      </m:d>
                      <m:r>
                        <a:rPr lang="en-US" sz="2000" i="1">
                          <a:solidFill>
                            <a:srgbClr val="0070C0"/>
                          </a:solidFill>
                          <a:latin typeface="Cambria Math"/>
                        </a:rPr>
                        <m:t>.</m:t>
                      </m:r>
                      <m:r>
                        <a:rPr lang="en-US" sz="2000" i="1">
                          <a:solidFill>
                            <a:srgbClr val="0070C0"/>
                          </a:solidFill>
                          <a:latin typeface="Cambria Math" panose="02040503050406030204" pitchFamily="18" charset="0"/>
                        </a:rPr>
                        <m:t>           </m:t>
                      </m:r>
                      <m:d>
                        <m:dPr>
                          <m:ctrlPr>
                            <a:rPr lang="en-US" sz="2000" i="1">
                              <a:solidFill>
                                <a:srgbClr val="0070C0"/>
                              </a:solidFill>
                              <a:latin typeface="Cambria Math"/>
                            </a:rPr>
                          </m:ctrlPr>
                        </m:dPr>
                        <m:e>
                          <m:r>
                            <a:rPr lang="en-US" sz="2000">
                              <a:solidFill>
                                <a:srgbClr val="0070C0"/>
                              </a:solidFill>
                              <a:latin typeface="Cambria Math"/>
                            </a:rPr>
                            <m:t>4</m:t>
                          </m:r>
                        </m:e>
                      </m:d>
                    </m:oMath>
                  </m:oMathPara>
                </a14:m>
                <a:endParaRPr lang="en-US" sz="2000" dirty="0">
                  <a:solidFill>
                    <a:prstClr val="black"/>
                  </a:solidFill>
                </a:endParaRPr>
              </a:p>
              <a:p>
                <a:endParaRPr lang="en-US" sz="2100" dirty="0">
                  <a:solidFill>
                    <a:prstClr val="black"/>
                  </a:solidFill>
                  <a:latin typeface="Calibri"/>
                </a:endParaRPr>
              </a:p>
            </p:txBody>
          </p:sp>
        </mc:Choice>
        <mc:Fallback xmlns="">
          <p:sp>
            <p:nvSpPr>
              <p:cNvPr id="6" name="TextBox 3">
                <a:extLst>
                  <a:ext uri="{FF2B5EF4-FFF2-40B4-BE49-F238E27FC236}">
                    <a16:creationId xmlns:a16="http://schemas.microsoft.com/office/drawing/2014/main" xmlns:a14="http://schemas.microsoft.com/office/drawing/2010/main" xmlns="" id="{D2EF2406-5CFE-4A40-9926-7DF6ADA09D2B}"/>
                  </a:ext>
                </a:extLst>
              </p:cNvPr>
              <p:cNvSpPr txBox="1">
                <a:spLocks noRot="1" noChangeAspect="1" noMove="1" noResize="1" noEditPoints="1" noAdjustHandles="1" noChangeArrowheads="1" noChangeShapeType="1" noTextEdit="1"/>
              </p:cNvSpPr>
              <p:nvPr/>
            </p:nvSpPr>
            <p:spPr bwMode="auto">
              <a:xfrm>
                <a:off x="103030" y="232004"/>
                <a:ext cx="11887199" cy="1666418"/>
              </a:xfrm>
              <a:prstGeom prst="rect">
                <a:avLst/>
              </a:prstGeom>
              <a:blipFill rotWithShape="1">
                <a:blip r:embed="rId2"/>
                <a:stretch>
                  <a:fillRect l="-615" t="-2198" r="-8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126638" y="1708139"/>
                <a:ext cx="11659673" cy="1563120"/>
              </a:xfrm>
              <a:prstGeom prst="rect">
                <a:avLst/>
              </a:prstGeom>
            </p:spPr>
            <p:txBody>
              <a:bodyPr wrap="square">
                <a:spAutoFit/>
              </a:bodyPr>
              <a:lstStyle/>
              <a:p>
                <a:r>
                  <a:rPr lang="en-US" sz="2100" dirty="0">
                    <a:solidFill>
                      <a:prstClr val="black"/>
                    </a:solidFill>
                  </a:rPr>
                  <a:t>By using </a:t>
                </a:r>
                <a14:m>
                  <m:oMath xmlns:m="http://schemas.openxmlformats.org/officeDocument/2006/math">
                    <m:r>
                      <a:rPr lang="en-US" sz="2100" i="1" dirty="0">
                        <a:solidFill>
                          <a:prstClr val="black"/>
                        </a:solidFill>
                        <a:latin typeface="Cambria Math"/>
                      </a:rPr>
                      <m:t>(2)</m:t>
                    </m:r>
                  </m:oMath>
                </a14:m>
                <a:r>
                  <a:rPr lang="en-US" sz="2100" dirty="0">
                    <a:solidFill>
                      <a:prstClr val="black"/>
                    </a:solidFill>
                  </a:rPr>
                  <a:t> the Fourier coefficients are given as:</a:t>
                </a:r>
                <a:endParaRPr lang="en-US" sz="2100" i="1" dirty="0">
                  <a:solidFill>
                    <a:srgbClr val="0070C0"/>
                  </a:solidFill>
                </a:endParaRPr>
              </a:p>
              <a:p>
                <a:endParaRPr lang="en-US" sz="1000" i="1" dirty="0">
                  <a:solidFill>
                    <a:srgbClr val="0070C0"/>
                  </a:solidFill>
                  <a:latin typeface="Cambria Math"/>
                </a:endParaRPr>
              </a:p>
              <a:p>
                <a:pPr/>
                <a14:m>
                  <m:oMathPara xmlns:m="http://schemas.openxmlformats.org/officeDocument/2006/math">
                    <m:oMathParaPr>
                      <m:jc m:val="center"/>
                    </m:oMathParaPr>
                    <m:oMath xmlns:m="http://schemas.openxmlformats.org/officeDocument/2006/math">
                      <m:sSub>
                        <m:sSubPr>
                          <m:ctrlPr>
                            <a:rPr lang="en-US" sz="2000" i="1">
                              <a:solidFill>
                                <a:srgbClr val="0070C0"/>
                              </a:solidFill>
                              <a:latin typeface="Cambria Math"/>
                            </a:rPr>
                          </m:ctrlPr>
                        </m:sSubPr>
                        <m:e>
                          <m:r>
                            <a:rPr lang="en-US" sz="2000" i="1" smtClean="0">
                              <a:solidFill>
                                <a:srgbClr val="0070C0"/>
                              </a:solidFill>
                              <a:latin typeface="Cambria Math"/>
                            </a:rPr>
                            <m:t>𝑏</m:t>
                          </m:r>
                        </m:e>
                        <m:sub>
                          <m:r>
                            <a:rPr lang="en-US" sz="2000" i="1">
                              <a:solidFill>
                                <a:srgbClr val="0070C0"/>
                              </a:solidFill>
                              <a:latin typeface="Cambria Math"/>
                            </a:rPr>
                            <m:t>𝑘</m:t>
                          </m:r>
                        </m:sub>
                      </m:sSub>
                      <m:r>
                        <a:rPr lang="en-US" sz="2000" i="1">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d>
                        <m:dPr>
                          <m:begChr m:val="["/>
                          <m:endChr m:val="]"/>
                          <m:ctrlPr>
                            <a:rPr lang="en-US" sz="2000" i="1">
                              <a:solidFill>
                                <a:srgbClr val="0070C0"/>
                              </a:solidFill>
                              <a:latin typeface="Cambria Math"/>
                            </a:rPr>
                          </m:ctrlPr>
                        </m:dPr>
                        <m:e>
                          <m:nary>
                            <m:naryPr>
                              <m:limLoc m:val="undOvr"/>
                              <m:ctrlPr>
                                <a:rPr lang="en-US" sz="2000" i="1">
                                  <a:solidFill>
                                    <a:srgbClr val="0070C0"/>
                                  </a:solidFill>
                                  <a:latin typeface="Cambria Math"/>
                                </a:rPr>
                              </m:ctrlPr>
                            </m:naryPr>
                            <m:sub>
                              <m:r>
                                <a:rPr lang="en-US" sz="2000" i="1">
                                  <a:solidFill>
                                    <a:srgbClr val="0070C0"/>
                                  </a:solidFill>
                                  <a:latin typeface="Cambria Math"/>
                                </a:rPr>
                                <m:t>0</m:t>
                              </m:r>
                            </m:sub>
                            <m:sup>
                              <m:r>
                                <a:rPr lang="en-US" sz="2000" i="1" dirty="0">
                                  <a:solidFill>
                                    <a:srgbClr val="0070C0"/>
                                  </a:solidFill>
                                  <a:latin typeface="Cambria Math"/>
                                </a:rPr>
                                <m:t>𝐿</m:t>
                              </m:r>
                              <m:r>
                                <a:rPr lang="en-US" sz="2000" i="1" dirty="0">
                                  <a:solidFill>
                                    <a:srgbClr val="0070C0"/>
                                  </a:solidFill>
                                  <a:latin typeface="Cambria Math"/>
                                </a:rPr>
                                <m:t>/2</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a:solidFill>
                                    <a:srgbClr val="0070C0"/>
                                  </a:solidFill>
                                  <a:latin typeface="Cambria Math"/>
                                </a:rPr>
                                <m:t>𝑥</m:t>
                              </m:r>
                              <m:func>
                                <m:funcPr>
                                  <m:ctrlPr>
                                    <a:rPr lang="en-US" sz="2000" i="1">
                                      <a:solidFill>
                                        <a:srgbClr val="0070C0"/>
                                      </a:solidFill>
                                      <a:latin typeface="Cambria Math"/>
                                    </a:rPr>
                                  </m:ctrlPr>
                                </m:funcPr>
                                <m:fName>
                                  <m:r>
                                    <m:rPr>
                                      <m:sty m:val="p"/>
                                    </m:rPr>
                                    <a:rPr lang="en-US" sz="2000" smtClean="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r>
                            <a:rPr lang="en-US" sz="2000" i="1">
                              <a:solidFill>
                                <a:srgbClr val="0070C0"/>
                              </a:solidFill>
                              <a:latin typeface="Cambria Math"/>
                            </a:rPr>
                            <m:t>+</m:t>
                          </m:r>
                          <m:nary>
                            <m:naryPr>
                              <m:limLoc m:val="undOvr"/>
                              <m:ctrlPr>
                                <a:rPr lang="en-US" sz="2000" i="1">
                                  <a:solidFill>
                                    <a:srgbClr val="0070C0"/>
                                  </a:solidFill>
                                  <a:latin typeface="Cambria Math"/>
                                </a:rPr>
                              </m:ctrlPr>
                            </m:naryPr>
                            <m:sub>
                              <m:r>
                                <a:rPr lang="en-US" sz="2000" i="1" dirty="0">
                                  <a:solidFill>
                                    <a:srgbClr val="0070C0"/>
                                  </a:solidFill>
                                  <a:latin typeface="Cambria Math"/>
                                </a:rPr>
                                <m:t>𝐿</m:t>
                              </m:r>
                              <m:r>
                                <a:rPr lang="en-US" sz="2000" i="1" dirty="0">
                                  <a:solidFill>
                                    <a:srgbClr val="0070C0"/>
                                  </a:solidFill>
                                  <a:latin typeface="Cambria Math"/>
                                </a:rPr>
                                <m:t>/2</m:t>
                              </m:r>
                            </m:sub>
                            <m:sup>
                              <m:r>
                                <a:rPr lang="en-US" sz="2000" i="1" dirty="0">
                                  <a:solidFill>
                                    <a:srgbClr val="0070C0"/>
                                  </a:solidFill>
                                  <a:latin typeface="Cambria Math"/>
                                </a:rPr>
                                <m:t>𝐿</m:t>
                              </m:r>
                            </m:sup>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dirty="0">
                                      <a:solidFill>
                                        <a:srgbClr val="0070C0"/>
                                      </a:solidFill>
                                      <a:latin typeface="Cambria Math"/>
                                    </a:rPr>
                                    <m:t>𝐿</m:t>
                                  </m:r>
                                </m:den>
                              </m:f>
                              <m:r>
                                <a:rPr lang="en-US" sz="2000" i="1" dirty="0">
                                  <a:solidFill>
                                    <a:srgbClr val="0070C0"/>
                                  </a:solidFill>
                                  <a:latin typeface="Cambria Math"/>
                                </a:rPr>
                                <m:t>(</m:t>
                              </m:r>
                              <m:r>
                                <a:rPr lang="en-US" sz="2000" i="1" dirty="0">
                                  <a:solidFill>
                                    <a:srgbClr val="0070C0"/>
                                  </a:solidFill>
                                  <a:latin typeface="Cambria Math"/>
                                </a:rPr>
                                <m:t>𝐿</m:t>
                              </m:r>
                              <m:r>
                                <a:rPr lang="en-US" sz="2000" i="1" dirty="0">
                                  <a:solidFill>
                                    <a:srgbClr val="0070C0"/>
                                  </a:solidFill>
                                  <a:latin typeface="Cambria Math"/>
                                </a:rPr>
                                <m:t>−</m:t>
                              </m:r>
                              <m:r>
                                <a:rPr lang="en-US" sz="2000" i="1" dirty="0">
                                  <a:solidFill>
                                    <a:srgbClr val="0070C0"/>
                                  </a:solidFill>
                                  <a:latin typeface="Cambria Math"/>
                                </a:rPr>
                                <m:t>𝑥</m:t>
                              </m:r>
                              <m:r>
                                <a:rPr lang="en-US" sz="2000" i="1" dirty="0">
                                  <a:solidFill>
                                    <a:srgbClr val="0070C0"/>
                                  </a:solidFill>
                                  <a:latin typeface="Cambria Math"/>
                                </a:rPr>
                                <m:t>)</m:t>
                              </m:r>
                              <m:func>
                                <m:funcPr>
                                  <m:ctrlPr>
                                    <a:rPr lang="en-US" sz="2000" i="1">
                                      <a:solidFill>
                                        <a:srgbClr val="0070C0"/>
                                      </a:solidFill>
                                      <a:latin typeface="Cambria Math"/>
                                    </a:rPr>
                                  </m:ctrlPr>
                                </m:funcPr>
                                <m:fName>
                                  <m:r>
                                    <m:rPr>
                                      <m:sty m:val="p"/>
                                    </m:rPr>
                                    <a:rPr lang="en-US" sz="2000" smtClean="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e>
                          </m:nary>
                          <m:r>
                            <a:rPr lang="en-US" sz="2000" i="1">
                              <a:solidFill>
                                <a:srgbClr val="0070C0"/>
                              </a:solidFill>
                              <a:latin typeface="Cambria Math"/>
                            </a:rPr>
                            <m:t>𝑑𝑥</m:t>
                          </m:r>
                        </m:e>
                      </m:d>
                      <m:r>
                        <a:rPr lang="en-US" sz="2000" i="1">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8</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sSup>
                            <m:sSupPr>
                              <m:ctrlPr>
                                <a:rPr lang="en-US" sz="2000" i="1">
                                  <a:solidFill>
                                    <a:srgbClr val="0070C0"/>
                                  </a:solidFill>
                                  <a:latin typeface="Cambria Math"/>
                                </a:rPr>
                              </m:ctrlPr>
                            </m:sSupPr>
                            <m:e>
                              <m:r>
                                <a:rPr lang="en-US" sz="2000" i="1">
                                  <a:solidFill>
                                    <a:srgbClr val="0070C0"/>
                                  </a:solidFill>
                                  <a:latin typeface="Cambria Math"/>
                                </a:rPr>
                                <m:t>𝑘</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f>
                                <m:fPr>
                                  <m:ctrlPr>
                                    <a:rPr lang="en-US" sz="2000" i="1">
                                      <a:solidFill>
                                        <a:srgbClr val="0070C0"/>
                                      </a:solidFill>
                                      <a:latin typeface="Cambria Math"/>
                                      <a:ea typeface="Cambria Math"/>
                                    </a:rPr>
                                  </m:ctrlPr>
                                </m:fPr>
                                <m:num>
                                  <m:r>
                                    <a:rPr lang="en-US" sz="2000" i="1">
                                      <a:solidFill>
                                        <a:srgbClr val="0070C0"/>
                                      </a:solidFill>
                                      <a:latin typeface="Cambria Math"/>
                                    </a:rPr>
                                    <m:t>𝑘</m:t>
                                  </m:r>
                                  <m:r>
                                    <a:rPr lang="en-US" sz="2000" i="1">
                                      <a:solidFill>
                                        <a:srgbClr val="0070C0"/>
                                      </a:solidFill>
                                      <a:latin typeface="Cambria Math"/>
                                      <a:ea typeface="Cambria Math"/>
                                    </a:rPr>
                                    <m:t>𝜋</m:t>
                                  </m:r>
                                </m:num>
                                <m:den>
                                  <m:r>
                                    <a:rPr lang="en-US" sz="2000" i="1">
                                      <a:solidFill>
                                        <a:srgbClr val="0070C0"/>
                                      </a:solidFill>
                                      <a:latin typeface="Cambria Math"/>
                                      <a:ea typeface="Cambria Math"/>
                                    </a:rPr>
                                    <m:t>2</m:t>
                                  </m:r>
                                </m:den>
                              </m:f>
                            </m:e>
                          </m:d>
                          <m:r>
                            <a:rPr lang="en-US" sz="2000" i="1" smtClean="0">
                              <a:solidFill>
                                <a:srgbClr val="0070C0"/>
                              </a:solidFill>
                              <a:latin typeface="Cambria Math"/>
                              <a:ea typeface="Cambria Math"/>
                            </a:rPr>
                            <m:t>.</m:t>
                          </m:r>
                        </m:e>
                      </m:func>
                    </m:oMath>
                  </m:oMathPara>
                </a14:m>
                <a:endParaRPr lang="en-US" sz="2000" i="1"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26638" y="1708139"/>
                <a:ext cx="11659673" cy="1563120"/>
              </a:xfrm>
              <a:prstGeom prst="rect">
                <a:avLst/>
              </a:prstGeom>
              <a:blipFill rotWithShape="1">
                <a:blip r:embed="rId3"/>
                <a:stretch>
                  <a:fillRect l="-628" t="-23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6638" y="3400073"/>
                <a:ext cx="11659674" cy="1619739"/>
              </a:xfrm>
              <a:prstGeom prst="rect">
                <a:avLst/>
              </a:prstGeom>
            </p:spPr>
            <p:txBody>
              <a:bodyPr wrap="square">
                <a:spAutoFit/>
              </a:bodyPr>
              <a:lstStyle/>
              <a:p>
                <a:r>
                  <a:rPr lang="en-US" sz="2100" dirty="0">
                    <a:solidFill>
                      <a:prstClr val="black"/>
                    </a:solidFill>
                  </a:rPr>
                  <a:t>Thus, by using </a:t>
                </a:r>
                <a14:m>
                  <m:oMath xmlns:m="http://schemas.openxmlformats.org/officeDocument/2006/math">
                    <m:r>
                      <a:rPr lang="en-US" sz="2100" i="1" dirty="0">
                        <a:solidFill>
                          <a:prstClr val="black"/>
                        </a:solidFill>
                        <a:latin typeface="Cambria Math"/>
                      </a:rPr>
                      <m:t>(</m:t>
                    </m:r>
                    <m:r>
                      <a:rPr lang="en-US" sz="2100" i="1" dirty="0" smtClean="0">
                        <a:solidFill>
                          <a:prstClr val="black"/>
                        </a:solidFill>
                        <a:latin typeface="Cambria Math"/>
                      </a:rPr>
                      <m:t>3</m:t>
                    </m:r>
                    <m:r>
                      <a:rPr lang="en-US" sz="2100" i="1" dirty="0">
                        <a:solidFill>
                          <a:prstClr val="black"/>
                        </a:solidFill>
                        <a:latin typeface="Cambria Math"/>
                      </a:rPr>
                      <m:t>)</m:t>
                    </m:r>
                  </m:oMath>
                </a14:m>
                <a:r>
                  <a:rPr lang="en-US" sz="2100" dirty="0">
                    <a:solidFill>
                      <a:prstClr val="black"/>
                    </a:solidFill>
                  </a:rPr>
                  <a:t> the </a:t>
                </a:r>
                <a:r>
                  <a:rPr lang="en-US" sz="2100" b="1" dirty="0">
                    <a:solidFill>
                      <a:prstClr val="black"/>
                    </a:solidFill>
                  </a:rPr>
                  <a:t>Fourier sine series </a:t>
                </a:r>
                <a:r>
                  <a:rPr lang="en-US" sz="2100" dirty="0">
                    <a:solidFill>
                      <a:prstClr val="black"/>
                    </a:solidFill>
                  </a:rPr>
                  <a:t>of </a:t>
                </a:r>
                <a14:m>
                  <m:oMath xmlns:m="http://schemas.openxmlformats.org/officeDocument/2006/math">
                    <m:r>
                      <a:rPr lang="en-US" sz="2100" i="1" smtClean="0">
                        <a:solidFill>
                          <a:prstClr val="black"/>
                        </a:solidFill>
                        <a:latin typeface="Cambria Math"/>
                      </a:rPr>
                      <m:t>𝐺</m:t>
                    </m:r>
                    <m:r>
                      <a:rPr lang="en-US" sz="2100" i="1">
                        <a:solidFill>
                          <a:prstClr val="black"/>
                        </a:solidFill>
                        <a:latin typeface="Cambria Math"/>
                      </a:rPr>
                      <m:t>(</m:t>
                    </m:r>
                    <m:r>
                      <a:rPr lang="en-US" sz="2100" i="1">
                        <a:solidFill>
                          <a:prstClr val="black"/>
                        </a:solidFill>
                        <a:latin typeface="Cambria Math"/>
                      </a:rPr>
                      <m:t>𝑥</m:t>
                    </m:r>
                    <m:r>
                      <a:rPr lang="en-US" sz="2100" i="1">
                        <a:solidFill>
                          <a:prstClr val="black"/>
                        </a:solidFill>
                        <a:latin typeface="Cambria Math"/>
                      </a:rPr>
                      <m:t>)</m:t>
                    </m:r>
                  </m:oMath>
                </a14:m>
                <a:r>
                  <a:rPr lang="en-US" sz="2100" dirty="0">
                    <a:solidFill>
                      <a:prstClr val="black"/>
                    </a:solidFill>
                  </a:rPr>
                  <a:t> is given as:</a:t>
                </a:r>
              </a:p>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a:rPr>
                        <m:t>𝐺</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8</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den>
                      </m:f>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a:solidFill>
                                        <a:srgbClr val="0070C0"/>
                                      </a:solidFill>
                                      <a:latin typeface="Cambria Math"/>
                                    </a:rPr>
                                    <m:t>𝑘</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s</m:t>
                              </m:r>
                              <m:r>
                                <m:rPr>
                                  <m:sty m:val="p"/>
                                </m:rPr>
                                <a:rPr lang="en-US" sz="2000" smtClean="0">
                                  <a:solidFill>
                                    <a:srgbClr val="0070C0"/>
                                  </a:solidFill>
                                  <a:latin typeface="Cambria Math"/>
                                </a:rPr>
                                <m:t>in</m:t>
                              </m:r>
                            </m:fName>
                            <m:e>
                              <m:d>
                                <m:dPr>
                                  <m:ctrlPr>
                                    <a:rPr lang="en-US" sz="2000" i="1">
                                      <a:solidFill>
                                        <a:srgbClr val="0070C0"/>
                                      </a:solidFill>
                                      <a:latin typeface="Cambria Math"/>
                                    </a:rPr>
                                  </m:ctrlPr>
                                </m:dPr>
                                <m:e>
                                  <m:f>
                                    <m:fPr>
                                      <m:ctrlPr>
                                        <a:rPr lang="en-US" sz="2000" i="1">
                                          <a:solidFill>
                                            <a:srgbClr val="0070C0"/>
                                          </a:solidFill>
                                          <a:latin typeface="Cambria Math"/>
                                          <a:ea typeface="Cambria Math"/>
                                        </a:rPr>
                                      </m:ctrlPr>
                                    </m:fPr>
                                    <m:num>
                                      <m:r>
                                        <a:rPr lang="en-US" sz="2000" i="1">
                                          <a:solidFill>
                                            <a:srgbClr val="0070C0"/>
                                          </a:solidFill>
                                          <a:latin typeface="Cambria Math"/>
                                        </a:rPr>
                                        <m:t>𝑘</m:t>
                                      </m:r>
                                      <m:r>
                                        <a:rPr lang="en-US" sz="2000" i="1">
                                          <a:solidFill>
                                            <a:srgbClr val="0070C0"/>
                                          </a:solidFill>
                                          <a:latin typeface="Cambria Math"/>
                                          <a:ea typeface="Cambria Math"/>
                                        </a:rPr>
                                        <m:t>𝜋</m:t>
                                      </m:r>
                                    </m:num>
                                    <m:den>
                                      <m:r>
                                        <a:rPr lang="en-US" sz="2000" i="1">
                                          <a:solidFill>
                                            <a:srgbClr val="0070C0"/>
                                          </a:solidFill>
                                          <a:latin typeface="Cambria Math"/>
                                          <a:ea typeface="Cambria Math"/>
                                        </a:rPr>
                                        <m:t>2</m:t>
                                      </m:r>
                                    </m:den>
                                  </m:f>
                                </m:e>
                              </m:d>
                            </m:e>
                          </m:func>
                        </m:e>
                      </m:nary>
                      <m:func>
                        <m:funcPr>
                          <m:ctrlPr>
                            <a:rPr lang="en-US" sz="2000" i="1">
                              <a:solidFill>
                                <a:srgbClr val="0070C0"/>
                              </a:solidFill>
                              <a:latin typeface="Cambria Math"/>
                            </a:rPr>
                          </m:ctrlPr>
                        </m:funcPr>
                        <m:fName>
                          <m:r>
                            <m:rPr>
                              <m:sty m:val="p"/>
                            </m:rPr>
                            <a:rPr lang="en-US" sz="2000" smtClean="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a:solidFill>
                                        <a:srgbClr val="0070C0"/>
                                      </a:solidFill>
                                      <a:latin typeface="Cambria Math"/>
                                    </a:rPr>
                                    <m:t>𝑘</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8</m:t>
                          </m:r>
                        </m:num>
                        <m:den>
                          <m:sSup>
                            <m:sSupPr>
                              <m:ctrlPr>
                                <a:rPr lang="en-US" sz="2000" i="1">
                                  <a:solidFill>
                                    <a:srgbClr val="0070C0"/>
                                  </a:solidFill>
                                  <a:latin typeface="Cambria Math"/>
                                </a:rPr>
                              </m:ctrlPr>
                            </m:sSupPr>
                            <m:e>
                              <m:r>
                                <a:rPr lang="en-US" sz="2000" i="1">
                                  <a:solidFill>
                                    <a:srgbClr val="0070C0"/>
                                  </a:solidFill>
                                  <a:latin typeface="Cambria Math"/>
                                  <a:ea typeface="Cambria Math"/>
                                </a:rPr>
                                <m:t>𝜋</m:t>
                              </m:r>
                            </m:e>
                            <m:sup>
                              <m:r>
                                <a:rPr lang="en-US" sz="2000" i="1">
                                  <a:solidFill>
                                    <a:srgbClr val="0070C0"/>
                                  </a:solidFill>
                                  <a:latin typeface="Cambria Math"/>
                                </a:rPr>
                                <m:t>2</m:t>
                              </m:r>
                            </m:sup>
                          </m:sSup>
                        </m:den>
                      </m:f>
                      <m:d>
                        <m:dPr>
                          <m:begChr m:val="["/>
                          <m:endChr m:val="]"/>
                          <m:ctrlPr>
                            <a:rPr lang="en-US" sz="2000" i="1" dirty="0">
                              <a:solidFill>
                                <a:srgbClr val="0070C0"/>
                              </a:solidFill>
                              <a:latin typeface="Cambria Math"/>
                            </a:rPr>
                          </m:ctrlPr>
                        </m:dPr>
                        <m:e>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smtClean="0">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smtClean="0">
                                      <a:solidFill>
                                        <a:srgbClr val="0070C0"/>
                                      </a:solidFill>
                                      <a:latin typeface="Cambria Math"/>
                                    </a:rPr>
                                    <m:t>3</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smtClean="0">
                                          <a:solidFill>
                                            <a:srgbClr val="0070C0"/>
                                          </a:solidFill>
                                          <a:latin typeface="Cambria Math"/>
                                          <a:ea typeface="Cambria Math"/>
                                        </a:rPr>
                                        <m:t>3</m:t>
                                      </m:r>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r>
                                    <a:rPr lang="en-US" sz="2000" i="1" smtClean="0">
                                      <a:solidFill>
                                        <a:srgbClr val="0070C0"/>
                                      </a:solidFill>
                                      <a:latin typeface="Cambria Math"/>
                                    </a:rPr>
                                    <m:t>5</m:t>
                                  </m:r>
                                </m:e>
                                <m:sup>
                                  <m:r>
                                    <a:rPr lang="en-US" sz="2000" i="1">
                                      <a:solidFill>
                                        <a:srgbClr val="0070C0"/>
                                      </a:solidFill>
                                      <a:latin typeface="Cambria Math"/>
                                    </a:rPr>
                                    <m:t>2</m:t>
                                  </m:r>
                                </m:sup>
                              </m:sSup>
                            </m:den>
                          </m:f>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f>
                                    <m:fPr>
                                      <m:ctrlPr>
                                        <a:rPr lang="en-US" sz="2000" i="1" dirty="0">
                                          <a:solidFill>
                                            <a:srgbClr val="0070C0"/>
                                          </a:solidFill>
                                          <a:latin typeface="Cambria Math"/>
                                          <a:ea typeface="Cambria Math"/>
                                        </a:rPr>
                                      </m:ctrlPr>
                                    </m:fPr>
                                    <m:num>
                                      <m:r>
                                        <a:rPr lang="en-US" sz="2000" i="1" dirty="0" smtClean="0">
                                          <a:solidFill>
                                            <a:srgbClr val="0070C0"/>
                                          </a:solidFill>
                                          <a:latin typeface="Cambria Math"/>
                                          <a:ea typeface="Cambria Math"/>
                                        </a:rPr>
                                        <m:t>5</m:t>
                                      </m:r>
                                      <m:r>
                                        <a:rPr lang="en-US" sz="2000" i="1" dirty="0">
                                          <a:solidFill>
                                            <a:srgbClr val="0070C0"/>
                                          </a:solidFill>
                                          <a:latin typeface="Cambria Math"/>
                                          <a:ea typeface="Cambria Math"/>
                                        </a:rPr>
                                        <m:t>𝜋</m:t>
                                      </m:r>
                                      <m:r>
                                        <a:rPr lang="en-US" sz="2000" i="1" dirty="0">
                                          <a:solidFill>
                                            <a:srgbClr val="0070C0"/>
                                          </a:solidFill>
                                          <a:latin typeface="Cambria Math"/>
                                        </a:rPr>
                                        <m:t>𝑥</m:t>
                                      </m:r>
                                    </m:num>
                                    <m:den>
                                      <m:r>
                                        <a:rPr lang="en-US" sz="2000" i="1" dirty="0">
                                          <a:solidFill>
                                            <a:srgbClr val="0070C0"/>
                                          </a:solidFill>
                                          <a:latin typeface="Cambria Math"/>
                                          <a:ea typeface="Cambria Math"/>
                                        </a:rPr>
                                        <m:t>𝐿</m:t>
                                      </m:r>
                                    </m:den>
                                  </m:f>
                                </m:e>
                              </m:d>
                            </m:e>
                          </m:func>
                          <m:r>
                            <a:rPr lang="en-US" sz="2000" i="1" dirty="0" smtClean="0">
                              <a:solidFill>
                                <a:srgbClr val="0070C0"/>
                              </a:solidFill>
                              <a:latin typeface="Cambria Math"/>
                            </a:rPr>
                            <m:t>−</m:t>
                          </m:r>
                          <m:r>
                            <a:rPr lang="en-US" sz="2000" i="1" dirty="0">
                              <a:solidFill>
                                <a:srgbClr val="0070C0"/>
                              </a:solidFill>
                              <a:latin typeface="Cambria Math"/>
                            </a:rPr>
                            <m:t>…</m:t>
                          </m:r>
                        </m:e>
                      </m:d>
                      <m:r>
                        <a:rPr lang="en-US" sz="2000" i="1" dirty="0">
                          <a:solidFill>
                            <a:srgbClr val="0070C0"/>
                          </a:solidFill>
                          <a:latin typeface="Cambria Math"/>
                        </a:rPr>
                        <m:t>. </m:t>
                      </m:r>
                    </m:oMath>
                  </m:oMathPara>
                </a14:m>
                <a:endParaRPr lang="en-US" sz="2000" dirty="0">
                  <a:solidFill>
                    <a:prstClr val="black"/>
                  </a:solidFill>
                </a:endParaRPr>
              </a:p>
              <a:p>
                <a:endParaRPr lang="en-US" sz="21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26638" y="3400073"/>
                <a:ext cx="11659674" cy="1619739"/>
              </a:xfrm>
              <a:prstGeom prst="rect">
                <a:avLst/>
              </a:prstGeom>
              <a:blipFill rotWithShape="1">
                <a:blip r:embed="rId4"/>
                <a:stretch>
                  <a:fillRect l="-628" t="-2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26638" y="4814993"/>
                <a:ext cx="11863591" cy="1619739"/>
              </a:xfrm>
              <a:prstGeom prst="rect">
                <a:avLst/>
              </a:prstGeom>
            </p:spPr>
            <p:txBody>
              <a:bodyPr wrap="square">
                <a:spAutoFit/>
              </a:bodyPr>
              <a:lstStyle/>
              <a:p>
                <a:r>
                  <a:rPr lang="en-US" sz="2100" dirty="0">
                    <a:solidFill>
                      <a:prstClr val="black"/>
                    </a:solidFill>
                  </a:rPr>
                  <a:t>Since </a:t>
                </a:r>
                <a14:m>
                  <m:oMath xmlns:m="http://schemas.openxmlformats.org/officeDocument/2006/math">
                    <m:r>
                      <a:rPr lang="en-US" sz="2100" i="1" dirty="0" smtClean="0">
                        <a:solidFill>
                          <a:prstClr val="black"/>
                        </a:solidFill>
                        <a:latin typeface="Cambria Math"/>
                      </a:rPr>
                      <m:t>𝐺</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 </m:t>
                    </m:r>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for</a:t>
                </a:r>
                <a:r>
                  <a:rPr lang="en-US" sz="2100" dirty="0">
                    <a:solidFill>
                      <a:prstClr val="black"/>
                    </a:solidFill>
                    <a:ea typeface="Cambria Math" panose="02040503050406030204" pitchFamily="18" charset="0"/>
                  </a:rPr>
                  <a:t> </a:t>
                </a:r>
                <a14:m>
                  <m:oMath xmlns:m="http://schemas.openxmlformats.org/officeDocument/2006/math">
                    <m:r>
                      <a:rPr lang="en-US" sz="2100" i="1" dirty="0">
                        <a:solidFill>
                          <a:prstClr val="black"/>
                        </a:solidFill>
                        <a:latin typeface="Cambria Math" panose="02040503050406030204" pitchFamily="18" charset="0"/>
                        <a:ea typeface="Cambria Math" panose="02040503050406030204" pitchFamily="18" charset="0"/>
                      </a:rPr>
                      <m:t>0&lt;</m:t>
                    </m:r>
                    <m:r>
                      <a:rPr lang="en-US" sz="2100" i="1" dirty="0">
                        <a:solidFill>
                          <a:prstClr val="black"/>
                        </a:solidFill>
                        <a:latin typeface="Cambria Math" panose="02040503050406030204" pitchFamily="18" charset="0"/>
                        <a:ea typeface="Cambria Math" panose="02040503050406030204" pitchFamily="18" charset="0"/>
                      </a:rPr>
                      <m:t>𝑥</m:t>
                    </m:r>
                    <m:r>
                      <a:rPr lang="en-US" sz="2100" i="1" dirty="0">
                        <a:solidFill>
                          <a:prstClr val="black"/>
                        </a:solidFill>
                        <a:latin typeface="Cambria Math" panose="02040503050406030204" pitchFamily="18" charset="0"/>
                        <a:ea typeface="Cambria Math" panose="02040503050406030204" pitchFamily="18" charset="0"/>
                      </a:rPr>
                      <m:t>&lt;</m:t>
                    </m:r>
                    <m:r>
                      <a:rPr lang="en-US" sz="2100" i="1" dirty="0">
                        <a:solidFill>
                          <a:prstClr val="black"/>
                        </a:solidFill>
                        <a:latin typeface="Cambria Math" panose="02040503050406030204" pitchFamily="18" charset="0"/>
                        <a:ea typeface="Cambria Math" panose="02040503050406030204" pitchFamily="18" charset="0"/>
                      </a:rPr>
                      <m:t>𝐿</m:t>
                    </m:r>
                  </m:oMath>
                </a14:m>
                <a:r>
                  <a:rPr lang="en-US" sz="2100" dirty="0">
                    <a:solidFill>
                      <a:prstClr val="black"/>
                    </a:solidFill>
                  </a:rPr>
                  <a:t>, it follows that this Fourier sine series is representative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within this interval. Thus the half-range sine series expansion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is:</a:t>
                </a:r>
              </a:p>
              <a:p>
                <a:pPr/>
                <a14:m>
                  <m:oMathPara xmlns:m="http://schemas.openxmlformats.org/officeDocument/2006/math">
                    <m:oMathParaPr>
                      <m:jc m:val="centerGroup"/>
                    </m:oMathParaPr>
                    <m:oMath xmlns:m="http://schemas.openxmlformats.org/officeDocument/2006/math">
                      <m:r>
                        <a:rPr lang="en-US" sz="2000" i="1" smtClean="0">
                          <a:solidFill>
                            <a:srgbClr val="D60093"/>
                          </a:solidFill>
                          <a:latin typeface="Cambria Math"/>
                        </a:rPr>
                        <m:t>𝑓</m:t>
                      </m:r>
                      <m:d>
                        <m:dPr>
                          <m:ctrlPr>
                            <a:rPr lang="en-US" sz="2000" i="1">
                              <a:solidFill>
                                <a:srgbClr val="D60093"/>
                              </a:solidFill>
                              <a:latin typeface="Cambria Math"/>
                            </a:rPr>
                          </m:ctrlPr>
                        </m:dPr>
                        <m:e>
                          <m:r>
                            <a:rPr lang="en-US" sz="2000" i="1">
                              <a:solidFill>
                                <a:srgbClr val="D60093"/>
                              </a:solidFill>
                              <a:latin typeface="Cambria Math"/>
                            </a:rPr>
                            <m:t>𝑥</m:t>
                          </m:r>
                        </m:e>
                      </m:d>
                      <m:r>
                        <a:rPr lang="en-US" sz="2000" i="1">
                          <a:solidFill>
                            <a:srgbClr val="D60093"/>
                          </a:solidFill>
                          <a:latin typeface="Cambria Math"/>
                        </a:rPr>
                        <m:t>=</m:t>
                      </m:r>
                      <m:f>
                        <m:fPr>
                          <m:ctrlPr>
                            <a:rPr lang="en-US" sz="2000" i="1">
                              <a:solidFill>
                                <a:srgbClr val="D60093"/>
                              </a:solidFill>
                              <a:latin typeface="Cambria Math"/>
                            </a:rPr>
                          </m:ctrlPr>
                        </m:fPr>
                        <m:num>
                          <m:r>
                            <a:rPr lang="en-US" sz="2000" i="1">
                              <a:solidFill>
                                <a:srgbClr val="D60093"/>
                              </a:solidFill>
                              <a:latin typeface="Cambria Math"/>
                            </a:rPr>
                            <m:t>8</m:t>
                          </m:r>
                        </m:num>
                        <m:den>
                          <m:sSup>
                            <m:sSupPr>
                              <m:ctrlPr>
                                <a:rPr lang="en-US" sz="2000" i="1">
                                  <a:solidFill>
                                    <a:srgbClr val="D60093"/>
                                  </a:solidFill>
                                  <a:latin typeface="Cambria Math"/>
                                </a:rPr>
                              </m:ctrlPr>
                            </m:sSupPr>
                            <m:e>
                              <m:r>
                                <a:rPr lang="en-US" sz="2000" i="1">
                                  <a:solidFill>
                                    <a:srgbClr val="D60093"/>
                                  </a:solidFill>
                                  <a:latin typeface="Cambria Math"/>
                                  <a:ea typeface="Cambria Math"/>
                                </a:rPr>
                                <m:t>𝜋</m:t>
                              </m:r>
                            </m:e>
                            <m:sup>
                              <m:r>
                                <a:rPr lang="en-US" sz="2000" i="1">
                                  <a:solidFill>
                                    <a:srgbClr val="D60093"/>
                                  </a:solidFill>
                                  <a:latin typeface="Cambria Math"/>
                                </a:rPr>
                                <m:t>2</m:t>
                              </m:r>
                            </m:sup>
                          </m:sSup>
                        </m:den>
                      </m:f>
                      <m:nary>
                        <m:naryPr>
                          <m:chr m:val="∑"/>
                          <m:ctrlPr>
                            <a:rPr lang="en-US" sz="2000" i="1">
                              <a:solidFill>
                                <a:srgbClr val="D60093"/>
                              </a:solidFill>
                              <a:latin typeface="Cambria Math"/>
                            </a:rPr>
                          </m:ctrlPr>
                        </m:naryPr>
                        <m:sub>
                          <m:r>
                            <m:rPr>
                              <m:brk m:alnAt="23"/>
                            </m:rPr>
                            <a:rPr lang="en-US" sz="2000" i="1">
                              <a:solidFill>
                                <a:srgbClr val="D60093"/>
                              </a:solidFill>
                              <a:latin typeface="Cambria Math"/>
                            </a:rPr>
                            <m:t>𝑘</m:t>
                          </m:r>
                          <m:r>
                            <a:rPr lang="en-US" sz="2000" i="1">
                              <a:solidFill>
                                <a:srgbClr val="D60093"/>
                              </a:solidFill>
                              <a:latin typeface="Cambria Math"/>
                            </a:rPr>
                            <m:t>=1</m:t>
                          </m:r>
                        </m:sub>
                        <m:sup>
                          <m:r>
                            <a:rPr lang="en-US" sz="2000" i="1">
                              <a:solidFill>
                                <a:srgbClr val="D60093"/>
                              </a:solidFill>
                              <a:latin typeface="Cambria Math"/>
                              <a:ea typeface="Cambria Math"/>
                            </a:rPr>
                            <m:t>∞</m:t>
                          </m:r>
                        </m:sup>
                        <m:e>
                          <m:f>
                            <m:fPr>
                              <m:ctrlPr>
                                <a:rPr lang="en-US" sz="2000" i="1">
                                  <a:solidFill>
                                    <a:srgbClr val="D60093"/>
                                  </a:solidFill>
                                  <a:latin typeface="Cambria Math"/>
                                </a:rPr>
                              </m:ctrlPr>
                            </m:fPr>
                            <m:num>
                              <m:r>
                                <a:rPr lang="en-US" sz="2000" i="1">
                                  <a:solidFill>
                                    <a:srgbClr val="D60093"/>
                                  </a:solidFill>
                                  <a:latin typeface="Cambria Math"/>
                                </a:rPr>
                                <m:t>1</m:t>
                              </m:r>
                            </m:num>
                            <m:den>
                              <m:sSup>
                                <m:sSupPr>
                                  <m:ctrlPr>
                                    <a:rPr lang="en-US" sz="2000" i="1">
                                      <a:solidFill>
                                        <a:srgbClr val="D60093"/>
                                      </a:solidFill>
                                      <a:latin typeface="Cambria Math"/>
                                    </a:rPr>
                                  </m:ctrlPr>
                                </m:sSupPr>
                                <m:e>
                                  <m:r>
                                    <a:rPr lang="en-US" sz="2000" i="1">
                                      <a:solidFill>
                                        <a:srgbClr val="D60093"/>
                                      </a:solidFill>
                                      <a:latin typeface="Cambria Math"/>
                                    </a:rPr>
                                    <m:t>𝑘</m:t>
                                  </m:r>
                                </m:e>
                                <m:sup>
                                  <m:r>
                                    <a:rPr lang="en-US" sz="2000" i="1">
                                      <a:solidFill>
                                        <a:srgbClr val="D60093"/>
                                      </a:solidFill>
                                      <a:latin typeface="Cambria Math"/>
                                    </a:rPr>
                                    <m:t>2</m:t>
                                  </m:r>
                                </m:sup>
                              </m:sSup>
                            </m:den>
                          </m:f>
                          <m:func>
                            <m:funcPr>
                              <m:ctrlPr>
                                <a:rPr lang="en-US" sz="2000" i="1">
                                  <a:solidFill>
                                    <a:srgbClr val="D60093"/>
                                  </a:solidFill>
                                  <a:latin typeface="Cambria Math"/>
                                </a:rPr>
                              </m:ctrlPr>
                            </m:funcPr>
                            <m:fName>
                              <m:r>
                                <m:rPr>
                                  <m:sty m:val="p"/>
                                </m:rPr>
                                <a:rPr lang="en-US" sz="2000">
                                  <a:solidFill>
                                    <a:srgbClr val="D60093"/>
                                  </a:solidFill>
                                  <a:latin typeface="Cambria Math"/>
                                </a:rPr>
                                <m:t>sin</m:t>
                              </m:r>
                            </m:fName>
                            <m:e>
                              <m:d>
                                <m:dPr>
                                  <m:ctrlPr>
                                    <a:rPr lang="en-US" sz="2000" i="1">
                                      <a:solidFill>
                                        <a:srgbClr val="D60093"/>
                                      </a:solidFill>
                                      <a:latin typeface="Cambria Math"/>
                                    </a:rPr>
                                  </m:ctrlPr>
                                </m:dPr>
                                <m:e>
                                  <m:f>
                                    <m:fPr>
                                      <m:ctrlPr>
                                        <a:rPr lang="en-US" sz="2000" i="1">
                                          <a:solidFill>
                                            <a:srgbClr val="D60093"/>
                                          </a:solidFill>
                                          <a:latin typeface="Cambria Math"/>
                                          <a:ea typeface="Cambria Math"/>
                                        </a:rPr>
                                      </m:ctrlPr>
                                    </m:fPr>
                                    <m:num>
                                      <m:r>
                                        <a:rPr lang="en-US" sz="2000" i="1">
                                          <a:solidFill>
                                            <a:srgbClr val="D60093"/>
                                          </a:solidFill>
                                          <a:latin typeface="Cambria Math"/>
                                        </a:rPr>
                                        <m:t>𝑘</m:t>
                                      </m:r>
                                      <m:r>
                                        <a:rPr lang="en-US" sz="2000" i="1">
                                          <a:solidFill>
                                            <a:srgbClr val="D60093"/>
                                          </a:solidFill>
                                          <a:latin typeface="Cambria Math"/>
                                          <a:ea typeface="Cambria Math"/>
                                        </a:rPr>
                                        <m:t>𝜋</m:t>
                                      </m:r>
                                    </m:num>
                                    <m:den>
                                      <m:r>
                                        <a:rPr lang="en-US" sz="2000" i="1">
                                          <a:solidFill>
                                            <a:srgbClr val="D60093"/>
                                          </a:solidFill>
                                          <a:latin typeface="Cambria Math"/>
                                          <a:ea typeface="Cambria Math"/>
                                        </a:rPr>
                                        <m:t>2</m:t>
                                      </m:r>
                                    </m:den>
                                  </m:f>
                                </m:e>
                              </m:d>
                            </m:e>
                          </m:func>
                        </m:e>
                      </m:nary>
                      <m:func>
                        <m:funcPr>
                          <m:ctrlPr>
                            <a:rPr lang="en-US" sz="2000" i="1">
                              <a:solidFill>
                                <a:srgbClr val="D60093"/>
                              </a:solidFill>
                              <a:latin typeface="Cambria Math"/>
                            </a:rPr>
                          </m:ctrlPr>
                        </m:funcPr>
                        <m:fName>
                          <m:r>
                            <m:rPr>
                              <m:sty m:val="p"/>
                            </m:rPr>
                            <a:rPr lang="en-US" sz="2000">
                              <a:solidFill>
                                <a:srgbClr val="D60093"/>
                              </a:solidFill>
                              <a:latin typeface="Cambria Math"/>
                            </a:rPr>
                            <m:t>sin</m:t>
                          </m:r>
                        </m:fName>
                        <m:e>
                          <m:d>
                            <m:dPr>
                              <m:ctrlPr>
                                <a:rPr lang="en-US" sz="2000" i="1">
                                  <a:solidFill>
                                    <a:srgbClr val="D60093"/>
                                  </a:solidFill>
                                  <a:latin typeface="Cambria Math"/>
                                </a:rPr>
                              </m:ctrlPr>
                            </m:dPr>
                            <m:e>
                              <m:f>
                                <m:fPr>
                                  <m:ctrlPr>
                                    <a:rPr lang="en-US" sz="2000" i="1" dirty="0">
                                      <a:solidFill>
                                        <a:srgbClr val="D60093"/>
                                      </a:solidFill>
                                      <a:latin typeface="Cambria Math"/>
                                      <a:ea typeface="Cambria Math"/>
                                    </a:rPr>
                                  </m:ctrlPr>
                                </m:fPr>
                                <m:num>
                                  <m:r>
                                    <a:rPr lang="en-US" sz="2000" i="1" dirty="0">
                                      <a:solidFill>
                                        <a:srgbClr val="D60093"/>
                                      </a:solidFill>
                                      <a:latin typeface="Cambria Math"/>
                                      <a:ea typeface="Cambria Math"/>
                                    </a:rPr>
                                    <m:t>𝜋</m:t>
                                  </m:r>
                                  <m:r>
                                    <a:rPr lang="en-US" sz="2000" i="1">
                                      <a:solidFill>
                                        <a:srgbClr val="D60093"/>
                                      </a:solidFill>
                                      <a:latin typeface="Cambria Math"/>
                                    </a:rPr>
                                    <m:t>𝑘</m:t>
                                  </m:r>
                                  <m:r>
                                    <a:rPr lang="en-US" sz="2000" i="1" dirty="0">
                                      <a:solidFill>
                                        <a:srgbClr val="D60093"/>
                                      </a:solidFill>
                                      <a:latin typeface="Cambria Math"/>
                                    </a:rPr>
                                    <m:t>𝑥</m:t>
                                  </m:r>
                                </m:num>
                                <m:den>
                                  <m:r>
                                    <a:rPr lang="en-US" sz="2000" i="1" dirty="0">
                                      <a:solidFill>
                                        <a:srgbClr val="D60093"/>
                                      </a:solidFill>
                                      <a:latin typeface="Cambria Math"/>
                                      <a:ea typeface="Cambria Math"/>
                                    </a:rPr>
                                    <m:t>𝐿</m:t>
                                  </m:r>
                                </m:den>
                              </m:f>
                            </m:e>
                          </m:d>
                        </m:e>
                      </m:func>
                      <m:r>
                        <a:rPr lang="en-US" sz="2000" i="1" dirty="0" smtClean="0">
                          <a:solidFill>
                            <a:srgbClr val="D60093"/>
                          </a:solidFill>
                          <a:latin typeface="Cambria Math"/>
                          <a:ea typeface="Cambria Math"/>
                        </a:rPr>
                        <m:t>         </m:t>
                      </m:r>
                      <m:r>
                        <a:rPr lang="en-US" sz="2000" i="1" dirty="0">
                          <a:solidFill>
                            <a:srgbClr val="D60093"/>
                          </a:solidFill>
                          <a:latin typeface="Cambria Math"/>
                          <a:ea typeface="Cambria Math"/>
                        </a:rPr>
                        <m:t>(</m:t>
                      </m:r>
                      <m:r>
                        <a:rPr lang="en-US" sz="2000" i="1" dirty="0">
                          <a:solidFill>
                            <a:srgbClr val="D60093"/>
                          </a:solidFill>
                          <a:latin typeface="Cambria Math" panose="02040503050406030204" pitchFamily="18" charset="0"/>
                          <a:ea typeface="Cambria Math" panose="02040503050406030204" pitchFamily="18" charset="0"/>
                        </a:rPr>
                        <m:t>0&lt;</m:t>
                      </m:r>
                      <m:r>
                        <a:rPr lang="en-US" sz="2000" i="1" dirty="0">
                          <a:solidFill>
                            <a:srgbClr val="D60093"/>
                          </a:solidFill>
                          <a:latin typeface="Cambria Math" panose="02040503050406030204" pitchFamily="18" charset="0"/>
                          <a:ea typeface="Cambria Math" panose="02040503050406030204" pitchFamily="18" charset="0"/>
                        </a:rPr>
                        <m:t>𝑥</m:t>
                      </m:r>
                      <m:r>
                        <a:rPr lang="en-US" sz="2000" i="1" dirty="0">
                          <a:solidFill>
                            <a:srgbClr val="D60093"/>
                          </a:solidFill>
                          <a:latin typeface="Cambria Math" panose="02040503050406030204" pitchFamily="18" charset="0"/>
                          <a:ea typeface="Cambria Math" panose="02040503050406030204" pitchFamily="18" charset="0"/>
                        </a:rPr>
                        <m:t>&lt;</m:t>
                      </m:r>
                      <m:r>
                        <a:rPr lang="en-US" sz="2000" i="1" dirty="0">
                          <a:solidFill>
                            <a:srgbClr val="D60093"/>
                          </a:solidFill>
                          <a:latin typeface="Cambria Math" panose="02040503050406030204" pitchFamily="18" charset="0"/>
                          <a:ea typeface="Cambria Math" panose="02040503050406030204" pitchFamily="18" charset="0"/>
                        </a:rPr>
                        <m:t>𝐿</m:t>
                      </m:r>
                      <m:r>
                        <a:rPr lang="en-US" sz="2000" i="1" dirty="0">
                          <a:solidFill>
                            <a:srgbClr val="D60093"/>
                          </a:solidFill>
                          <a:latin typeface="Cambria Math"/>
                          <a:ea typeface="Cambria Math"/>
                        </a:rPr>
                        <m:t>)</m:t>
                      </m:r>
                    </m:oMath>
                  </m:oMathPara>
                </a14:m>
                <a:endParaRPr lang="en-US" sz="2000" dirty="0">
                  <a:solidFill>
                    <a:srgbClr val="D60093"/>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26638" y="4814993"/>
                <a:ext cx="11863591" cy="1619739"/>
              </a:xfrm>
              <a:prstGeom prst="rect">
                <a:avLst/>
              </a:prstGeom>
              <a:blipFill rotWithShape="1">
                <a:blip r:embed="rId5"/>
                <a:stretch>
                  <a:fillRect l="-617" t="-2256"/>
                </a:stretch>
              </a:blipFill>
            </p:spPr>
            <p:txBody>
              <a:bodyPr/>
              <a:lstStyle/>
              <a:p>
                <a:r>
                  <a:rPr lang="en-US">
                    <a:noFill/>
                  </a:rPr>
                  <a:t> </a:t>
                </a:r>
              </a:p>
            </p:txBody>
          </p:sp>
        </mc:Fallback>
      </mc:AlternateContent>
    </p:spTree>
    <p:extLst>
      <p:ext uri="{BB962C8B-B14F-4D97-AF65-F5344CB8AC3E}">
        <p14:creationId xmlns:p14="http://schemas.microsoft.com/office/powerpoint/2010/main" val="40810262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3184" y="159002"/>
            <a:ext cx="11797047" cy="19402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latin typeface="Calibri"/>
              </a:rPr>
              <a:t>Example:</a:t>
            </a:r>
            <a:endParaRPr lang="en-US" sz="2200" b="1" dirty="0">
              <a:solidFill>
                <a:srgbClr val="0070C0"/>
              </a:solidFill>
              <a:latin typeface="Calibri"/>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55938" y="1370773"/>
            <a:ext cx="5486005" cy="518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291921" y="668094"/>
                <a:ext cx="9663448" cy="2800767"/>
              </a:xfrm>
              <a:prstGeom prst="rect">
                <a:avLst/>
              </a:prstGeom>
            </p:spPr>
            <p:txBody>
              <a:bodyPr wrap="square">
                <a:spAutoFit/>
              </a:bodyPr>
              <a:lstStyle/>
              <a:p>
                <a:r>
                  <a:rPr lang="en-US" sz="2200" dirty="0">
                    <a:solidFill>
                      <a:prstClr val="black"/>
                    </a:solidFill>
                  </a:rPr>
                  <a:t>For the function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𝑡</m:t>
                    </m:r>
                    <m:r>
                      <a:rPr lang="en-US" sz="2200" i="1" dirty="0">
                        <a:solidFill>
                          <a:prstClr val="black"/>
                        </a:solidFill>
                        <a:latin typeface="Cambria Math"/>
                      </a:rPr>
                      <m:t>) = </m:t>
                    </m:r>
                    <m:r>
                      <a:rPr lang="en-US" sz="2200" i="1" dirty="0">
                        <a:solidFill>
                          <a:prstClr val="black"/>
                        </a:solidFill>
                        <a:latin typeface="Cambria Math"/>
                      </a:rPr>
                      <m:t>𝑡</m:t>
                    </m:r>
                  </m:oMath>
                </a14:m>
                <a:r>
                  <a:rPr lang="en-US" sz="2200" i="1" dirty="0">
                    <a:solidFill>
                      <a:prstClr val="black"/>
                    </a:solidFill>
                  </a:rPr>
                  <a:t> </a:t>
                </a:r>
                <a:r>
                  <a:rPr lang="en-US" sz="2200" dirty="0">
                    <a:solidFill>
                      <a:prstClr val="black"/>
                    </a:solidFill>
                  </a:rPr>
                  <a:t>defined only in the interval </a:t>
                </a:r>
                <a14:m>
                  <m:oMath xmlns:m="http://schemas.openxmlformats.org/officeDocument/2006/math">
                    <m:r>
                      <a:rPr lang="en-US" sz="2200" i="1" dirty="0">
                        <a:solidFill>
                          <a:prstClr val="black"/>
                        </a:solidFill>
                        <a:latin typeface="Cambria Math"/>
                      </a:rPr>
                      <m:t>0&lt;</m:t>
                    </m:r>
                    <m:r>
                      <a:rPr lang="en-US" sz="2200" i="1" dirty="0">
                        <a:solidFill>
                          <a:prstClr val="black"/>
                        </a:solidFill>
                        <a:latin typeface="Cambria Math"/>
                      </a:rPr>
                      <m:t>𝑡</m:t>
                    </m:r>
                    <m:r>
                      <a:rPr lang="en-US" sz="2200" i="1" dirty="0" smtClean="0">
                        <a:solidFill>
                          <a:prstClr val="black"/>
                        </a:solidFill>
                        <a:latin typeface="Cambria Math"/>
                      </a:rPr>
                      <m:t>&lt;</m:t>
                    </m:r>
                    <m:r>
                      <a:rPr lang="en-US" sz="2200" i="1" dirty="0">
                        <a:solidFill>
                          <a:prstClr val="black"/>
                        </a:solidFill>
                        <a:latin typeface="Cambria Math"/>
                      </a:rPr>
                      <m:t>4</m:t>
                    </m:r>
                  </m:oMath>
                </a14:m>
                <a:r>
                  <a:rPr lang="en-US" sz="2200" dirty="0">
                    <a:solidFill>
                      <a:prstClr val="black"/>
                    </a:solidFill>
                  </a:rPr>
                  <a:t>, obtain</a:t>
                </a:r>
              </a:p>
              <a:p>
                <a:endParaRPr lang="en-US" sz="2200" dirty="0">
                  <a:solidFill>
                    <a:prstClr val="black"/>
                  </a:solidFill>
                </a:endParaRPr>
              </a:p>
              <a:p>
                <a:r>
                  <a:rPr lang="en-US" sz="2200" dirty="0">
                    <a:solidFill>
                      <a:prstClr val="black"/>
                    </a:solidFill>
                  </a:rPr>
                  <a:t>(a) a half-range cosine series expansion</a:t>
                </a:r>
              </a:p>
              <a:p>
                <a:endParaRPr lang="en-US" sz="2200" dirty="0">
                  <a:solidFill>
                    <a:prstClr val="black"/>
                  </a:solidFill>
                </a:endParaRPr>
              </a:p>
              <a:p>
                <a:r>
                  <a:rPr lang="en-US" sz="2200" dirty="0">
                    <a:solidFill>
                      <a:prstClr val="black"/>
                    </a:solidFill>
                  </a:rPr>
                  <a:t>(b) a half-range sine series expansion.</a:t>
                </a:r>
              </a:p>
              <a:p>
                <a:endParaRPr lang="en-US" sz="2200" dirty="0">
                  <a:solidFill>
                    <a:prstClr val="black"/>
                  </a:solidFill>
                </a:endParaRPr>
              </a:p>
              <a:p>
                <a:r>
                  <a:rPr lang="en-US" sz="2200" dirty="0">
                    <a:solidFill>
                      <a:prstClr val="black"/>
                    </a:solidFill>
                  </a:rPr>
                  <a:t>Draw graphs of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𝑡</m:t>
                    </m:r>
                    <m:r>
                      <a:rPr lang="en-US" sz="2200" i="1" dirty="0">
                        <a:solidFill>
                          <a:prstClr val="black"/>
                        </a:solidFill>
                        <a:latin typeface="Cambria Math"/>
                      </a:rPr>
                      <m:t>)</m:t>
                    </m:r>
                  </m:oMath>
                </a14:m>
                <a:r>
                  <a:rPr lang="en-US" sz="2200" dirty="0">
                    <a:solidFill>
                      <a:prstClr val="black"/>
                    </a:solidFill>
                  </a:rPr>
                  <a:t> and of the periodic functions </a:t>
                </a:r>
              </a:p>
              <a:p>
                <a:r>
                  <a:rPr lang="en-US" sz="2200" dirty="0">
                    <a:solidFill>
                      <a:prstClr val="black"/>
                    </a:solidFill>
                  </a:rPr>
                  <a:t>represented by the two series obtained for </a:t>
                </a:r>
                <a14:m>
                  <m:oMath xmlns:m="http://schemas.openxmlformats.org/officeDocument/2006/math">
                    <m:r>
                      <a:rPr lang="en-US" sz="2200" i="1" dirty="0">
                        <a:solidFill>
                          <a:prstClr val="black"/>
                        </a:solidFill>
                        <a:latin typeface="Cambria Math"/>
                      </a:rPr>
                      <m:t>−20&lt; </m:t>
                    </m:r>
                    <m:r>
                      <a:rPr lang="en-US" sz="2200" i="1" dirty="0">
                        <a:solidFill>
                          <a:prstClr val="black"/>
                        </a:solidFill>
                        <a:latin typeface="Cambria Math"/>
                      </a:rPr>
                      <m:t>𝑡</m:t>
                    </m:r>
                    <m:r>
                      <a:rPr lang="en-US" sz="2200" i="1" dirty="0">
                        <a:solidFill>
                          <a:prstClr val="black"/>
                        </a:solidFill>
                        <a:latin typeface="Cambria Math"/>
                      </a:rPr>
                      <m:t>&lt; 20.</m:t>
                    </m:r>
                  </m:oMath>
                </a14:m>
                <a:endParaRPr lang="en-US" sz="22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91921" y="668094"/>
                <a:ext cx="9663448" cy="2800767"/>
              </a:xfrm>
              <a:prstGeom prst="rect">
                <a:avLst/>
              </a:prstGeom>
              <a:blipFill rotWithShape="1">
                <a:blip r:embed="rId4"/>
                <a:stretch>
                  <a:fillRect l="-820" t="-1307" b="-3486"/>
                </a:stretch>
              </a:blipFill>
            </p:spPr>
            <p:txBody>
              <a:bodyPr/>
              <a:lstStyle/>
              <a:p>
                <a:r>
                  <a:rPr lang="en-US">
                    <a:noFill/>
                  </a:rPr>
                  <a:t> </a:t>
                </a:r>
              </a:p>
            </p:txBody>
          </p:sp>
        </mc:Fallback>
      </mc:AlternateContent>
      <p:sp>
        <p:nvSpPr>
          <p:cNvPr id="4" name="Rectangle 3"/>
          <p:cNvSpPr/>
          <p:nvPr/>
        </p:nvSpPr>
        <p:spPr>
          <a:xfrm>
            <a:off x="291921" y="3591971"/>
            <a:ext cx="1430200" cy="492443"/>
          </a:xfrm>
          <a:prstGeom prst="rect">
            <a:avLst/>
          </a:prstGeom>
        </p:spPr>
        <p:txBody>
          <a:bodyPr wrap="none">
            <a:spAutoFit/>
          </a:bodyPr>
          <a:lstStyle/>
          <a:p>
            <a:r>
              <a:rPr lang="en-US" sz="2600" b="1" dirty="0">
                <a:solidFill>
                  <a:srgbClr val="0070C0"/>
                </a:solidFill>
              </a:rPr>
              <a:t>Solution:</a:t>
            </a:r>
          </a:p>
        </p:txBody>
      </p:sp>
      <mc:AlternateContent xmlns:mc="http://schemas.openxmlformats.org/markup-compatibility/2006" xmlns:a14="http://schemas.microsoft.com/office/drawing/2010/main">
        <mc:Choice Requires="a14">
          <p:sp>
            <p:nvSpPr>
              <p:cNvPr id="5" name="Rectangle 4"/>
              <p:cNvSpPr/>
              <p:nvPr/>
            </p:nvSpPr>
            <p:spPr>
              <a:xfrm>
                <a:off x="291921" y="4145969"/>
                <a:ext cx="6096000" cy="1925335"/>
              </a:xfrm>
              <a:prstGeom prst="rect">
                <a:avLst/>
              </a:prstGeom>
            </p:spPr>
            <p:txBody>
              <a:bodyPr>
                <a:spAutoFit/>
              </a:bodyPr>
              <a:lstStyle/>
              <a:p>
                <a:r>
                  <a:rPr lang="en-US" sz="2200" dirty="0">
                    <a:solidFill>
                      <a:prstClr val="black"/>
                    </a:solidFill>
                  </a:rPr>
                  <a:t>For the present case </a:t>
                </a:r>
                <a14:m>
                  <m:oMath xmlns:m="http://schemas.openxmlformats.org/officeDocument/2006/math">
                    <m:r>
                      <a:rPr lang="en-US" sz="2200" i="1" smtClean="0">
                        <a:solidFill>
                          <a:prstClr val="black"/>
                        </a:solidFill>
                        <a:latin typeface="Cambria Math"/>
                      </a:rPr>
                      <m:t>𝐿</m:t>
                    </m:r>
                    <m:r>
                      <a:rPr lang="en-US" sz="2200" i="1" smtClean="0">
                        <a:solidFill>
                          <a:prstClr val="black"/>
                        </a:solidFill>
                        <a:latin typeface="Cambria Math"/>
                      </a:rPr>
                      <m:t>=4.</m:t>
                    </m:r>
                  </m:oMath>
                </a14:m>
                <a:r>
                  <a:rPr lang="en-US" sz="2200" dirty="0">
                    <a:solidFill>
                      <a:prstClr val="black"/>
                    </a:solidFill>
                  </a:rPr>
                  <a:t> This means that </a:t>
                </a:r>
                <a14:m>
                  <m:oMath xmlns:m="http://schemas.openxmlformats.org/officeDocument/2006/math">
                    <m:r>
                      <a:rPr lang="en-US" sz="2200" i="1" smtClean="0">
                        <a:solidFill>
                          <a:prstClr val="black"/>
                        </a:solidFill>
                        <a:latin typeface="Cambria Math"/>
                      </a:rPr>
                      <m:t>𝑇</m:t>
                    </m:r>
                    <m:r>
                      <a:rPr lang="en-US" sz="2200" i="1" smtClean="0">
                        <a:solidFill>
                          <a:prstClr val="black"/>
                        </a:solidFill>
                        <a:latin typeface="Cambria Math"/>
                      </a:rPr>
                      <m:t>=2</m:t>
                    </m:r>
                    <m:r>
                      <a:rPr lang="en-US" sz="2200" i="1" smtClean="0">
                        <a:solidFill>
                          <a:prstClr val="black"/>
                        </a:solidFill>
                        <a:latin typeface="Cambria Math"/>
                      </a:rPr>
                      <m:t>𝐿</m:t>
                    </m:r>
                    <m:r>
                      <a:rPr lang="en-US" sz="2200" i="1" smtClean="0">
                        <a:solidFill>
                          <a:prstClr val="black"/>
                        </a:solidFill>
                        <a:latin typeface="Cambria Math"/>
                      </a:rPr>
                      <m:t>=8</m:t>
                    </m:r>
                  </m:oMath>
                </a14:m>
                <a:r>
                  <a:rPr lang="en-US" sz="2200" dirty="0">
                    <a:solidFill>
                      <a:prstClr val="black"/>
                    </a:solidFill>
                  </a:rPr>
                  <a:t> and </a:t>
                </a:r>
                <a14:m>
                  <m:oMath xmlns:m="http://schemas.openxmlformats.org/officeDocument/2006/math">
                    <m:r>
                      <a:rPr lang="en-US" sz="2200" i="1" smtClean="0">
                        <a:solidFill>
                          <a:prstClr val="black"/>
                        </a:solidFill>
                        <a:latin typeface="Cambria Math"/>
                        <a:ea typeface="Cambria Math"/>
                      </a:rPr>
                      <m:t>𝜔</m:t>
                    </m:r>
                    <m:r>
                      <a:rPr lang="en-US" sz="2200" i="1" smtClean="0">
                        <a:solidFill>
                          <a:prstClr val="black"/>
                        </a:solidFill>
                        <a:latin typeface="Cambria Math"/>
                        <a:ea typeface="Cambria Math"/>
                      </a:rPr>
                      <m:t>=</m:t>
                    </m:r>
                    <m:f>
                      <m:fPr>
                        <m:ctrlPr>
                          <a:rPr lang="en-US" sz="2200" i="1" smtClean="0">
                            <a:solidFill>
                              <a:prstClr val="black"/>
                            </a:solidFill>
                            <a:latin typeface="Cambria Math"/>
                            <a:ea typeface="Cambria Math"/>
                          </a:rPr>
                        </m:ctrlPr>
                      </m:fPr>
                      <m:num>
                        <m:r>
                          <a:rPr lang="en-US" sz="2200" i="1" smtClean="0">
                            <a:solidFill>
                              <a:prstClr val="black"/>
                            </a:solidFill>
                            <a:latin typeface="Cambria Math"/>
                            <a:ea typeface="Cambria Math"/>
                          </a:rPr>
                          <m:t>2</m:t>
                        </m:r>
                        <m:r>
                          <a:rPr lang="en-US" sz="2200" i="1" smtClean="0">
                            <a:solidFill>
                              <a:prstClr val="black"/>
                            </a:solidFill>
                            <a:latin typeface="Cambria Math"/>
                            <a:ea typeface="Cambria Math"/>
                          </a:rPr>
                          <m:t>𝜋</m:t>
                        </m:r>
                      </m:num>
                      <m:den>
                        <m:r>
                          <a:rPr lang="en-US" sz="2200" i="1" smtClean="0">
                            <a:solidFill>
                              <a:prstClr val="black"/>
                            </a:solidFill>
                            <a:latin typeface="Cambria Math"/>
                            <a:ea typeface="Cambria Math"/>
                          </a:rPr>
                          <m:t>𝑇</m:t>
                        </m:r>
                      </m:den>
                    </m:f>
                    <m:r>
                      <a:rPr lang="en-US" sz="2200" i="1" smtClean="0">
                        <a:solidFill>
                          <a:prstClr val="black"/>
                        </a:solidFill>
                        <a:latin typeface="Cambria Math"/>
                        <a:ea typeface="Cambria Math"/>
                      </a:rPr>
                      <m:t>=</m:t>
                    </m:r>
                    <m:f>
                      <m:fPr>
                        <m:ctrlPr>
                          <a:rPr lang="en-US" sz="2200" i="1" smtClean="0">
                            <a:solidFill>
                              <a:prstClr val="black"/>
                            </a:solidFill>
                            <a:latin typeface="Cambria Math"/>
                            <a:ea typeface="Cambria Math"/>
                          </a:rPr>
                        </m:ctrlPr>
                      </m:fPr>
                      <m:num>
                        <m:r>
                          <a:rPr lang="en-US" sz="2200" i="1" smtClean="0">
                            <a:solidFill>
                              <a:prstClr val="black"/>
                            </a:solidFill>
                            <a:latin typeface="Cambria Math"/>
                            <a:ea typeface="Cambria Math"/>
                          </a:rPr>
                          <m:t>𝜋</m:t>
                        </m:r>
                      </m:num>
                      <m:den>
                        <m:r>
                          <a:rPr lang="en-US" sz="2200" i="1" smtClean="0">
                            <a:solidFill>
                              <a:prstClr val="black"/>
                            </a:solidFill>
                            <a:latin typeface="Cambria Math"/>
                            <a:ea typeface="Cambria Math"/>
                          </a:rPr>
                          <m:t>4</m:t>
                        </m:r>
                      </m:den>
                    </m:f>
                    <m:r>
                      <a:rPr lang="en-US" sz="2200" i="1" smtClean="0">
                        <a:solidFill>
                          <a:prstClr val="black"/>
                        </a:solidFill>
                        <a:latin typeface="Cambria Math"/>
                        <a:ea typeface="Cambria Math"/>
                      </a:rPr>
                      <m:t>.</m:t>
                    </m:r>
                  </m:oMath>
                </a14:m>
                <a:endParaRPr lang="en-US" sz="2200" dirty="0">
                  <a:solidFill>
                    <a:prstClr val="black"/>
                  </a:solidFill>
                </a:endParaRPr>
              </a:p>
              <a:p>
                <a:endParaRPr lang="en-US" sz="2200" dirty="0">
                  <a:solidFill>
                    <a:prstClr val="black"/>
                  </a:solidFill>
                </a:endParaRPr>
              </a:p>
              <a:p>
                <a:r>
                  <a:rPr lang="en-US" sz="2200" dirty="0">
                    <a:solidFill>
                      <a:prstClr val="black"/>
                    </a:solidFill>
                  </a:rPr>
                  <a:t>By using procedure of previous example we can get both half </a:t>
                </a:r>
                <a:r>
                  <a:rPr lang="en-US" sz="2200">
                    <a:solidFill>
                      <a:prstClr val="black"/>
                    </a:solidFill>
                  </a:rPr>
                  <a:t>range expansions</a:t>
                </a:r>
                <a:r>
                  <a:rPr lang="en-US" sz="2200" dirty="0">
                    <a:solidFill>
                      <a:prstClr val="black"/>
                    </a:solidFill>
                  </a:rPr>
                  <a:t>.</a:t>
                </a:r>
              </a:p>
            </p:txBody>
          </p:sp>
        </mc:Choice>
        <mc:Fallback xmlns="">
          <p:sp>
            <p:nvSpPr>
              <p:cNvPr id="5" name="Rectangle 4"/>
              <p:cNvSpPr>
                <a:spLocks noRot="1" noChangeAspect="1" noMove="1" noResize="1" noEditPoints="1" noAdjustHandles="1" noChangeArrowheads="1" noChangeShapeType="1" noTextEdit="1"/>
              </p:cNvSpPr>
              <p:nvPr/>
            </p:nvSpPr>
            <p:spPr>
              <a:xfrm>
                <a:off x="291921" y="4145969"/>
                <a:ext cx="6096000" cy="1925335"/>
              </a:xfrm>
              <a:prstGeom prst="rect">
                <a:avLst/>
              </a:prstGeom>
              <a:blipFill>
                <a:blip r:embed="rId5"/>
                <a:stretch>
                  <a:fillRect l="-1300" t="-2215" r="-500" b="-5696"/>
                </a:stretch>
              </a:blipFill>
            </p:spPr>
            <p:txBody>
              <a:bodyPr/>
              <a:lstStyle/>
              <a:p>
                <a:r>
                  <a:rPr lang="en-US">
                    <a:noFill/>
                  </a:rPr>
                  <a:t> </a:t>
                </a:r>
              </a:p>
            </p:txBody>
          </p:sp>
        </mc:Fallback>
      </mc:AlternateContent>
    </p:spTree>
    <p:extLst>
      <p:ext uri="{BB962C8B-B14F-4D97-AF65-F5344CB8AC3E}">
        <p14:creationId xmlns:p14="http://schemas.microsoft.com/office/powerpoint/2010/main" val="2104856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F3F6019-3A1F-44DA-BAFC-FFBCD75F322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49212" y="180462"/>
            <a:ext cx="9904609" cy="6609330"/>
          </a:xfrm>
          <a:prstGeom prst="rect">
            <a:avLst/>
          </a:prstGeom>
        </p:spPr>
      </p:pic>
    </p:spTree>
    <p:extLst>
      <p:ext uri="{BB962C8B-B14F-4D97-AF65-F5344CB8AC3E}">
        <p14:creationId xmlns:p14="http://schemas.microsoft.com/office/powerpoint/2010/main" val="614311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28B97AB-9705-438E-A3D8-28F99F8DDA4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390603" y="253220"/>
            <a:ext cx="10399317" cy="4335372"/>
          </a:xfrm>
          <a:prstGeom prst="rect">
            <a:avLst/>
          </a:prstGeom>
        </p:spPr>
      </p:pic>
    </p:spTree>
    <p:extLst>
      <p:ext uri="{BB962C8B-B14F-4D97-AF65-F5344CB8AC3E}">
        <p14:creationId xmlns:p14="http://schemas.microsoft.com/office/powerpoint/2010/main" val="7911003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D47E380-7869-46DF-8DB2-57972A7D64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442912" y="-56272"/>
            <a:ext cx="9882774" cy="6914271"/>
          </a:xfrm>
          <a:prstGeom prst="rect">
            <a:avLst/>
          </a:prstGeom>
        </p:spPr>
      </p:pic>
    </p:spTree>
    <p:extLst>
      <p:ext uri="{BB962C8B-B14F-4D97-AF65-F5344CB8AC3E}">
        <p14:creationId xmlns:p14="http://schemas.microsoft.com/office/powerpoint/2010/main" val="39103402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030" y="668991"/>
            <a:ext cx="11964473" cy="5847755"/>
          </a:xfrm>
          <a:prstGeom prst="rect">
            <a:avLst/>
          </a:prstGeom>
        </p:spPr>
        <p:txBody>
          <a:bodyPr wrap="square">
            <a:spAutoFit/>
          </a:bodyPr>
          <a:lstStyle/>
          <a:p>
            <a:pPr marL="342900" indent="-342900" algn="just">
              <a:buFont typeface="Arial" pitchFamily="34" charset="0"/>
              <a:buChar char="•"/>
            </a:pPr>
            <a:r>
              <a:rPr lang="en-US" sz="2100" dirty="0" smtClean="0"/>
              <a:t>In </a:t>
            </a:r>
            <a:r>
              <a:rPr lang="en-US" sz="2100" dirty="0"/>
              <a:t>Electrical Engineering, there are several instances where one deals with signals(waveforms) and manipulations of signals. The manipulation may be any operation such as addition, multiplication, differentiation, integration etc. This manipulation maybe a result of a tangible electrical </a:t>
            </a:r>
            <a:r>
              <a:rPr lang="en-US" sz="2100" dirty="0" smtClean="0"/>
              <a:t>circuit (</a:t>
            </a:r>
            <a:r>
              <a:rPr lang="en-US" sz="2100" dirty="0"/>
              <a:t>RC, LC, RLC) or simply an abstract system. Hence, a strong analytical method is needed to examine the results and </a:t>
            </a:r>
            <a:r>
              <a:rPr lang="en-US" sz="2100" dirty="0" smtClean="0"/>
              <a:t>side-effects.</a:t>
            </a:r>
          </a:p>
          <a:p>
            <a:pPr marL="342900" indent="-342900" algn="just">
              <a:buFont typeface="Arial" pitchFamily="34" charset="0"/>
              <a:buChar char="•"/>
            </a:pPr>
            <a:endParaRPr lang="en-US" sz="1000" dirty="0" smtClean="0"/>
          </a:p>
          <a:p>
            <a:pPr marL="342900" indent="-342900" algn="just">
              <a:buFont typeface="Arial" pitchFamily="34" charset="0"/>
              <a:buChar char="•"/>
            </a:pPr>
            <a:r>
              <a:rPr lang="en-US" sz="2100" dirty="0" smtClean="0"/>
              <a:t>The </a:t>
            </a:r>
            <a:r>
              <a:rPr lang="en-US" sz="2100" dirty="0"/>
              <a:t>number of possible waveforms are obviously infinite. Trying to change the analytical approach every time we encounter a new signal is extremely impractical. Hence, what we need is a representative signal </a:t>
            </a:r>
            <a:r>
              <a:rPr lang="en-US" sz="2100" dirty="0" smtClean="0"/>
              <a:t>i.e., </a:t>
            </a:r>
            <a:r>
              <a:rPr lang="en-US" sz="2100" dirty="0"/>
              <a:t>a single signal which can capture the essence of almost any signal. This is essentially what the </a:t>
            </a:r>
            <a:r>
              <a:rPr lang="en-US" sz="2100" b="1" dirty="0"/>
              <a:t>Fourier series</a:t>
            </a:r>
            <a:r>
              <a:rPr lang="en-US" sz="2100" dirty="0"/>
              <a:t> offers. </a:t>
            </a:r>
            <a:r>
              <a:rPr lang="en-US" sz="2100" dirty="0" smtClean="0"/>
              <a:t>Since, </a:t>
            </a:r>
            <a:r>
              <a:rPr lang="en-US" sz="2100" dirty="0"/>
              <a:t>the sinusoidal </a:t>
            </a:r>
            <a:r>
              <a:rPr lang="en-US" sz="2100" dirty="0" smtClean="0"/>
              <a:t>signal are periodic, therefore, it </a:t>
            </a:r>
            <a:r>
              <a:rPr lang="en-US" sz="2100" dirty="0"/>
              <a:t>says that any signal can be decomposed into sum of sinusoids. Now the problem of analyzing signals reduces to the problem of analyzing sinusoids. This allows us to view signals in the “Frequency domain.”</a:t>
            </a:r>
            <a:endParaRPr lang="en-US" sz="2100" dirty="0" smtClean="0"/>
          </a:p>
          <a:p>
            <a:pPr marL="342900" indent="-342900" algn="just">
              <a:buFont typeface="Arial" pitchFamily="34" charset="0"/>
              <a:buChar char="•"/>
            </a:pPr>
            <a:endParaRPr lang="en-US" sz="1000" dirty="0" smtClean="0"/>
          </a:p>
          <a:p>
            <a:pPr marL="342900" indent="-342900" algn="just">
              <a:buFont typeface="Arial" pitchFamily="34" charset="0"/>
              <a:buChar char="•"/>
            </a:pPr>
            <a:r>
              <a:rPr lang="en-US" sz="2100" dirty="0" smtClean="0"/>
              <a:t>The </a:t>
            </a:r>
            <a:r>
              <a:rPr lang="en-US" sz="2100" dirty="0"/>
              <a:t>concept is quite useful in digital signal processing as well where the </a:t>
            </a:r>
            <a:r>
              <a:rPr lang="en-US" sz="2100" b="1" dirty="0"/>
              <a:t>Fourier series </a:t>
            </a:r>
            <a:r>
              <a:rPr lang="en-US" sz="2100" dirty="0"/>
              <a:t>tells us how each frequency component influences the signal characteristics and which components </a:t>
            </a:r>
            <a:r>
              <a:rPr lang="en-US" sz="2100" dirty="0" smtClean="0"/>
              <a:t>we </a:t>
            </a:r>
            <a:r>
              <a:rPr lang="en-US" sz="2100" dirty="0"/>
              <a:t>need to modify to convert the signal to </a:t>
            </a:r>
            <a:r>
              <a:rPr lang="en-US" sz="2100" dirty="0" smtClean="0"/>
              <a:t>our </a:t>
            </a:r>
            <a:r>
              <a:rPr lang="en-US" sz="2100" dirty="0"/>
              <a:t>desired </a:t>
            </a:r>
            <a:r>
              <a:rPr lang="en-US" sz="2100" dirty="0" smtClean="0"/>
              <a:t>form. Additionally</a:t>
            </a:r>
            <a:r>
              <a:rPr lang="en-US" sz="2100" dirty="0"/>
              <a:t>, it presents a finite way to represent signals. Consider a simple scenario in which you need to approximately represent a waveform as a finite series of samples. We can simply use the required number of Fourier coefficients(depending upon the approximation we need) since the resulting signal can easily be reconstructed from them</a:t>
            </a:r>
            <a:r>
              <a:rPr lang="en-US" sz="2100" dirty="0" smtClean="0"/>
              <a:t>.</a:t>
            </a:r>
            <a:endParaRPr lang="en-US" sz="2100" dirty="0"/>
          </a:p>
        </p:txBody>
      </p:sp>
      <p:sp>
        <p:nvSpPr>
          <p:cNvPr id="3" name="Title 2"/>
          <p:cNvSpPr>
            <a:spLocks noGrp="1"/>
          </p:cNvSpPr>
          <p:nvPr>
            <p:ph type="title"/>
          </p:nvPr>
        </p:nvSpPr>
        <p:spPr>
          <a:xfrm>
            <a:off x="296214" y="172255"/>
            <a:ext cx="10515600" cy="566670"/>
          </a:xfrm>
        </p:spPr>
        <p:txBody>
          <a:bodyPr>
            <a:noAutofit/>
          </a:bodyPr>
          <a:lstStyle/>
          <a:p>
            <a:r>
              <a:rPr lang="en-US" altLang="ja-JP" sz="3200" b="1" dirty="0" smtClean="0">
                <a:solidFill>
                  <a:srgbClr val="0070C0"/>
                </a:solidFill>
                <a:latin typeface="+mn-lt"/>
                <a:ea typeface="ＭＳ Ｐゴシック" pitchFamily="1" charset="-128"/>
              </a:rPr>
              <a:t>How </a:t>
            </a:r>
            <a:r>
              <a:rPr lang="en-US" altLang="ja-JP" sz="3200" b="1" dirty="0">
                <a:solidFill>
                  <a:srgbClr val="0070C0"/>
                </a:solidFill>
                <a:latin typeface="+mn-lt"/>
                <a:ea typeface="ＭＳ Ｐゴシック" pitchFamily="1" charset="-128"/>
              </a:rPr>
              <a:t>to Represent Signals?</a:t>
            </a:r>
            <a:endParaRPr lang="en-US" sz="3200" b="1" dirty="0">
              <a:solidFill>
                <a:srgbClr val="0070C0"/>
              </a:solidFill>
              <a:latin typeface="+mn-lt"/>
            </a:endParaRPr>
          </a:p>
        </p:txBody>
      </p:sp>
    </p:spTree>
    <p:extLst>
      <p:ext uri="{BB962C8B-B14F-4D97-AF65-F5344CB8AC3E}">
        <p14:creationId xmlns:p14="http://schemas.microsoft.com/office/powerpoint/2010/main" val="27089621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 xmlns:a16="http://schemas.microsoft.com/office/drawing/2014/main" id="{920C2659-0782-4AF8-9938-D31077F49686}"/>
              </a:ext>
            </a:extLst>
          </p:cNvPr>
          <p:cNvSpPr txBox="1">
            <a:spLocks noChangeArrowheads="1"/>
          </p:cNvSpPr>
          <p:nvPr/>
        </p:nvSpPr>
        <p:spPr bwMode="auto">
          <a:xfrm>
            <a:off x="425003" y="434731"/>
            <a:ext cx="11397803"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Advanced Modern Engineering Mathematics (4</a:t>
            </a:r>
            <a:r>
              <a:rPr lang="en-US" sz="2500" baseline="30000" dirty="0">
                <a:solidFill>
                  <a:srgbClr val="0070C0"/>
                </a:solidFill>
                <a:latin typeface="Calibri"/>
              </a:rPr>
              <a:t>th</a:t>
            </a:r>
            <a:r>
              <a:rPr lang="en-US" sz="2500" dirty="0">
                <a:solidFill>
                  <a:srgbClr val="0070C0"/>
                </a:solidFill>
                <a:latin typeface="Calibri"/>
              </a:rPr>
              <a:t> Edition)  by Glyn James </a:t>
            </a: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7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a:t>
            </a:r>
            <a:r>
              <a:rPr lang="en-US" altLang="en-US" sz="2500" dirty="0" smtClean="0">
                <a:solidFill>
                  <a:srgbClr val="0070C0"/>
                </a:solidFill>
                <a:latin typeface="Calibri"/>
                <a:cs typeface="Times New Roman" panose="02020603050405020304" pitchFamily="18" charset="0"/>
              </a:rPr>
              <a:t>7.6</a:t>
            </a:r>
            <a:endParaRPr lang="en-US" altLang="en-US" sz="2500" dirty="0">
              <a:solidFill>
                <a:srgbClr val="0070C0"/>
              </a:solidFill>
              <a:latin typeface="Calibri"/>
              <a:cs typeface="Times New Roman" panose="02020603050405020304" pitchFamily="18" charset="0"/>
            </a:endParaRPr>
          </a:p>
          <a:p>
            <a:pPr marL="2571750" lvl="5" indent="-342900">
              <a:buFont typeface="Arial" pitchFamily="34" charset="0"/>
              <a:buChar char="•"/>
            </a:pPr>
            <a:endParaRPr lang="en-US" altLang="en-US" sz="2500" dirty="0">
              <a:solidFill>
                <a:srgbClr val="0070C0"/>
              </a:solidFill>
              <a:latin typeface="Calibri"/>
              <a:cs typeface="Times New Roman" panose="02020603050405020304" pitchFamily="18" charset="0"/>
            </a:endParaRPr>
          </a:p>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Signals and Systems (2</a:t>
            </a:r>
            <a:r>
              <a:rPr lang="en-US" sz="2500" baseline="30000" dirty="0">
                <a:solidFill>
                  <a:srgbClr val="0070C0"/>
                </a:solidFill>
                <a:latin typeface="Calibri"/>
              </a:rPr>
              <a:t>nd</a:t>
            </a:r>
            <a:r>
              <a:rPr lang="en-US" sz="2500" dirty="0">
                <a:solidFill>
                  <a:srgbClr val="0070C0"/>
                </a:solidFill>
                <a:latin typeface="Calibri"/>
              </a:rPr>
              <a:t> Edition)</a:t>
            </a:r>
            <a:r>
              <a:rPr lang="en-US" sz="2500" b="1" dirty="0">
                <a:solidFill>
                  <a:srgbClr val="0070C0"/>
                </a:solidFill>
                <a:latin typeface="Calibri"/>
              </a:rPr>
              <a:t> </a:t>
            </a:r>
            <a:r>
              <a:rPr lang="en-US" sz="2500" dirty="0">
                <a:solidFill>
                  <a:srgbClr val="0070C0"/>
                </a:solidFill>
                <a:latin typeface="Calibri"/>
              </a:rPr>
              <a:t>by Alan V. Oppenheim, Alan S. </a:t>
            </a:r>
            <a:r>
              <a:rPr lang="en-US" sz="2500" dirty="0" err="1">
                <a:solidFill>
                  <a:srgbClr val="0070C0"/>
                </a:solidFill>
                <a:latin typeface="Calibri"/>
              </a:rPr>
              <a:t>Willsky</a:t>
            </a:r>
            <a:r>
              <a:rPr lang="en-US" sz="2500" dirty="0">
                <a:solidFill>
                  <a:srgbClr val="0070C0"/>
                </a:solidFill>
                <a:latin typeface="Calibri"/>
              </a:rPr>
              <a:t>, and 	     S. Hamid </a:t>
            </a:r>
            <a:r>
              <a:rPr lang="en-US" sz="2500" dirty="0" err="1">
                <a:solidFill>
                  <a:srgbClr val="0070C0"/>
                </a:solidFill>
                <a:latin typeface="Calibri"/>
              </a:rPr>
              <a:t>Nawab</a:t>
            </a:r>
            <a:endParaRPr lang="en-US" sz="2500" dirty="0">
              <a:solidFill>
                <a:srgbClr val="0070C0"/>
              </a:solidFill>
              <a:latin typeface="Calibri"/>
            </a:endParaRP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3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3.3</a:t>
            </a:r>
          </a:p>
          <a:p>
            <a:pPr marL="2571750" lvl="5" indent="-342900">
              <a:buFont typeface="Arial" pitchFamily="34" charset="0"/>
              <a:buChar char="•"/>
            </a:pPr>
            <a:endParaRPr lang="en-US" altLang="en-US" sz="2500" dirty="0">
              <a:solidFill>
                <a:srgbClr val="0070C0"/>
              </a:solidFill>
              <a:latin typeface="Calibri"/>
              <a:cs typeface="Times New Roman" panose="02020603050405020304" pitchFamily="18" charset="0"/>
            </a:endParaRPr>
          </a:p>
          <a:p>
            <a:pPr marL="457200" lvl="1" indent="0"/>
            <a:endParaRPr lang="en-US" altLang="en-US" sz="2500" dirty="0">
              <a:solidFill>
                <a:srgbClr val="0070C0"/>
              </a:solidFill>
              <a:latin typeface="Calibri"/>
              <a:cs typeface="Times New Roman" panose="02020603050405020304" pitchFamily="18" charset="0"/>
            </a:endParaRPr>
          </a:p>
        </p:txBody>
      </p:sp>
    </p:spTree>
    <p:extLst>
      <p:ext uri="{BB962C8B-B14F-4D97-AF65-F5344CB8AC3E}">
        <p14:creationId xmlns:p14="http://schemas.microsoft.com/office/powerpoint/2010/main" val="24991711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321971" y="727656"/>
            <a:ext cx="1167684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marL="342900" indent="-342900">
              <a:buFont typeface="Arial" pitchFamily="34" charset="0"/>
              <a:buChar char="•"/>
            </a:pPr>
            <a:r>
              <a:rPr lang="en-US" sz="2200" dirty="0">
                <a:solidFill>
                  <a:prstClr val="black"/>
                </a:solidFill>
                <a:latin typeface="Calibri"/>
              </a:rPr>
              <a:t>An alternative to the trigonometric form of the Fourier series considered so far is </a:t>
            </a:r>
            <a:r>
              <a:rPr lang="en-US" sz="2200" dirty="0" smtClean="0">
                <a:solidFill>
                  <a:prstClr val="black"/>
                </a:solidFill>
                <a:latin typeface="Calibri"/>
              </a:rPr>
              <a:t>the </a:t>
            </a:r>
            <a:r>
              <a:rPr lang="en-US" sz="2200" b="1" dirty="0" smtClean="0">
                <a:solidFill>
                  <a:prstClr val="black"/>
                </a:solidFill>
                <a:latin typeface="Calibri"/>
              </a:rPr>
              <a:t>complex </a:t>
            </a:r>
            <a:r>
              <a:rPr lang="en-US" sz="2200" b="1" dirty="0">
                <a:solidFill>
                  <a:prstClr val="black"/>
                </a:solidFill>
                <a:latin typeface="Calibri"/>
              </a:rPr>
              <a:t>or exponential form</a:t>
            </a:r>
            <a:r>
              <a:rPr lang="en-US" sz="2200" dirty="0">
                <a:solidFill>
                  <a:prstClr val="black"/>
                </a:solidFill>
                <a:latin typeface="Calibri"/>
              </a:rPr>
              <a:t>. </a:t>
            </a:r>
            <a:endParaRPr lang="en-US" sz="2200" dirty="0" smtClean="0">
              <a:solidFill>
                <a:prstClr val="black"/>
              </a:solidFill>
              <a:latin typeface="Calibri"/>
            </a:endParaRPr>
          </a:p>
          <a:p>
            <a:pPr marL="342900" indent="-342900">
              <a:buFont typeface="Arial" pitchFamily="34" charset="0"/>
              <a:buChar char="•"/>
            </a:pPr>
            <a:r>
              <a:rPr lang="en-US" sz="2200" dirty="0" smtClean="0">
                <a:solidFill>
                  <a:prstClr val="black"/>
                </a:solidFill>
                <a:latin typeface="Calibri"/>
              </a:rPr>
              <a:t>As </a:t>
            </a:r>
            <a:r>
              <a:rPr lang="en-US" sz="2200" dirty="0">
                <a:solidFill>
                  <a:prstClr val="black"/>
                </a:solidFill>
                <a:latin typeface="Calibri"/>
              </a:rPr>
              <a:t>a result of the properties of the exponential function</a:t>
            </a:r>
            <a:r>
              <a:rPr lang="en-US" sz="2200" dirty="0" smtClean="0">
                <a:solidFill>
                  <a:prstClr val="black"/>
                </a:solidFill>
                <a:latin typeface="Calibri"/>
              </a:rPr>
              <a:t>, this </a:t>
            </a:r>
            <a:r>
              <a:rPr lang="en-US" sz="2200" dirty="0">
                <a:solidFill>
                  <a:prstClr val="black"/>
                </a:solidFill>
                <a:latin typeface="Calibri"/>
              </a:rPr>
              <a:t>form is easily manipulated mathematically. </a:t>
            </a:r>
            <a:endParaRPr lang="en-US" sz="2200" dirty="0" smtClean="0">
              <a:solidFill>
                <a:prstClr val="black"/>
              </a:solidFill>
              <a:latin typeface="Calibri"/>
            </a:endParaRPr>
          </a:p>
          <a:p>
            <a:pPr marL="342900" indent="-342900">
              <a:buFont typeface="Arial" pitchFamily="34" charset="0"/>
              <a:buChar char="•"/>
            </a:pPr>
            <a:r>
              <a:rPr lang="en-US" sz="2200" dirty="0" smtClean="0">
                <a:solidFill>
                  <a:prstClr val="black"/>
                </a:solidFill>
                <a:latin typeface="Calibri"/>
              </a:rPr>
              <a:t>It </a:t>
            </a:r>
            <a:r>
              <a:rPr lang="en-US" sz="2200" dirty="0">
                <a:solidFill>
                  <a:prstClr val="black"/>
                </a:solidFill>
                <a:latin typeface="Calibri"/>
              </a:rPr>
              <a:t>is widely used by engineers in practice</a:t>
            </a:r>
            <a:r>
              <a:rPr lang="en-US" sz="2200" dirty="0" smtClean="0">
                <a:solidFill>
                  <a:prstClr val="black"/>
                </a:solidFill>
                <a:latin typeface="Calibri"/>
              </a:rPr>
              <a:t>, particularly </a:t>
            </a:r>
            <a:r>
              <a:rPr lang="en-US" sz="2200" dirty="0">
                <a:solidFill>
                  <a:prstClr val="black"/>
                </a:solidFill>
                <a:latin typeface="Calibri"/>
              </a:rPr>
              <a:t>in work involving signal analysis, and provides a smoother </a:t>
            </a:r>
            <a:r>
              <a:rPr lang="en-US" sz="2200" dirty="0" smtClean="0">
                <a:solidFill>
                  <a:prstClr val="black"/>
                </a:solidFill>
                <a:latin typeface="Calibri"/>
              </a:rPr>
              <a:t>transition from </a:t>
            </a:r>
            <a:r>
              <a:rPr lang="en-US" sz="2200" dirty="0">
                <a:solidFill>
                  <a:prstClr val="black"/>
                </a:solidFill>
                <a:latin typeface="Calibri"/>
              </a:rPr>
              <a:t>the consideration of Fourier series for dealing with periodic signals to the </a:t>
            </a:r>
            <a:r>
              <a:rPr lang="en-US" sz="2200" dirty="0" smtClean="0">
                <a:solidFill>
                  <a:prstClr val="black"/>
                </a:solidFill>
                <a:latin typeface="Calibri"/>
              </a:rPr>
              <a:t>consideration of </a:t>
            </a:r>
            <a:r>
              <a:rPr lang="en-US" sz="2200" dirty="0">
                <a:solidFill>
                  <a:prstClr val="black"/>
                </a:solidFill>
                <a:latin typeface="Calibri"/>
              </a:rPr>
              <a:t>Fourier transforms for dealing with aperiodic </a:t>
            </a:r>
            <a:r>
              <a:rPr lang="en-US" sz="2200" dirty="0" smtClean="0">
                <a:solidFill>
                  <a:prstClr val="black"/>
                </a:solidFill>
                <a:latin typeface="Calibri"/>
              </a:rPr>
              <a:t>signals.</a:t>
            </a:r>
            <a:endParaRPr lang="en-US" sz="2200" b="1" dirty="0">
              <a:solidFill>
                <a:srgbClr val="C00000"/>
              </a:solidFill>
              <a:latin typeface="Calibri"/>
              <a:cs typeface="Cordia New" pitchFamily="34" charset="-34"/>
            </a:endParaRPr>
          </a:p>
        </p:txBody>
      </p:sp>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Complex form of Fourier series</a:t>
            </a:r>
          </a:p>
        </p:txBody>
      </p:sp>
      <mc:AlternateContent xmlns:mc="http://schemas.openxmlformats.org/markup-compatibility/2006" xmlns:a14="http://schemas.microsoft.com/office/drawing/2010/main">
        <mc:Choice Requires="a14">
          <p:sp>
            <p:nvSpPr>
              <p:cNvPr id="2" name="Rectangle 1"/>
              <p:cNvSpPr/>
              <p:nvPr/>
            </p:nvSpPr>
            <p:spPr>
              <a:xfrm>
                <a:off x="403537" y="3670130"/>
                <a:ext cx="11513714" cy="2924070"/>
              </a:xfrm>
              <a:prstGeom prst="rect">
                <a:avLst/>
              </a:prstGeom>
            </p:spPr>
            <p:txBody>
              <a:bodyPr wrap="square">
                <a:spAutoFit/>
              </a:bodyPr>
              <a:lstStyle/>
              <a:p>
                <a:r>
                  <a:rPr lang="en-US" sz="2200" dirty="0" smtClean="0">
                    <a:solidFill>
                      <a:prstClr val="black"/>
                    </a:solidFill>
                  </a:rPr>
                  <a:t>The complex form of the Fourier series expansion of a periodic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𝑥</m:t>
                    </m:r>
                    <m:r>
                      <a:rPr lang="en-US" sz="2200" i="1" dirty="0" smtClean="0">
                        <a:solidFill>
                          <a:prstClr val="black"/>
                        </a:solidFill>
                        <a:latin typeface="Cambria Math"/>
                      </a:rPr>
                      <m:t>)</m:t>
                    </m:r>
                  </m:oMath>
                </a14:m>
                <a:r>
                  <a:rPr lang="en-US" sz="2200" dirty="0" smtClean="0">
                    <a:solidFill>
                      <a:prstClr val="black"/>
                    </a:solidFill>
                  </a:rPr>
                  <a:t>, of period </a:t>
                </a:r>
                <a14:m>
                  <m:oMath xmlns:m="http://schemas.openxmlformats.org/officeDocument/2006/math">
                    <m:r>
                      <a:rPr lang="en-US" sz="2200" i="1" dirty="0" smtClean="0">
                        <a:solidFill>
                          <a:prstClr val="black"/>
                        </a:solidFill>
                        <a:latin typeface="Cambria Math"/>
                      </a:rPr>
                      <m:t>𝑇</m:t>
                    </m:r>
                  </m:oMath>
                </a14:m>
                <a:r>
                  <a:rPr lang="en-US" sz="2200" dirty="0" smtClean="0">
                    <a:solidFill>
                      <a:prstClr val="black"/>
                    </a:solidFill>
                  </a:rPr>
                  <a:t>, is</a:t>
                </a:r>
              </a:p>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𝑓</m:t>
                      </m:r>
                      <m:d>
                        <m:dPr>
                          <m:ctrlPr>
                            <a:rPr lang="en-US" sz="2200" i="1" dirty="0" smtClean="0">
                              <a:solidFill>
                                <a:srgbClr val="0070C0"/>
                              </a:solidFill>
                              <a:latin typeface="Cambria Math"/>
                            </a:rPr>
                          </m:ctrlPr>
                        </m:dPr>
                        <m:e>
                          <m:r>
                            <a:rPr lang="en-US" sz="2200" i="1" dirty="0" smtClean="0">
                              <a:solidFill>
                                <a:srgbClr val="0070C0"/>
                              </a:solidFill>
                              <a:latin typeface="Cambria Math"/>
                            </a:rPr>
                            <m:t>𝑥</m:t>
                          </m:r>
                        </m:e>
                      </m:d>
                      <m:r>
                        <a:rPr lang="en-US" sz="2200" i="1" dirty="0" smtClean="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smtClean="0">
                              <a:solidFill>
                                <a:srgbClr val="0070C0"/>
                              </a:solidFill>
                              <a:latin typeface="Cambria Math"/>
                            </a:rPr>
                            <m:t>0</m:t>
                          </m:r>
                        </m:sub>
                      </m:sSub>
                      <m:r>
                        <a:rPr lang="en-US" sz="2200" i="1" dirty="0" smtClean="0">
                          <a:solidFill>
                            <a:srgbClr val="0070C0"/>
                          </a:solidFill>
                          <a:latin typeface="Cambria Math"/>
                        </a:rPr>
                        <m:t>+</m:t>
                      </m:r>
                      <m:nary>
                        <m:naryPr>
                          <m:chr m:val="∑"/>
                          <m:ctrlPr>
                            <a:rPr lang="en-US" sz="2200" i="1" dirty="0" smtClean="0">
                              <a:solidFill>
                                <a:srgbClr val="0070C0"/>
                              </a:solidFill>
                              <a:latin typeface="Cambria Math"/>
                            </a:rPr>
                          </m:ctrlPr>
                        </m:naryPr>
                        <m:sub>
                          <m:r>
                            <m:rPr>
                              <m:brk m:alnAt="23"/>
                            </m:rPr>
                            <a:rPr lang="en-US" sz="2200" i="1" dirty="0" smtClean="0">
                              <a:solidFill>
                                <a:srgbClr val="0070C0"/>
                              </a:solidFill>
                              <a:latin typeface="Cambria Math"/>
                            </a:rPr>
                            <m:t>𝑘</m:t>
                          </m:r>
                          <m:r>
                            <a:rPr lang="en-US" sz="2200" i="1" dirty="0" smtClean="0">
                              <a:solidFill>
                                <a:srgbClr val="0070C0"/>
                              </a:solidFill>
                              <a:latin typeface="Cambria Math"/>
                            </a:rPr>
                            <m:t>=1</m:t>
                          </m:r>
                        </m:sub>
                        <m:sup>
                          <m:r>
                            <a:rPr lang="en-US" sz="2200" i="1" dirty="0" smtClean="0">
                              <a:solidFill>
                                <a:srgbClr val="0070C0"/>
                              </a:solidFill>
                              <a:latin typeface="Cambria Math"/>
                              <a:ea typeface="Cambria Math"/>
                            </a:rPr>
                            <m:t>∞</m:t>
                          </m:r>
                        </m:sup>
                        <m:e>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𝑐</m:t>
                              </m:r>
                            </m:e>
                            <m:sub>
                              <m:r>
                                <a:rPr lang="en-US" sz="2200" i="1" dirty="0" smtClean="0">
                                  <a:solidFill>
                                    <a:srgbClr val="0070C0"/>
                                  </a:solidFill>
                                  <a:latin typeface="Cambria Math"/>
                                </a:rPr>
                                <m:t>𝑘</m:t>
                              </m:r>
                            </m:sub>
                          </m:sSub>
                          <m:sSup>
                            <m:sSupPr>
                              <m:ctrlPr>
                                <a:rPr lang="en-US" sz="2200" i="1" dirty="0" smtClean="0">
                                  <a:solidFill>
                                    <a:srgbClr val="0070C0"/>
                                  </a:solidFill>
                                  <a:latin typeface="Cambria Math"/>
                                </a:rPr>
                              </m:ctrlPr>
                            </m:sSupPr>
                            <m:e>
                              <m:r>
                                <a:rPr lang="en-US" sz="2200" i="1" dirty="0" smtClean="0">
                                  <a:solidFill>
                                    <a:srgbClr val="0070C0"/>
                                  </a:solidFill>
                                  <a:latin typeface="Cambria Math"/>
                                </a:rPr>
                                <m:t>𝑒</m:t>
                              </m:r>
                            </m:e>
                            <m:sup>
                              <m:r>
                                <a:rPr lang="en-US" sz="2200" i="1" dirty="0" smtClean="0">
                                  <a:solidFill>
                                    <a:srgbClr val="0070C0"/>
                                  </a:solidFill>
                                  <a:latin typeface="Cambria Math"/>
                                </a:rPr>
                                <m:t>𝑖𝑘</m:t>
                              </m:r>
                              <m:r>
                                <a:rPr lang="en-US" sz="2200" i="1" dirty="0" smtClean="0">
                                  <a:solidFill>
                                    <a:srgbClr val="0070C0"/>
                                  </a:solidFill>
                                  <a:latin typeface="Cambria Math"/>
                                  <a:ea typeface="Cambria Math"/>
                                </a:rPr>
                                <m:t>𝜔</m:t>
                              </m:r>
                              <m:r>
                                <a:rPr lang="en-US" sz="2200" i="1" dirty="0" smtClean="0">
                                  <a:solidFill>
                                    <a:srgbClr val="0070C0"/>
                                  </a:solidFill>
                                  <a:latin typeface="Cambria Math"/>
                                  <a:ea typeface="Cambria Math"/>
                                </a:rPr>
                                <m:t>𝑥</m:t>
                              </m:r>
                            </m:sup>
                          </m:sSup>
                        </m:e>
                      </m:nary>
                      <m:r>
                        <a:rPr lang="en-US" sz="2200" i="1" dirty="0" smtClean="0">
                          <a:solidFill>
                            <a:srgbClr val="0070C0"/>
                          </a:solidFill>
                          <a:latin typeface="Cambria Math"/>
                        </a:rPr>
                        <m:t>+</m:t>
                      </m:r>
                      <m:nary>
                        <m:naryPr>
                          <m:chr m:val="∑"/>
                          <m:ctrlPr>
                            <a:rPr lang="en-US" sz="2200" i="1" dirty="0">
                              <a:solidFill>
                                <a:srgbClr val="0070C0"/>
                              </a:solidFill>
                              <a:latin typeface="Cambria Math"/>
                            </a:rPr>
                          </m:ctrlPr>
                        </m:naryPr>
                        <m:sub>
                          <m:r>
                            <m:rPr>
                              <m:brk m:alnAt="23"/>
                            </m:rPr>
                            <a:rPr lang="en-US" sz="2200" i="1" dirty="0">
                              <a:solidFill>
                                <a:srgbClr val="0070C0"/>
                              </a:solidFill>
                              <a:latin typeface="Cambria Math"/>
                            </a:rPr>
                            <m:t>𝑘</m:t>
                          </m:r>
                          <m:r>
                            <a:rPr lang="en-US" sz="2200" i="1" dirty="0">
                              <a:solidFill>
                                <a:srgbClr val="0070C0"/>
                              </a:solidFill>
                              <a:latin typeface="Cambria Math"/>
                            </a:rPr>
                            <m:t>=−∞</m:t>
                          </m:r>
                        </m:sub>
                        <m:sup>
                          <m:r>
                            <a:rPr lang="en-US" sz="2200" i="1" dirty="0" smtClean="0">
                              <a:solidFill>
                                <a:srgbClr val="0070C0"/>
                              </a:solidFill>
                              <a:latin typeface="Cambria Math"/>
                              <a:ea typeface="Cambria Math"/>
                            </a:rPr>
                            <m:t>−1</m:t>
                          </m:r>
                        </m:sup>
                        <m:e>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𝑘</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𝑖𝑘</m:t>
                              </m:r>
                              <m:r>
                                <a:rPr lang="en-US" sz="2200" i="1" dirty="0">
                                  <a:solidFill>
                                    <a:srgbClr val="0070C0"/>
                                  </a:solidFill>
                                  <a:latin typeface="Cambria Math"/>
                                  <a:ea typeface="Cambria Math"/>
                                </a:rPr>
                                <m:t>𝜔</m:t>
                              </m:r>
                              <m:r>
                                <a:rPr lang="en-US" sz="2200" i="1" dirty="0">
                                  <a:solidFill>
                                    <a:srgbClr val="0070C0"/>
                                  </a:solidFill>
                                  <a:latin typeface="Cambria Math"/>
                                  <a:ea typeface="Cambria Math"/>
                                </a:rPr>
                                <m:t>𝑥</m:t>
                              </m:r>
                            </m:sup>
                          </m:sSup>
                        </m:e>
                      </m:nary>
                      <m:r>
                        <a:rPr lang="en-US" sz="2200" i="1" dirty="0" smtClean="0">
                          <a:solidFill>
                            <a:srgbClr val="0070C0"/>
                          </a:solidFill>
                          <a:latin typeface="Cambria Math"/>
                        </a:rPr>
                        <m:t>=</m:t>
                      </m:r>
                      <m:nary>
                        <m:naryPr>
                          <m:chr m:val="∑"/>
                          <m:ctrlPr>
                            <a:rPr lang="en-US" sz="2200" i="1" dirty="0">
                              <a:solidFill>
                                <a:srgbClr val="0070C0"/>
                              </a:solidFill>
                              <a:latin typeface="Cambria Math"/>
                            </a:rPr>
                          </m:ctrlPr>
                        </m:naryPr>
                        <m:sub>
                          <m:r>
                            <m:rPr>
                              <m:brk m:alnAt="23"/>
                            </m:rPr>
                            <a:rPr lang="en-US" sz="2200" i="1" dirty="0">
                              <a:solidFill>
                                <a:srgbClr val="0070C0"/>
                              </a:solidFill>
                              <a:latin typeface="Cambria Math"/>
                            </a:rPr>
                            <m:t>𝑘</m:t>
                          </m:r>
                          <m:r>
                            <a:rPr lang="en-US" sz="2200" i="1" dirty="0">
                              <a:solidFill>
                                <a:srgbClr val="0070C0"/>
                              </a:solidFill>
                              <a:latin typeface="Cambria Math"/>
                            </a:rPr>
                            <m:t>=−∞</m:t>
                          </m:r>
                        </m:sub>
                        <m:sup>
                          <m:r>
                            <a:rPr lang="en-US" sz="2200" i="1" dirty="0">
                              <a:solidFill>
                                <a:srgbClr val="0070C0"/>
                              </a:solidFill>
                              <a:latin typeface="Cambria Math"/>
                              <a:ea typeface="Cambria Math"/>
                            </a:rPr>
                            <m:t>∞</m:t>
                          </m:r>
                        </m:sup>
                        <m:e>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𝑘</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𝑖𝑘</m:t>
                              </m:r>
                              <m:r>
                                <a:rPr lang="en-US" sz="2200" i="1" dirty="0">
                                  <a:solidFill>
                                    <a:srgbClr val="0070C0"/>
                                  </a:solidFill>
                                  <a:latin typeface="Cambria Math"/>
                                  <a:ea typeface="Cambria Math"/>
                                </a:rPr>
                                <m:t>𝜔</m:t>
                              </m:r>
                              <m:r>
                                <a:rPr lang="en-US" sz="2200" i="1" dirty="0">
                                  <a:solidFill>
                                    <a:srgbClr val="0070C0"/>
                                  </a:solidFill>
                                  <a:latin typeface="Cambria Math"/>
                                  <a:ea typeface="Cambria Math"/>
                                </a:rPr>
                                <m:t>𝑥</m:t>
                              </m:r>
                            </m:sup>
                          </m:sSup>
                        </m:e>
                      </m:nary>
                      <m:r>
                        <a:rPr lang="en-US" sz="2200" i="1" dirty="0" smtClean="0">
                          <a:solidFill>
                            <a:srgbClr val="0070C0"/>
                          </a:solidFill>
                          <a:latin typeface="Cambria Math"/>
                          <a:ea typeface="Cambria Math"/>
                        </a:rPr>
                        <m:t>;     </m:t>
                      </m:r>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0</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smtClean="0">
                              <a:solidFill>
                                <a:srgbClr val="0070C0"/>
                              </a:solidFill>
                              <a:latin typeface="Cambria Math"/>
                            </a:rPr>
                            <m:t>0</m:t>
                          </m:r>
                        </m:sup>
                      </m:sSup>
                      <m:r>
                        <a:rPr lang="en-US" sz="2200" i="1" dirty="0" smtClean="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0</m:t>
                          </m:r>
                        </m:sub>
                      </m:sSub>
                      <m:r>
                        <a:rPr lang="en-US" sz="2200" i="1" dirty="0" smtClean="0">
                          <a:solidFill>
                            <a:srgbClr val="0070C0"/>
                          </a:solidFill>
                          <a:latin typeface="Cambria Math"/>
                        </a:rPr>
                        <m:t>    (1)</m:t>
                      </m:r>
                    </m:oMath>
                  </m:oMathPara>
                </a14:m>
                <a:endParaRPr lang="en-US" sz="2200" dirty="0" smtClean="0">
                  <a:solidFill>
                    <a:srgbClr val="0070C0"/>
                  </a:solidFill>
                </a:endParaRPr>
              </a:p>
              <a:p>
                <a:endParaRPr lang="en-US" sz="500" dirty="0" smtClean="0">
                  <a:solidFill>
                    <a:prstClr val="black"/>
                  </a:solidFill>
                </a:endParaRPr>
              </a:p>
              <a:p>
                <a:r>
                  <a:rPr lang="en-US" sz="2200" dirty="0" smtClean="0">
                    <a:solidFill>
                      <a:prstClr val="black"/>
                    </a:solidFill>
                  </a:rPr>
                  <a:t>where the complex coefficients are given by:</a:t>
                </a:r>
              </a:p>
              <a:p>
                <a:endParaRPr lang="en-US" sz="5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smtClean="0">
                              <a:solidFill>
                                <a:srgbClr val="0070C0"/>
                              </a:solidFill>
                              <a:latin typeface="Cambria Math"/>
                            </a:rPr>
                            <m:t>0</m:t>
                          </m:r>
                        </m:sub>
                      </m:sSub>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a:solidFill>
                                <a:srgbClr val="0070C0"/>
                              </a:solidFill>
                              <a:latin typeface="Cambria Math"/>
                            </a:rPr>
                            <m:t>𝑇</m:t>
                          </m:r>
                        </m:den>
                      </m:f>
                      <m:nary>
                        <m:naryPr>
                          <m:limLoc m:val="undOvr"/>
                          <m:ctrlPr>
                            <a:rPr lang="en-US" sz="2200" i="1" dirty="0">
                              <a:solidFill>
                                <a:srgbClr val="0070C0"/>
                              </a:solidFill>
                              <a:latin typeface="Cambria Math"/>
                            </a:rPr>
                          </m:ctrlPr>
                        </m:naryPr>
                        <m:sub>
                          <m:sSub>
                            <m:sSubPr>
                              <m:ctrlPr>
                                <a:rPr lang="en-US" sz="2200" i="1" dirty="0">
                                  <a:solidFill>
                                    <a:srgbClr val="0070C0"/>
                                  </a:solidFill>
                                  <a:latin typeface="Cambria Math"/>
                                </a:rPr>
                              </m:ctrlPr>
                            </m:sSubPr>
                            <m:e>
                              <m:r>
                                <a:rPr lang="en-US" sz="2200" i="1" dirty="0">
                                  <a:solidFill>
                                    <a:srgbClr val="0070C0"/>
                                  </a:solidFill>
                                  <a:latin typeface="Cambria Math"/>
                                </a:rPr>
                                <m:t>𝑥</m:t>
                              </m:r>
                            </m:e>
                            <m:sub>
                              <m:r>
                                <a:rPr lang="en-US" sz="2200" i="1" dirty="0">
                                  <a:solidFill>
                                    <a:srgbClr val="0070C0"/>
                                  </a:solidFill>
                                  <a:latin typeface="Cambria Math"/>
                                </a:rPr>
                                <m:t>0</m:t>
                              </m:r>
                            </m:sub>
                          </m:sSub>
                        </m:sub>
                        <m:sup>
                          <m:sSub>
                            <m:sSubPr>
                              <m:ctrlPr>
                                <a:rPr lang="en-US" sz="2200" i="1" dirty="0">
                                  <a:solidFill>
                                    <a:srgbClr val="0070C0"/>
                                  </a:solidFill>
                                  <a:latin typeface="Cambria Math"/>
                                </a:rPr>
                              </m:ctrlPr>
                            </m:sSubPr>
                            <m:e>
                              <m:r>
                                <a:rPr lang="en-US" sz="2200" i="1" dirty="0">
                                  <a:solidFill>
                                    <a:srgbClr val="0070C0"/>
                                  </a:solidFill>
                                  <a:latin typeface="Cambria Math"/>
                                </a:rPr>
                                <m:t>𝑥</m:t>
                              </m:r>
                            </m:e>
                            <m:sub>
                              <m:r>
                                <a:rPr lang="en-US" sz="2200" i="1" dirty="0">
                                  <a:solidFill>
                                    <a:srgbClr val="0070C0"/>
                                  </a:solidFill>
                                  <a:latin typeface="Cambria Math"/>
                                </a:rPr>
                                <m:t>0</m:t>
                              </m:r>
                            </m:sub>
                          </m:sSub>
                          <m:r>
                            <a:rPr lang="en-US" sz="2200" i="1" dirty="0">
                              <a:solidFill>
                                <a:srgbClr val="0070C0"/>
                              </a:solidFill>
                              <a:latin typeface="Cambria Math"/>
                            </a:rPr>
                            <m:t>+</m:t>
                          </m:r>
                          <m:r>
                            <a:rPr lang="en-US" sz="2200" i="1" dirty="0">
                              <a:solidFill>
                                <a:srgbClr val="0070C0"/>
                              </a:solidFill>
                              <a:latin typeface="Cambria Math"/>
                            </a:rPr>
                            <m:t>𝑇</m:t>
                          </m:r>
                        </m:sup>
                        <m:e>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e>
                      </m:nary>
                      <m:r>
                        <a:rPr lang="en-US" sz="2200" i="1" dirty="0">
                          <a:solidFill>
                            <a:srgbClr val="0070C0"/>
                          </a:solidFill>
                          <a:latin typeface="Cambria Math"/>
                        </a:rPr>
                        <m:t>𝑑𝑥</m:t>
                      </m:r>
                      <m:r>
                        <a:rPr lang="en-US" sz="2200" i="1" dirty="0" smtClean="0">
                          <a:solidFill>
                            <a:srgbClr val="0070C0"/>
                          </a:solidFill>
                          <a:latin typeface="Cambria Math"/>
                        </a:rPr>
                        <m:t>   </m:t>
                      </m:r>
                      <m:r>
                        <m:rPr>
                          <m:sty m:val="p"/>
                        </m:rPr>
                        <a:rPr lang="en-US" sz="2200" dirty="0" smtClean="0">
                          <a:solidFill>
                            <a:prstClr val="black"/>
                          </a:solidFill>
                          <a:latin typeface="Cambria Math"/>
                        </a:rPr>
                        <m:t>and</m:t>
                      </m:r>
                      <m:r>
                        <a:rPr lang="en-US" sz="2200" i="1" dirty="0" smtClean="0">
                          <a:solidFill>
                            <a:srgbClr val="0070C0"/>
                          </a:solidFill>
                          <a:latin typeface="Cambria Math"/>
                        </a:rPr>
                        <m:t>    </m:t>
                      </m:r>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𝑐</m:t>
                          </m:r>
                        </m:e>
                        <m:sub>
                          <m:r>
                            <a:rPr lang="en-US" sz="2200" i="1" dirty="0" smtClean="0">
                              <a:solidFill>
                                <a:srgbClr val="0070C0"/>
                              </a:solidFill>
                              <a:latin typeface="Cambria Math"/>
                            </a:rPr>
                            <m:t>𝑘</m:t>
                          </m:r>
                        </m:sub>
                      </m:sSub>
                      <m:r>
                        <a:rPr lang="en-US" sz="2200" i="1" dirty="0" smtClean="0">
                          <a:solidFill>
                            <a:srgbClr val="0070C0"/>
                          </a:solidFill>
                          <a:latin typeface="Cambria Math"/>
                        </a:rPr>
                        <m:t>=</m:t>
                      </m:r>
                      <m:f>
                        <m:fPr>
                          <m:ctrlPr>
                            <a:rPr lang="en-US" sz="2200" i="1" dirty="0" smtClean="0">
                              <a:solidFill>
                                <a:srgbClr val="0070C0"/>
                              </a:solidFill>
                              <a:latin typeface="Cambria Math"/>
                            </a:rPr>
                          </m:ctrlPr>
                        </m:fPr>
                        <m:num>
                          <m:r>
                            <a:rPr lang="en-US" sz="2200" i="1" dirty="0" smtClean="0">
                              <a:solidFill>
                                <a:srgbClr val="0070C0"/>
                              </a:solidFill>
                              <a:latin typeface="Cambria Math"/>
                            </a:rPr>
                            <m:t>1</m:t>
                          </m:r>
                        </m:num>
                        <m:den>
                          <m:r>
                            <a:rPr lang="en-US" sz="2200" i="1" dirty="0" smtClean="0">
                              <a:solidFill>
                                <a:srgbClr val="0070C0"/>
                              </a:solidFill>
                              <a:latin typeface="Cambria Math"/>
                            </a:rPr>
                            <m:t>𝑇</m:t>
                          </m:r>
                        </m:den>
                      </m:f>
                      <m:nary>
                        <m:naryPr>
                          <m:limLoc m:val="undOvr"/>
                          <m:ctrlPr>
                            <a:rPr lang="en-US" sz="2200" i="1" dirty="0" smtClean="0">
                              <a:solidFill>
                                <a:srgbClr val="0070C0"/>
                              </a:solidFill>
                              <a:latin typeface="Cambria Math"/>
                            </a:rPr>
                          </m:ctrlPr>
                        </m:naryPr>
                        <m:sub>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𝑥</m:t>
                              </m:r>
                            </m:e>
                            <m:sub>
                              <m:r>
                                <a:rPr lang="en-US" sz="2200" i="1" dirty="0" smtClean="0">
                                  <a:solidFill>
                                    <a:srgbClr val="0070C0"/>
                                  </a:solidFill>
                                  <a:latin typeface="Cambria Math"/>
                                </a:rPr>
                                <m:t>0</m:t>
                              </m:r>
                            </m:sub>
                          </m:sSub>
                        </m:sub>
                        <m:sup>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𝑥</m:t>
                              </m:r>
                            </m:e>
                            <m:sub>
                              <m:r>
                                <a:rPr lang="en-US" sz="2200" i="1" dirty="0" smtClean="0">
                                  <a:solidFill>
                                    <a:srgbClr val="0070C0"/>
                                  </a:solidFill>
                                  <a:latin typeface="Cambria Math"/>
                                </a:rPr>
                                <m:t>0</m:t>
                              </m:r>
                            </m:sub>
                          </m:sSub>
                          <m:r>
                            <a:rPr lang="en-US" sz="2200" i="1" dirty="0" smtClean="0">
                              <a:solidFill>
                                <a:srgbClr val="0070C0"/>
                              </a:solidFill>
                              <a:latin typeface="Cambria Math"/>
                            </a:rPr>
                            <m:t>+</m:t>
                          </m:r>
                          <m:r>
                            <a:rPr lang="en-US" sz="2200" i="1" dirty="0" smtClean="0">
                              <a:solidFill>
                                <a:srgbClr val="0070C0"/>
                              </a:solidFill>
                              <a:latin typeface="Cambria Math"/>
                            </a:rPr>
                            <m:t>𝑇</m:t>
                          </m:r>
                        </m:sup>
                        <m:e>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smtClean="0">
                                  <a:solidFill>
                                    <a:srgbClr val="0070C0"/>
                                  </a:solidFill>
                                  <a:latin typeface="Cambria Math"/>
                                </a:rPr>
                                <m:t>−</m:t>
                              </m:r>
                              <m:r>
                                <a:rPr lang="en-US" sz="2200" i="1" dirty="0">
                                  <a:solidFill>
                                    <a:srgbClr val="0070C0"/>
                                  </a:solidFill>
                                  <a:latin typeface="Cambria Math"/>
                                </a:rPr>
                                <m:t>𝑖𝑘</m:t>
                              </m:r>
                              <m:r>
                                <a:rPr lang="en-US" sz="2200" i="1" dirty="0">
                                  <a:solidFill>
                                    <a:srgbClr val="0070C0"/>
                                  </a:solidFill>
                                  <a:latin typeface="Cambria Math"/>
                                  <a:ea typeface="Cambria Math"/>
                                </a:rPr>
                                <m:t>𝜔</m:t>
                              </m:r>
                              <m:r>
                                <a:rPr lang="en-US" sz="2200" i="1" dirty="0" smtClean="0">
                                  <a:solidFill>
                                    <a:srgbClr val="0070C0"/>
                                  </a:solidFill>
                                  <a:latin typeface="Cambria Math"/>
                                  <a:ea typeface="Cambria Math"/>
                                </a:rPr>
                                <m:t>𝑥</m:t>
                              </m:r>
                            </m:sup>
                          </m:sSup>
                        </m:e>
                      </m:nary>
                      <m:r>
                        <a:rPr lang="en-US" sz="2200" i="1" dirty="0" smtClean="0">
                          <a:solidFill>
                            <a:srgbClr val="0070C0"/>
                          </a:solidFill>
                          <a:latin typeface="Cambria Math"/>
                        </a:rPr>
                        <m:t>𝑑𝑥</m:t>
                      </m:r>
                      <m:r>
                        <a:rPr lang="en-US" sz="2200" i="1" dirty="0" smtClean="0">
                          <a:solidFill>
                            <a:srgbClr val="0070C0"/>
                          </a:solidFill>
                          <a:latin typeface="Cambria Math"/>
                        </a:rPr>
                        <m:t>   </m:t>
                      </m:r>
                      <m:d>
                        <m:dPr>
                          <m:ctrlPr>
                            <a:rPr lang="en-US" sz="2200" i="1" dirty="0" smtClean="0">
                              <a:solidFill>
                                <a:srgbClr val="0070C0"/>
                              </a:solidFill>
                              <a:latin typeface="Cambria Math"/>
                            </a:rPr>
                          </m:ctrlPr>
                        </m:dPr>
                        <m:e>
                          <m:r>
                            <a:rPr lang="en-US" sz="2200" i="1" dirty="0" smtClean="0">
                              <a:solidFill>
                                <a:srgbClr val="0070C0"/>
                              </a:solidFill>
                              <a:latin typeface="Cambria Math"/>
                            </a:rPr>
                            <m:t>𝑘</m:t>
                          </m:r>
                          <m:r>
                            <a:rPr lang="en-US" sz="2200" i="1" dirty="0" smtClean="0">
                              <a:solidFill>
                                <a:srgbClr val="0070C0"/>
                              </a:solidFill>
                              <a:latin typeface="Cambria Math"/>
                            </a:rPr>
                            <m:t>=±1,±2,…</m:t>
                          </m:r>
                        </m:e>
                      </m:d>
                      <m:r>
                        <a:rPr lang="en-US" sz="2200" i="1" dirty="0" smtClean="0">
                          <a:solidFill>
                            <a:srgbClr val="0070C0"/>
                          </a:solidFill>
                          <a:latin typeface="Cambria Math"/>
                          <a:ea typeface="Cambria Math"/>
                        </a:rPr>
                        <m:t>                (2)</m:t>
                      </m:r>
                    </m:oMath>
                  </m:oMathPara>
                </a14:m>
                <a:endParaRPr lang="en-US" sz="2200"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403537" y="3670130"/>
                <a:ext cx="11513714" cy="2924070"/>
              </a:xfrm>
              <a:prstGeom prst="rect">
                <a:avLst/>
              </a:prstGeom>
              <a:blipFill rotWithShape="1">
                <a:blip r:embed="rId2"/>
                <a:stretch>
                  <a:fillRect l="-635" t="-1250"/>
                </a:stretch>
              </a:blipFill>
            </p:spPr>
            <p:txBody>
              <a:bodyPr/>
              <a:lstStyle/>
              <a:p>
                <a:r>
                  <a:rPr lang="en-US">
                    <a:noFill/>
                  </a:rPr>
                  <a:t> </a:t>
                </a:r>
              </a:p>
            </p:txBody>
          </p:sp>
        </mc:Fallback>
      </mc:AlternateContent>
      <p:sp>
        <p:nvSpPr>
          <p:cNvPr id="4" name="Rectangle 3"/>
          <p:cNvSpPr/>
          <p:nvPr/>
        </p:nvSpPr>
        <p:spPr>
          <a:xfrm>
            <a:off x="321969" y="3085355"/>
            <a:ext cx="4283545" cy="584775"/>
          </a:xfrm>
          <a:prstGeom prst="rect">
            <a:avLst/>
          </a:prstGeom>
        </p:spPr>
        <p:txBody>
          <a:bodyPr wrap="none">
            <a:spAutoFit/>
          </a:bodyPr>
          <a:lstStyle/>
          <a:p>
            <a:r>
              <a:rPr lang="en-US" sz="3200" b="1" dirty="0">
                <a:solidFill>
                  <a:srgbClr val="0070C0"/>
                </a:solidFill>
              </a:rPr>
              <a:t>Complex representation</a:t>
            </a:r>
            <a:endParaRPr lang="en-US" sz="3200" dirty="0">
              <a:solidFill>
                <a:srgbClr val="0070C0"/>
              </a:solidFill>
            </a:endParaRP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52360" y="4047840"/>
              <a:ext cx="7791840" cy="1781640"/>
            </p14:xfrm>
          </p:contentPart>
        </mc:Choice>
        <mc:Fallback xmlns="">
          <p:pic>
            <p:nvPicPr>
              <p:cNvPr id="5" name="Ink 4"/>
              <p:cNvPicPr/>
              <p:nvPr/>
            </p:nvPicPr>
            <p:blipFill>
              <a:blip r:embed="rId4"/>
              <a:stretch>
                <a:fillRect/>
              </a:stretch>
            </p:blipFill>
            <p:spPr>
              <a:xfrm>
                <a:off x="1143000" y="4038480"/>
                <a:ext cx="7810560" cy="1800360"/>
              </a:xfrm>
              <a:prstGeom prst="rect">
                <a:avLst/>
              </a:prstGeom>
            </p:spPr>
          </p:pic>
        </mc:Fallback>
      </mc:AlternateContent>
    </p:spTree>
    <p:extLst>
      <p:ext uri="{BB962C8B-B14F-4D97-AF65-F5344CB8AC3E}">
        <p14:creationId xmlns:p14="http://schemas.microsoft.com/office/powerpoint/2010/main" val="7760406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79" y="541511"/>
                <a:ext cx="11874323" cy="59913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smtClean="0">
                    <a:solidFill>
                      <a:prstClr val="black"/>
                    </a:solidFill>
                    <a:latin typeface="Calibri"/>
                  </a:rPr>
                  <a:t>For a periodic function </a:t>
                </a:r>
                <a14:m>
                  <m:oMath xmlns:m="http://schemas.openxmlformats.org/officeDocument/2006/math">
                    <m:r>
                      <a:rPr lang="en-US" sz="2100" i="1" smtClean="0">
                        <a:solidFill>
                          <a:srgbClr val="0070C0"/>
                        </a:solidFill>
                        <a:latin typeface="Cambria Math"/>
                      </a:rPr>
                      <m:t>𝑓</m:t>
                    </m:r>
                    <m:r>
                      <a:rPr lang="en-US" sz="2100" i="1" smtClean="0">
                        <a:solidFill>
                          <a:srgbClr val="0070C0"/>
                        </a:solidFill>
                        <a:latin typeface="Cambria Math"/>
                      </a:rPr>
                      <m:t>(</m:t>
                    </m:r>
                    <m:r>
                      <a:rPr lang="en-US" sz="2100" i="1" smtClean="0">
                        <a:solidFill>
                          <a:srgbClr val="0070C0"/>
                        </a:solidFill>
                        <a:latin typeface="Cambria Math"/>
                      </a:rPr>
                      <m:t>𝑥</m:t>
                    </m:r>
                    <m:r>
                      <a:rPr lang="en-US" sz="2100" i="1" smtClean="0">
                        <a:solidFill>
                          <a:srgbClr val="0070C0"/>
                        </a:solidFill>
                        <a:latin typeface="Cambria Math"/>
                      </a:rPr>
                      <m:t>)</m:t>
                    </m:r>
                  </m:oMath>
                </a14:m>
                <a:r>
                  <a:rPr lang="en-US" sz="2100" dirty="0">
                    <a:solidFill>
                      <a:srgbClr val="0070C0"/>
                    </a:solidFill>
                  </a:rPr>
                  <a:t> </a:t>
                </a:r>
                <a:r>
                  <a:rPr lang="en-US" sz="2100" dirty="0">
                    <a:solidFill>
                      <a:prstClr val="black"/>
                    </a:solidFill>
                    <a:latin typeface="Calibri"/>
                  </a:rPr>
                  <a:t>of period </a:t>
                </a:r>
                <a14:m>
                  <m:oMath xmlns:m="http://schemas.openxmlformats.org/officeDocument/2006/math">
                    <m:r>
                      <a:rPr lang="en-US" sz="2100" i="1" dirty="0" smtClean="0">
                        <a:solidFill>
                          <a:srgbClr val="0070C0"/>
                        </a:solidFill>
                        <a:latin typeface="Cambria Math"/>
                      </a:rPr>
                      <m:t>𝑇</m:t>
                    </m:r>
                    <m:r>
                      <a:rPr lang="en-US" sz="2100" i="1" dirty="0" smtClean="0">
                        <a:solidFill>
                          <a:prstClr val="black"/>
                        </a:solidFill>
                        <a:latin typeface="Cambria Math"/>
                      </a:rPr>
                      <m:t>,</m:t>
                    </m:r>
                  </m:oMath>
                </a14:m>
                <a:r>
                  <a:rPr lang="en-US" sz="2100" dirty="0">
                    <a:solidFill>
                      <a:prstClr val="black"/>
                    </a:solidFill>
                    <a:latin typeface="Calibri"/>
                  </a:rPr>
                  <a:t> the </a:t>
                </a:r>
                <a:r>
                  <a:rPr lang="en-US" sz="2100" b="1" dirty="0">
                    <a:solidFill>
                      <a:prstClr val="black"/>
                    </a:solidFill>
                    <a:latin typeface="Calibri"/>
                  </a:rPr>
                  <a:t>Fourier series </a:t>
                </a:r>
                <a:r>
                  <a:rPr lang="en-US" sz="2100" dirty="0">
                    <a:solidFill>
                      <a:prstClr val="black"/>
                    </a:solidFill>
                    <a:latin typeface="Calibri"/>
                  </a:rPr>
                  <a:t>is given in terms of harmonics as:</a:t>
                </a:r>
                <a:endParaRPr lang="en-US" sz="2100" i="1" dirty="0">
                  <a:solidFill>
                    <a:srgbClr val="0070C0"/>
                  </a:solidFill>
                  <a:latin typeface="Calibri"/>
                </a:endParaRPr>
              </a:p>
              <a:p>
                <a:endParaRPr lang="en-US" sz="100" i="1" dirty="0">
                  <a:solidFill>
                    <a:srgbClr val="0070C0"/>
                  </a:solidFill>
                  <a:latin typeface="Cambria Math"/>
                </a:endParaRPr>
              </a:p>
              <a:p>
                <a:pPr/>
                <a14:m>
                  <m:oMathPara xmlns:m="http://schemas.openxmlformats.org/officeDocument/2006/math">
                    <m:oMathParaPr>
                      <m:jc m:val="center"/>
                    </m:oMathParaPr>
                    <m:oMath xmlns:m="http://schemas.openxmlformats.org/officeDocument/2006/math">
                      <m:r>
                        <a:rPr lang="en-US" sz="2000" i="1" smtClean="0">
                          <a:solidFill>
                            <a:srgbClr val="0070C0"/>
                          </a:solidFill>
                          <a:latin typeface="Cambria Math"/>
                        </a:rPr>
                        <m:t>𝑓</m:t>
                      </m:r>
                      <m:d>
                        <m:dPr>
                          <m:ctrlPr>
                            <a:rPr lang="en-US" sz="2000" i="1" smtClean="0">
                              <a:solidFill>
                                <a:srgbClr val="0070C0"/>
                              </a:solidFill>
                              <a:latin typeface="Cambria Math"/>
                            </a:rPr>
                          </m:ctrlPr>
                        </m:dPr>
                        <m:e>
                          <m:r>
                            <a:rPr lang="en-US" sz="2000" i="1" smtClean="0">
                              <a:solidFill>
                                <a:srgbClr val="0070C0"/>
                              </a:solidFill>
                              <a:latin typeface="Cambria Math"/>
                            </a:rPr>
                            <m:t>𝑥</m:t>
                          </m:r>
                        </m:e>
                      </m:d>
                      <m:r>
                        <a:rPr lang="en-US" sz="2000" i="1" smtClean="0">
                          <a:solidFill>
                            <a:srgbClr val="0070C0"/>
                          </a:solidFill>
                          <a:latin typeface="Cambria Math"/>
                        </a:rPr>
                        <m:t>=</m:t>
                      </m:r>
                      <m:f>
                        <m:fPr>
                          <m:ctrlPr>
                            <a:rPr lang="en-US" sz="2000" i="1" smtClean="0">
                              <a:solidFill>
                                <a:srgbClr val="0070C0"/>
                              </a:solidFill>
                              <a:latin typeface="Cambria Math"/>
                            </a:rPr>
                          </m:ctrlPr>
                        </m:fPr>
                        <m:num>
                          <m:sSub>
                            <m:sSubPr>
                              <m:ctrlPr>
                                <a:rPr lang="en-US" sz="2000" i="1" smtClean="0">
                                  <a:solidFill>
                                    <a:srgbClr val="0070C0"/>
                                  </a:solidFill>
                                  <a:latin typeface="Cambria Math"/>
                                </a:rPr>
                              </m:ctrlPr>
                            </m:sSubPr>
                            <m:e>
                              <m:r>
                                <a:rPr lang="en-US" sz="2000" i="1" smtClean="0">
                                  <a:solidFill>
                                    <a:srgbClr val="0070C0"/>
                                  </a:solidFill>
                                  <a:latin typeface="Cambria Math"/>
                                </a:rPr>
                                <m:t>𝑎</m:t>
                              </m:r>
                            </m:e>
                            <m:sub>
                              <m:r>
                                <a:rPr lang="en-US" sz="2000" i="1" smtClean="0">
                                  <a:solidFill>
                                    <a:srgbClr val="0070C0"/>
                                  </a:solidFill>
                                  <a:latin typeface="Cambria Math"/>
                                </a:rPr>
                                <m:t>0</m:t>
                              </m:r>
                            </m:sub>
                          </m:sSub>
                        </m:num>
                        <m:den>
                          <m:r>
                            <a:rPr lang="en-US" sz="2000" i="1" smtClean="0">
                              <a:solidFill>
                                <a:srgbClr val="0070C0"/>
                              </a:solidFill>
                              <a:latin typeface="Cambria Math"/>
                            </a:rPr>
                            <m:t>2</m:t>
                          </m:r>
                        </m:den>
                      </m:f>
                      <m:r>
                        <a:rPr lang="en-US" sz="2000" i="1" smtClean="0">
                          <a:solidFill>
                            <a:srgbClr val="0070C0"/>
                          </a:solidFill>
                          <a:latin typeface="Cambria Math"/>
                        </a:rPr>
                        <m:t>+ </m:t>
                      </m:r>
                      <m:nary>
                        <m:naryPr>
                          <m:chr m:val="∑"/>
                          <m:ctrlPr>
                            <a:rPr lang="en-US" sz="2000" i="1" smtClean="0">
                              <a:solidFill>
                                <a:srgbClr val="0070C0"/>
                              </a:solidFill>
                              <a:latin typeface="Cambria Math"/>
                            </a:rPr>
                          </m:ctrlPr>
                        </m:naryPr>
                        <m:sub>
                          <m:r>
                            <m:rPr>
                              <m:brk m:alnAt="23"/>
                            </m:rPr>
                            <a:rPr lang="en-US" sz="2000" i="1" smtClean="0">
                              <a:solidFill>
                                <a:srgbClr val="0070C0"/>
                              </a:solidFill>
                              <a:latin typeface="Cambria Math"/>
                            </a:rPr>
                            <m:t>𝑘</m:t>
                          </m:r>
                          <m:r>
                            <a:rPr lang="en-US" sz="2000" i="1" smtClean="0">
                              <a:solidFill>
                                <a:srgbClr val="0070C0"/>
                              </a:solidFill>
                              <a:latin typeface="Cambria Math"/>
                            </a:rPr>
                            <m:t>=1</m:t>
                          </m:r>
                        </m:sub>
                        <m:sup>
                          <m:r>
                            <a:rPr lang="en-US" sz="2000" i="1" smtClean="0">
                              <a:solidFill>
                                <a:srgbClr val="0070C0"/>
                              </a:solidFill>
                              <a:latin typeface="Cambria Math"/>
                              <a:ea typeface="Cambria Math"/>
                            </a:rPr>
                            <m:t>∞</m:t>
                          </m:r>
                        </m:sup>
                        <m:e>
                          <m:d>
                            <m:dPr>
                              <m:begChr m:val="["/>
                              <m:endChr m:val="]"/>
                              <m:ctrlPr>
                                <a:rPr lang="en-US" sz="2000" i="1" smtClean="0">
                                  <a:solidFill>
                                    <a:srgbClr val="0070C0"/>
                                  </a:solidFill>
                                  <a:latin typeface="Cambria Math"/>
                                </a:rPr>
                              </m:ctrlPr>
                            </m:dPr>
                            <m:e>
                              <m:sSub>
                                <m:sSubPr>
                                  <m:ctrlPr>
                                    <a:rPr lang="en-US" sz="2000" i="1" smtClean="0">
                                      <a:solidFill>
                                        <a:srgbClr val="0070C0"/>
                                      </a:solidFill>
                                      <a:latin typeface="Cambria Math"/>
                                    </a:rPr>
                                  </m:ctrlPr>
                                </m:sSubPr>
                                <m:e>
                                  <m:r>
                                    <a:rPr lang="en-US" sz="2000" i="1" smtClean="0">
                                      <a:solidFill>
                                        <a:srgbClr val="0070C0"/>
                                      </a:solidFill>
                                      <a:latin typeface="Cambria Math"/>
                                    </a:rPr>
                                    <m:t>𝑎</m:t>
                                  </m:r>
                                </m:e>
                                <m:sub>
                                  <m:r>
                                    <a:rPr lang="en-US" sz="2000" i="1" smtClean="0">
                                      <a:solidFill>
                                        <a:srgbClr val="0070C0"/>
                                      </a:solidFill>
                                      <a:latin typeface="Cambria Math"/>
                                    </a:rPr>
                                    <m:t>𝑘</m:t>
                                  </m:r>
                                </m:sub>
                              </m:sSub>
                              <m:func>
                                <m:funcPr>
                                  <m:ctrlPr>
                                    <a:rPr lang="en-US" sz="2000" i="1" smtClean="0">
                                      <a:solidFill>
                                        <a:srgbClr val="0070C0"/>
                                      </a:solidFill>
                                      <a:latin typeface="Cambria Math"/>
                                    </a:rPr>
                                  </m:ctrlPr>
                                </m:funcPr>
                                <m:fName>
                                  <m:r>
                                    <m:rPr>
                                      <m:sty m:val="p"/>
                                    </m:rPr>
                                    <a:rPr lang="en-US" sz="2000" smtClean="0">
                                      <a:solidFill>
                                        <a:srgbClr val="0070C0"/>
                                      </a:solidFill>
                                      <a:latin typeface="Cambria Math"/>
                                    </a:rPr>
                                    <m:t>cos</m:t>
                                  </m:r>
                                </m:fName>
                                <m:e>
                                  <m:d>
                                    <m:dPr>
                                      <m:ctrlPr>
                                        <a:rPr lang="en-US" sz="2000" i="1" smtClean="0">
                                          <a:solidFill>
                                            <a:srgbClr val="0070C0"/>
                                          </a:solidFill>
                                          <a:latin typeface="Cambria Math"/>
                                        </a:rPr>
                                      </m:ctrlPr>
                                    </m:dPr>
                                    <m:e>
                                      <m:r>
                                        <a:rPr lang="en-US" sz="2000" i="1" smtClean="0">
                                          <a:solidFill>
                                            <a:srgbClr val="0070C0"/>
                                          </a:solidFill>
                                          <a:latin typeface="Cambria Math"/>
                                        </a:rPr>
                                        <m:t>𝑘</m:t>
                                      </m:r>
                                      <m:r>
                                        <a:rPr lang="en-US" sz="2000" i="1">
                                          <a:solidFill>
                                            <a:srgbClr val="0070C0"/>
                                          </a:solidFill>
                                          <a:latin typeface="Cambria Math"/>
                                          <a:ea typeface="Cambria Math"/>
                                        </a:rPr>
                                        <m:t>𝜔</m:t>
                                      </m:r>
                                      <m:r>
                                        <a:rPr lang="en-US" sz="2000" i="1" dirty="0" smtClean="0">
                                          <a:solidFill>
                                            <a:srgbClr val="0070C0"/>
                                          </a:solidFill>
                                          <a:latin typeface="Cambria Math"/>
                                        </a:rPr>
                                        <m:t>𝑥</m:t>
                                      </m:r>
                                    </m:e>
                                  </m:d>
                                </m:e>
                              </m:func>
                              <m:r>
                                <a:rPr lang="en-US" sz="2000" i="1" smtClean="0">
                                  <a:solidFill>
                                    <a:srgbClr val="0070C0"/>
                                  </a:solidFill>
                                  <a:latin typeface="Cambria Math"/>
                                </a:rPr>
                                <m:t>+</m:t>
                              </m:r>
                              <m:sSub>
                                <m:sSubPr>
                                  <m:ctrlPr>
                                    <a:rPr lang="en-US" sz="2000" i="1">
                                      <a:solidFill>
                                        <a:srgbClr val="0070C0"/>
                                      </a:solidFill>
                                      <a:latin typeface="Cambria Math"/>
                                    </a:rPr>
                                  </m:ctrlPr>
                                </m:sSubPr>
                                <m:e>
                                  <m:r>
                                    <a:rPr lang="en-US" sz="2000" i="1" smtClean="0">
                                      <a:solidFill>
                                        <a:srgbClr val="0070C0"/>
                                      </a:solidFill>
                                      <a:latin typeface="Cambria Math"/>
                                    </a:rPr>
                                    <m:t>𝑏</m:t>
                                  </m:r>
                                </m:e>
                                <m:sub>
                                  <m:r>
                                    <a:rPr lang="en-US" sz="2000" i="1" smtClean="0">
                                      <a:solidFill>
                                        <a:srgbClr val="0070C0"/>
                                      </a:solidFill>
                                      <a:latin typeface="Cambria Math"/>
                                    </a:rPr>
                                    <m:t>𝑘</m:t>
                                  </m:r>
                                </m:sub>
                              </m:sSub>
                              <m:func>
                                <m:funcPr>
                                  <m:ctrlPr>
                                    <a:rPr lang="en-US" sz="2000" i="1">
                                      <a:solidFill>
                                        <a:srgbClr val="0070C0"/>
                                      </a:solidFill>
                                      <a:latin typeface="Cambria Math"/>
                                    </a:rPr>
                                  </m:ctrlPr>
                                </m:funcPr>
                                <m:fName>
                                  <m:r>
                                    <m:rPr>
                                      <m:sty m:val="p"/>
                                    </m:rPr>
                                    <a:rPr lang="en-US" sz="2000" smtClean="0">
                                      <a:solidFill>
                                        <a:srgbClr val="0070C0"/>
                                      </a:solidFill>
                                      <a:latin typeface="Cambria Math"/>
                                    </a:rPr>
                                    <m:t>sin</m:t>
                                  </m:r>
                                </m:fName>
                                <m:e>
                                  <m:d>
                                    <m:dPr>
                                      <m:ctrlPr>
                                        <a:rPr lang="en-US" sz="2000" i="1">
                                          <a:solidFill>
                                            <a:srgbClr val="0070C0"/>
                                          </a:solidFill>
                                          <a:latin typeface="Cambria Math"/>
                                        </a:rPr>
                                      </m:ctrlPr>
                                    </m:dPr>
                                    <m:e>
                                      <m:r>
                                        <a:rPr lang="en-US" sz="2000" i="1" smtClean="0">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e>
                          </m:d>
                        </m:e>
                      </m:nary>
                      <m:r>
                        <a:rPr lang="en-US" sz="2000" i="1" smtClean="0">
                          <a:solidFill>
                            <a:srgbClr val="0070C0"/>
                          </a:solidFill>
                          <a:latin typeface="Cambria Math"/>
                        </a:rPr>
                        <m:t>          (3)</m:t>
                      </m:r>
                    </m:oMath>
                  </m:oMathPara>
                </a14:m>
                <a:endParaRPr lang="en-US" sz="2000" dirty="0" smtClean="0">
                  <a:solidFill>
                    <a:prstClr val="black"/>
                  </a:solidFill>
                  <a:latin typeface="Calibri"/>
                </a:endParaRPr>
              </a:p>
              <a:p>
                <a:endParaRPr lang="en-US" sz="100" dirty="0">
                  <a:solidFill>
                    <a:prstClr val="black"/>
                  </a:solidFill>
                  <a:latin typeface="Calibri"/>
                </a:endParaRPr>
              </a:p>
              <a:p>
                <a:r>
                  <a:rPr lang="en-US" sz="2100" dirty="0">
                    <a:solidFill>
                      <a:prstClr val="black"/>
                    </a:solidFill>
                    <a:latin typeface="Calibri"/>
                  </a:rPr>
                  <a:t>where </a:t>
                </a:r>
                <a14:m>
                  <m:oMath xmlns:m="http://schemas.openxmlformats.org/officeDocument/2006/math">
                    <m:r>
                      <a:rPr lang="en-US" sz="2100" i="1" smtClean="0">
                        <a:solidFill>
                          <a:prstClr val="black"/>
                        </a:solidFill>
                        <a:latin typeface="Cambria Math" panose="02040503050406030204" pitchFamily="18" charset="0"/>
                        <a:ea typeface="Cambria Math" panose="02040503050406030204" pitchFamily="18" charset="0"/>
                      </a:rPr>
                      <m:t>𝜔</m:t>
                    </m:r>
                    <m:r>
                      <a:rPr lang="en-US" sz="2100" i="1" smtClean="0">
                        <a:solidFill>
                          <a:prstClr val="black"/>
                        </a:solidFill>
                        <a:latin typeface="Cambria Math" panose="02040503050406030204" pitchFamily="18" charset="0"/>
                        <a:ea typeface="Cambria Math" panose="02040503050406030204" pitchFamily="18" charset="0"/>
                      </a:rPr>
                      <m:t>=</m:t>
                    </m:r>
                    <m:f>
                      <m:fPr>
                        <m:ctrlPr>
                          <a:rPr lang="en-US" sz="2100" i="1" smtClean="0">
                            <a:solidFill>
                              <a:prstClr val="black"/>
                            </a:solidFill>
                            <a:latin typeface="Cambria Math"/>
                            <a:ea typeface="Cambria Math" panose="02040503050406030204" pitchFamily="18" charset="0"/>
                          </a:rPr>
                        </m:ctrlPr>
                      </m:fPr>
                      <m:num>
                        <m:r>
                          <a:rPr lang="en-US" sz="2100" i="1" smtClean="0">
                            <a:solidFill>
                              <a:prstClr val="black"/>
                            </a:solidFill>
                            <a:latin typeface="Cambria Math" panose="02040503050406030204" pitchFamily="18" charset="0"/>
                            <a:ea typeface="Cambria Math" panose="02040503050406030204" pitchFamily="18" charset="0"/>
                          </a:rPr>
                          <m:t>2</m:t>
                        </m:r>
                        <m:r>
                          <a:rPr lang="en-US" sz="2100" i="1" smtClean="0">
                            <a:solidFill>
                              <a:prstClr val="black"/>
                            </a:solidFill>
                            <a:latin typeface="Cambria Math" panose="02040503050406030204" pitchFamily="18" charset="0"/>
                            <a:ea typeface="Cambria Math" panose="02040503050406030204" pitchFamily="18" charset="0"/>
                          </a:rPr>
                          <m:t>𝜋</m:t>
                        </m:r>
                      </m:num>
                      <m:den>
                        <m:r>
                          <a:rPr lang="en-US" sz="2100" i="1" smtClean="0">
                            <a:solidFill>
                              <a:prstClr val="black"/>
                            </a:solidFill>
                            <a:latin typeface="Cambria Math" panose="02040503050406030204" pitchFamily="18" charset="0"/>
                            <a:ea typeface="Cambria Math" panose="02040503050406030204" pitchFamily="18" charset="0"/>
                          </a:rPr>
                          <m:t>𝑇</m:t>
                        </m:r>
                      </m:den>
                    </m:f>
                  </m:oMath>
                </a14:m>
                <a:r>
                  <a:rPr lang="en-US" sz="2100" dirty="0">
                    <a:solidFill>
                      <a:prstClr val="black"/>
                    </a:solidFill>
                    <a:latin typeface="Calibri"/>
                  </a:rPr>
                  <a:t> and </a:t>
                </a:r>
                <a14:m>
                  <m:oMath xmlns:m="http://schemas.openxmlformats.org/officeDocument/2006/math">
                    <m:sSub>
                      <m:sSubPr>
                        <m:ctrlPr>
                          <a:rPr lang="en-US" sz="2100" i="1" smtClean="0">
                            <a:solidFill>
                              <a:prstClr val="black"/>
                            </a:solidFill>
                            <a:latin typeface="Cambria Math"/>
                          </a:rPr>
                        </m:ctrlPr>
                      </m:sSubPr>
                      <m:e>
                        <m:r>
                          <a:rPr lang="en-US" sz="2100" i="1" smtClean="0">
                            <a:solidFill>
                              <a:prstClr val="black"/>
                            </a:solidFill>
                            <a:latin typeface="Cambria Math"/>
                          </a:rPr>
                          <m:t>𝑎</m:t>
                        </m:r>
                      </m:e>
                      <m:sub>
                        <m:r>
                          <a:rPr lang="en-US" sz="2100" i="1" smtClean="0">
                            <a:solidFill>
                              <a:prstClr val="black"/>
                            </a:solidFill>
                            <a:latin typeface="Cambria Math"/>
                          </a:rPr>
                          <m:t>0</m:t>
                        </m:r>
                      </m:sub>
                    </m:sSub>
                    <m:r>
                      <a:rPr lang="en-US" sz="2100" i="1" smtClean="0">
                        <a:solidFill>
                          <a:prstClr val="black"/>
                        </a:solidFill>
                        <a:latin typeface="Cambria Math"/>
                      </a:rPr>
                      <m:t>,</m:t>
                    </m:r>
                    <m:sSub>
                      <m:sSubPr>
                        <m:ctrlPr>
                          <a:rPr lang="en-US" sz="2100" i="1">
                            <a:solidFill>
                              <a:prstClr val="black"/>
                            </a:solidFill>
                            <a:latin typeface="Cambria Math"/>
                          </a:rPr>
                        </m:ctrlPr>
                      </m:sSubPr>
                      <m:e>
                        <m:r>
                          <a:rPr lang="en-US" sz="2100" i="1">
                            <a:solidFill>
                              <a:prstClr val="black"/>
                            </a:solidFill>
                            <a:latin typeface="Cambria Math"/>
                          </a:rPr>
                          <m:t>𝑎</m:t>
                        </m:r>
                      </m:e>
                      <m:sub>
                        <m:r>
                          <a:rPr lang="en-US" sz="2100" i="1" smtClean="0">
                            <a:solidFill>
                              <a:prstClr val="black"/>
                            </a:solidFill>
                            <a:latin typeface="Cambria Math"/>
                          </a:rPr>
                          <m:t>𝑘</m:t>
                        </m:r>
                      </m:sub>
                    </m:sSub>
                  </m:oMath>
                </a14:m>
                <a:r>
                  <a:rPr lang="en-US" sz="2100" dirty="0">
                    <a:solidFill>
                      <a:srgbClr val="0070C0"/>
                    </a:solidFill>
                    <a:latin typeface="Calibri"/>
                    <a:cs typeface="Cordia New" pitchFamily="34" charset="-34"/>
                  </a:rPr>
                  <a:t> </a:t>
                </a:r>
                <a:r>
                  <a:rPr lang="en-US" sz="2100" dirty="0">
                    <a:solidFill>
                      <a:prstClr val="black"/>
                    </a:solidFill>
                    <a:latin typeface="Calibri"/>
                    <a:cs typeface="Cordia New" pitchFamily="34" charset="-34"/>
                  </a:rPr>
                  <a:t>&amp;</a:t>
                </a:r>
                <a:r>
                  <a:rPr lang="en-US" sz="2100" dirty="0">
                    <a:solidFill>
                      <a:srgbClr val="0070C0"/>
                    </a:solidFill>
                    <a:latin typeface="Calibri"/>
                    <a:cs typeface="Cordia New" pitchFamily="34" charset="-34"/>
                  </a:rPr>
                  <a:t> </a:t>
                </a:r>
                <a14:m>
                  <m:oMath xmlns:m="http://schemas.openxmlformats.org/officeDocument/2006/math">
                    <m:sSub>
                      <m:sSubPr>
                        <m:ctrlPr>
                          <a:rPr lang="en-US" sz="2100" i="1">
                            <a:solidFill>
                              <a:prstClr val="black"/>
                            </a:solidFill>
                            <a:latin typeface="Cambria Math"/>
                          </a:rPr>
                        </m:ctrlPr>
                      </m:sSubPr>
                      <m:e>
                        <m:r>
                          <a:rPr lang="en-US" sz="2100" i="1" smtClean="0">
                            <a:solidFill>
                              <a:prstClr val="black"/>
                            </a:solidFill>
                            <a:latin typeface="Cambria Math"/>
                          </a:rPr>
                          <m:t>𝑏</m:t>
                        </m:r>
                      </m:e>
                      <m:sub>
                        <m:r>
                          <a:rPr lang="en-US" sz="2100" i="1" smtClean="0">
                            <a:solidFill>
                              <a:prstClr val="black"/>
                            </a:solidFill>
                            <a:latin typeface="Cambria Math"/>
                          </a:rPr>
                          <m:t>𝑘</m:t>
                        </m:r>
                      </m:sub>
                    </m:sSub>
                  </m:oMath>
                </a14:m>
                <a:r>
                  <a:rPr lang="en-US" sz="2100" dirty="0">
                    <a:solidFill>
                      <a:srgbClr val="0070C0"/>
                    </a:solidFill>
                    <a:latin typeface="Calibri"/>
                    <a:cs typeface="Cordia New" pitchFamily="34" charset="-34"/>
                  </a:rPr>
                  <a:t> </a:t>
                </a:r>
                <a:r>
                  <a:rPr lang="en-US" sz="2100" dirty="0">
                    <a:solidFill>
                      <a:prstClr val="black"/>
                    </a:solidFill>
                    <a:latin typeface="Calibri"/>
                    <a:cs typeface="Cordia New" pitchFamily="34" charset="-34"/>
                  </a:rPr>
                  <a:t>are the </a:t>
                </a:r>
                <a:r>
                  <a:rPr lang="en-US" sz="2100" b="1" dirty="0">
                    <a:solidFill>
                      <a:prstClr val="black"/>
                    </a:solidFill>
                    <a:latin typeface="Calibri"/>
                    <a:cs typeface="Cordia New" pitchFamily="34" charset="-34"/>
                  </a:rPr>
                  <a:t>Fourier coefficients</a:t>
                </a:r>
                <a:r>
                  <a:rPr lang="en-US" sz="2100" b="1" dirty="0" smtClean="0">
                    <a:solidFill>
                      <a:prstClr val="black"/>
                    </a:solidFill>
                    <a:latin typeface="Calibri"/>
                    <a:cs typeface="Cordia New" pitchFamily="34" charset="-34"/>
                  </a:rPr>
                  <a:t>. </a:t>
                </a:r>
                <a:r>
                  <a:rPr lang="en-US" sz="2100" dirty="0">
                    <a:solidFill>
                      <a:prstClr val="black"/>
                    </a:solidFill>
                    <a:latin typeface="Calibri"/>
                  </a:rPr>
                  <a:t>To develop the complex form of the Fourier </a:t>
                </a:r>
                <a:r>
                  <a:rPr lang="en-US" sz="2100" dirty="0" smtClean="0">
                    <a:solidFill>
                      <a:prstClr val="black"/>
                    </a:solidFill>
                    <a:latin typeface="Calibri"/>
                  </a:rPr>
                  <a:t>series </a:t>
                </a:r>
                <a:r>
                  <a:rPr lang="en-US" sz="2100" dirty="0">
                    <a:solidFill>
                      <a:prstClr val="black"/>
                    </a:solidFill>
                    <a:latin typeface="Calibri"/>
                  </a:rPr>
                  <a:t>we proceed as </a:t>
                </a:r>
                <a:r>
                  <a:rPr lang="en-US" sz="2100" dirty="0" smtClean="0">
                    <a:solidFill>
                      <a:prstClr val="black"/>
                    </a:solidFill>
                    <a:latin typeface="Calibri"/>
                  </a:rPr>
                  <a:t>follows</a:t>
                </a:r>
                <a:r>
                  <a:rPr lang="en-US" sz="2100" dirty="0">
                    <a:solidFill>
                      <a:prstClr val="black"/>
                    </a:solidFill>
                    <a:latin typeface="Calibri"/>
                  </a:rPr>
                  <a:t>.</a:t>
                </a:r>
                <a:r>
                  <a:rPr lang="en-US" sz="2100" dirty="0" smtClean="0">
                    <a:solidFill>
                      <a:prstClr val="black"/>
                    </a:solidFill>
                    <a:latin typeface="Calibri"/>
                  </a:rPr>
                  <a:t> Substituting the results:</a:t>
                </a:r>
              </a:p>
              <a:p>
                <a:pPr/>
                <a14:m>
                  <m:oMathPara xmlns:m="http://schemas.openxmlformats.org/officeDocument/2006/math">
                    <m:oMathParaPr>
                      <m:jc m:val="centerGroup"/>
                    </m:oMathParaPr>
                    <m:oMath xmlns:m="http://schemas.openxmlformats.org/officeDocument/2006/math">
                      <m:r>
                        <m:rPr>
                          <m:sty m:val="p"/>
                        </m:rPr>
                        <a:rPr lang="en-US" sz="2000" smtClean="0">
                          <a:solidFill>
                            <a:srgbClr val="0070C0"/>
                          </a:solidFill>
                          <a:latin typeface="Cambria Math"/>
                          <a:cs typeface="Cordia New" pitchFamily="34" charset="-34"/>
                        </a:rPr>
                        <m:t>sin</m:t>
                      </m:r>
                      <m:r>
                        <a:rPr lang="en-US" sz="2000" i="1" smtClean="0">
                          <a:solidFill>
                            <a:srgbClr val="0070C0"/>
                          </a:solidFill>
                          <a:latin typeface="Cambria Math"/>
                          <a:cs typeface="Cordia New" pitchFamily="34" charset="-34"/>
                        </a:rPr>
                        <m:t> </m:t>
                      </m:r>
                      <m:d>
                        <m:dPr>
                          <m:ctrlPr>
                            <a:rPr lang="en-US" sz="2000" i="1" smtClean="0">
                              <a:solidFill>
                                <a:srgbClr val="0070C0"/>
                              </a:solidFill>
                              <a:latin typeface="Cambria Math"/>
                              <a:cs typeface="Cordia New" pitchFamily="34" charset="-34"/>
                            </a:rPr>
                          </m:ctrlPr>
                        </m:dPr>
                        <m:e>
                          <m:r>
                            <a:rPr lang="en-US" sz="2000" i="1" smtClean="0">
                              <a:solidFill>
                                <a:srgbClr val="0070C0"/>
                              </a:solidFill>
                              <a:latin typeface="Cambria Math"/>
                              <a:cs typeface="Cordia New" pitchFamily="34" charset="-34"/>
                            </a:rPr>
                            <m:t>𝑘</m:t>
                          </m:r>
                          <m:r>
                            <a:rPr lang="en-US" sz="2000" i="1" smtClean="0">
                              <a:solidFill>
                                <a:srgbClr val="0070C0"/>
                              </a:solidFill>
                              <a:latin typeface="Cambria Math"/>
                              <a:ea typeface="Cambria Math"/>
                              <a:cs typeface="Cordia New" pitchFamily="34" charset="-34"/>
                            </a:rPr>
                            <m:t>𝜔</m:t>
                          </m:r>
                          <m:r>
                            <a:rPr lang="en-US" sz="2000" i="1" smtClean="0">
                              <a:solidFill>
                                <a:srgbClr val="0070C0"/>
                              </a:solidFill>
                              <a:latin typeface="Cambria Math"/>
                              <a:ea typeface="Cambria Math"/>
                              <a:cs typeface="Cordia New" pitchFamily="34" charset="-34"/>
                            </a:rPr>
                            <m:t>𝑥</m:t>
                          </m:r>
                        </m:e>
                      </m:d>
                      <m:r>
                        <a:rPr lang="en-US" sz="2000" i="1" smtClean="0">
                          <a:solidFill>
                            <a:srgbClr val="0070C0"/>
                          </a:solidFill>
                          <a:latin typeface="Cambria Math"/>
                          <a:cs typeface="Cordia New" pitchFamily="34" charset="-34"/>
                        </a:rPr>
                        <m:t>=</m:t>
                      </m:r>
                      <m:f>
                        <m:fPr>
                          <m:ctrlPr>
                            <a:rPr lang="en-US" sz="2000" i="1" smtClean="0">
                              <a:solidFill>
                                <a:srgbClr val="0070C0"/>
                              </a:solidFill>
                              <a:latin typeface="Cambria Math"/>
                              <a:cs typeface="Cordia New" pitchFamily="34" charset="-34"/>
                            </a:rPr>
                          </m:ctrlPr>
                        </m:fPr>
                        <m:num>
                          <m:sSup>
                            <m:sSupPr>
                              <m:ctrlPr>
                                <a:rPr lang="en-US" sz="2000" i="1" smtClean="0">
                                  <a:solidFill>
                                    <a:srgbClr val="0070C0"/>
                                  </a:solidFill>
                                  <a:latin typeface="Cambria Math"/>
                                  <a:cs typeface="Cordia New" pitchFamily="34" charset="-34"/>
                                </a:rPr>
                              </m:ctrlPr>
                            </m:sSupPr>
                            <m:e>
                              <m:r>
                                <a:rPr lang="en-US" sz="2000" i="1" smtClean="0">
                                  <a:solidFill>
                                    <a:srgbClr val="0070C0"/>
                                  </a:solidFill>
                                  <a:latin typeface="Cambria Math"/>
                                  <a:cs typeface="Cordia New" pitchFamily="34" charset="-34"/>
                                </a:rPr>
                                <m:t>𝑒</m:t>
                              </m:r>
                            </m:e>
                            <m:sup>
                              <m:r>
                                <a:rPr lang="en-US" sz="2000" i="1" smtClean="0">
                                  <a:solidFill>
                                    <a:srgbClr val="0070C0"/>
                                  </a:solidFill>
                                  <a:latin typeface="Cambria Math"/>
                                  <a:cs typeface="Cordia New" pitchFamily="34" charset="-34"/>
                                </a:rPr>
                                <m:t>𝑖𝑘</m:t>
                              </m:r>
                              <m:r>
                                <a:rPr lang="en-US" sz="2000" i="1" smtClean="0">
                                  <a:solidFill>
                                    <a:srgbClr val="0070C0"/>
                                  </a:solidFill>
                                  <a:latin typeface="Cambria Math"/>
                                  <a:ea typeface="Cambria Math"/>
                                  <a:cs typeface="Cordia New" pitchFamily="34" charset="-34"/>
                                </a:rPr>
                                <m:t>𝜔</m:t>
                              </m:r>
                              <m:r>
                                <a:rPr lang="en-US" sz="2000" i="1" smtClean="0">
                                  <a:solidFill>
                                    <a:srgbClr val="0070C0"/>
                                  </a:solidFill>
                                  <a:latin typeface="Cambria Math"/>
                                  <a:ea typeface="Cambria Math"/>
                                  <a:cs typeface="Cordia New" pitchFamily="34" charset="-34"/>
                                </a:rPr>
                                <m:t>𝑥</m:t>
                              </m:r>
                            </m:sup>
                          </m:sSup>
                          <m:r>
                            <a:rPr lang="en-US" sz="2000" i="1" smtClean="0">
                              <a:solidFill>
                                <a:srgbClr val="0070C0"/>
                              </a:solidFill>
                              <a:latin typeface="Cambria Math"/>
                              <a:cs typeface="Cordia New" pitchFamily="34" charset="-34"/>
                            </a:rPr>
                            <m:t>−</m:t>
                          </m:r>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smtClean="0">
                                  <a:solidFill>
                                    <a:srgbClr val="0070C0"/>
                                  </a:solidFill>
                                  <a:latin typeface="Cambria Math"/>
                                  <a:cs typeface="Cordia New" pitchFamily="34" charset="-34"/>
                                </a:rPr>
                                <m:t>−</m:t>
                              </m:r>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num>
                        <m:den>
                          <m:r>
                            <a:rPr lang="en-US" sz="2000" i="1" smtClean="0">
                              <a:solidFill>
                                <a:srgbClr val="0070C0"/>
                              </a:solidFill>
                              <a:latin typeface="Cambria Math"/>
                              <a:cs typeface="Cordia New" pitchFamily="34" charset="-34"/>
                            </a:rPr>
                            <m:t>2</m:t>
                          </m:r>
                          <m:r>
                            <a:rPr lang="en-US" sz="2000" i="1" smtClean="0">
                              <a:solidFill>
                                <a:srgbClr val="0070C0"/>
                              </a:solidFill>
                              <a:latin typeface="Cambria Math"/>
                              <a:cs typeface="Cordia New" pitchFamily="34" charset="-34"/>
                            </a:rPr>
                            <m:t>𝑖</m:t>
                          </m:r>
                        </m:den>
                      </m:f>
                      <m:r>
                        <a:rPr lang="en-US" sz="2000" i="1">
                          <a:solidFill>
                            <a:srgbClr val="0070C0"/>
                          </a:solidFill>
                          <a:latin typeface="Cambria Math"/>
                          <a:cs typeface="Cordia New" pitchFamily="34" charset="-34"/>
                        </a:rPr>
                        <m:t> </m:t>
                      </m:r>
                      <m:r>
                        <a:rPr lang="en-US" sz="2000" i="1">
                          <a:solidFill>
                            <a:prstClr val="black"/>
                          </a:solidFill>
                          <a:latin typeface="Cambria Math"/>
                          <a:cs typeface="Cordia New" pitchFamily="34" charset="-34"/>
                        </a:rPr>
                        <m:t>       </m:t>
                      </m:r>
                      <m:r>
                        <m:rPr>
                          <m:sty m:val="p"/>
                        </m:rPr>
                        <a:rPr lang="en-US" sz="2000">
                          <a:solidFill>
                            <a:prstClr val="black"/>
                          </a:solidFill>
                          <a:latin typeface="Cambria Math"/>
                          <a:cs typeface="Cordia New" pitchFamily="34" charset="-34"/>
                        </a:rPr>
                        <m:t>and</m:t>
                      </m:r>
                      <m:r>
                        <a:rPr lang="en-US" sz="2000" i="1" smtClean="0">
                          <a:solidFill>
                            <a:prstClr val="black"/>
                          </a:solidFill>
                          <a:latin typeface="Cambria Math"/>
                          <a:cs typeface="Cordia New" pitchFamily="34" charset="-34"/>
                        </a:rPr>
                        <m:t>       </m:t>
                      </m:r>
                      <m:r>
                        <m:rPr>
                          <m:sty m:val="p"/>
                        </m:rPr>
                        <a:rPr lang="en-US" sz="2000" smtClean="0">
                          <a:solidFill>
                            <a:srgbClr val="0070C0"/>
                          </a:solidFill>
                          <a:latin typeface="Cambria Math"/>
                          <a:cs typeface="Cordia New" pitchFamily="34" charset="-34"/>
                        </a:rPr>
                        <m:t>cos</m:t>
                      </m:r>
                      <m:r>
                        <a:rPr lang="en-US" sz="2000" i="1">
                          <a:solidFill>
                            <a:srgbClr val="0070C0"/>
                          </a:solidFill>
                          <a:latin typeface="Cambria Math"/>
                          <a:cs typeface="Cordia New" pitchFamily="34" charset="-34"/>
                        </a:rPr>
                        <m:t> </m:t>
                      </m:r>
                      <m:d>
                        <m:dPr>
                          <m:ctrlPr>
                            <a:rPr lang="en-US" sz="2000" i="1">
                              <a:solidFill>
                                <a:srgbClr val="0070C0"/>
                              </a:solidFill>
                              <a:latin typeface="Cambria Math"/>
                              <a:cs typeface="Cordia New" pitchFamily="34" charset="-34"/>
                            </a:rPr>
                          </m:ctrlPr>
                        </m:dPr>
                        <m:e>
                          <m:r>
                            <a:rPr lang="en-US" sz="2000" i="1">
                              <a:solidFill>
                                <a:srgbClr val="0070C0"/>
                              </a:solidFill>
                              <a:latin typeface="Cambria Math"/>
                              <a:cs typeface="Cordia New" pitchFamily="34" charset="-34"/>
                            </a:rPr>
                            <m:t>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e>
                      </m:d>
                      <m:r>
                        <a:rPr lang="en-US" sz="2000" i="1">
                          <a:solidFill>
                            <a:srgbClr val="0070C0"/>
                          </a:solidFill>
                          <a:latin typeface="Cambria Math"/>
                          <a:cs typeface="Cordia New" pitchFamily="34" charset="-34"/>
                        </a:rPr>
                        <m:t>=</m:t>
                      </m:r>
                      <m:f>
                        <m:fPr>
                          <m:ctrlPr>
                            <a:rPr lang="en-US" sz="2000" i="1">
                              <a:solidFill>
                                <a:srgbClr val="0070C0"/>
                              </a:solidFill>
                              <a:latin typeface="Cambria Math"/>
                              <a:cs typeface="Cordia New" pitchFamily="34" charset="-34"/>
                            </a:rPr>
                          </m:ctrlPr>
                        </m:fPr>
                        <m:num>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r>
                            <a:rPr lang="en-US" sz="2000" i="1" smtClean="0">
                              <a:solidFill>
                                <a:srgbClr val="0070C0"/>
                              </a:solidFill>
                              <a:latin typeface="Cambria Math"/>
                              <a:cs typeface="Cordia New" pitchFamily="34" charset="-34"/>
                            </a:rPr>
                            <m:t>+</m:t>
                          </m:r>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a:solidFill>
                                    <a:srgbClr val="0070C0"/>
                                  </a:solidFill>
                                  <a:latin typeface="Cambria Math"/>
                                  <a:cs typeface="Cordia New" pitchFamily="34" charset="-34"/>
                                </a:rPr>
                                <m:t>−</m:t>
                              </m:r>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num>
                        <m:den>
                          <m:r>
                            <a:rPr lang="en-US" sz="2000" i="1">
                              <a:solidFill>
                                <a:srgbClr val="0070C0"/>
                              </a:solidFill>
                              <a:latin typeface="Cambria Math"/>
                              <a:cs typeface="Cordia New" pitchFamily="34" charset="-34"/>
                            </a:rPr>
                            <m:t>2</m:t>
                          </m:r>
                        </m:den>
                      </m:f>
                    </m:oMath>
                  </m:oMathPara>
                </a14:m>
                <a:endParaRPr lang="en-US" sz="2000" dirty="0" smtClean="0">
                  <a:solidFill>
                    <a:prstClr val="black"/>
                  </a:solidFill>
                  <a:latin typeface="Calibri"/>
                  <a:cs typeface="Cordia New" pitchFamily="34" charset="-34"/>
                </a:endParaRPr>
              </a:p>
              <a:p>
                <a:r>
                  <a:rPr lang="en-US" sz="2100" dirty="0">
                    <a:solidFill>
                      <a:prstClr val="black"/>
                    </a:solidFill>
                    <a:latin typeface="Calibri"/>
                    <a:cs typeface="Cordia New" pitchFamily="34" charset="-34"/>
                  </a:rPr>
                  <a:t>i</a:t>
                </a:r>
                <a:r>
                  <a:rPr lang="en-US" sz="2100" dirty="0" smtClean="0">
                    <a:solidFill>
                      <a:prstClr val="black"/>
                    </a:solidFill>
                    <a:latin typeface="Calibri"/>
                    <a:cs typeface="Cordia New" pitchFamily="34" charset="-34"/>
                  </a:rPr>
                  <a:t>n </a:t>
                </a:r>
                <a14:m>
                  <m:oMath xmlns:m="http://schemas.openxmlformats.org/officeDocument/2006/math">
                    <m:r>
                      <a:rPr lang="en-US" sz="2100" i="1" dirty="0" smtClean="0">
                        <a:solidFill>
                          <a:prstClr val="black"/>
                        </a:solidFill>
                        <a:latin typeface="Cambria Math"/>
                        <a:cs typeface="Cordia New" pitchFamily="34" charset="-34"/>
                      </a:rPr>
                      <m:t>(1)</m:t>
                    </m:r>
                  </m:oMath>
                </a14:m>
                <a:r>
                  <a:rPr lang="en-US" sz="2100" dirty="0" smtClean="0">
                    <a:solidFill>
                      <a:prstClr val="black"/>
                    </a:solidFill>
                    <a:latin typeface="Calibri"/>
                    <a:cs typeface="Cordia New" pitchFamily="34" charset="-34"/>
                  </a:rPr>
                  <a:t> and simplifying we get:</a:t>
                </a:r>
              </a:p>
              <a:p>
                <a:pPr/>
                <a14:m>
                  <m:oMathPara xmlns:m="http://schemas.openxmlformats.org/officeDocument/2006/math">
                    <m:oMathParaPr>
                      <m:jc m:val="centerGroup"/>
                    </m:oMathParaPr>
                    <m:oMath xmlns:m="http://schemas.openxmlformats.org/officeDocument/2006/math">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a:solidFill>
                            <a:srgbClr val="0070C0"/>
                          </a:solidFill>
                          <a:latin typeface="Cambria Math"/>
                        </a:rPr>
                        <m:t>=</m:t>
                      </m:r>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0</m:t>
                              </m:r>
                            </m:sub>
                          </m:sSub>
                        </m:num>
                        <m:den>
                          <m:r>
                            <a:rPr lang="en-US" sz="2000" i="1">
                              <a:solidFill>
                                <a:srgbClr val="0070C0"/>
                              </a:solidFill>
                              <a:latin typeface="Cambria Math"/>
                            </a:rPr>
                            <m:t>2</m:t>
                          </m:r>
                        </m:den>
                      </m:f>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d>
                            <m:dPr>
                              <m:begChr m:val="["/>
                              <m:endChr m:val="]"/>
                              <m:ctrlPr>
                                <a:rPr lang="en-US" sz="2000" i="1">
                                  <a:solidFill>
                                    <a:srgbClr val="0070C0"/>
                                  </a:solidFill>
                                  <a:latin typeface="Cambria Math"/>
                                </a:rPr>
                              </m:ctrlPr>
                            </m:dPr>
                            <m:e>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𝑘</m:t>
                                      </m:r>
                                    </m:sub>
                                  </m:sSub>
                                  <m:r>
                                    <a:rPr lang="en-US" sz="2000" i="1">
                                      <a:solidFill>
                                        <a:srgbClr val="0070C0"/>
                                      </a:solidFill>
                                      <a:latin typeface="Cambria Math"/>
                                    </a:rPr>
                                    <m:t>−</m:t>
                                  </m:r>
                                  <m:r>
                                    <a:rPr lang="en-US" sz="2000" i="1">
                                      <a:solidFill>
                                        <a:srgbClr val="0070C0"/>
                                      </a:solidFill>
                                      <a:latin typeface="Cambria Math" panose="02040503050406030204" pitchFamily="18" charset="0"/>
                                    </a:rPr>
                                    <m:t>𝑖</m:t>
                                  </m:r>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𝑏</m:t>
                                      </m:r>
                                    </m:e>
                                    <m:sub>
                                      <m:r>
                                        <a:rPr lang="en-US" sz="2000" i="1">
                                          <a:solidFill>
                                            <a:srgbClr val="0070C0"/>
                                          </a:solidFill>
                                          <a:latin typeface="Cambria Math" panose="02040503050406030204" pitchFamily="18" charset="0"/>
                                        </a:rPr>
                                        <m:t>𝑘</m:t>
                                      </m:r>
                                    </m:sub>
                                  </m:sSub>
                                </m:num>
                                <m:den>
                                  <m:r>
                                    <a:rPr lang="en-US" sz="2000" i="1">
                                      <a:solidFill>
                                        <a:srgbClr val="0070C0"/>
                                      </a:solidFill>
                                      <a:latin typeface="Cambria Math"/>
                                    </a:rPr>
                                    <m:t>2</m:t>
                                  </m:r>
                                </m:den>
                              </m:f>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a:rPr>
                                <m:t>+</m:t>
                              </m:r>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𝑘</m:t>
                                      </m:r>
                                    </m:sub>
                                  </m:sSub>
                                  <m:r>
                                    <a:rPr lang="en-US" sz="2000" i="1" smtClean="0">
                                      <a:solidFill>
                                        <a:srgbClr val="0070C0"/>
                                      </a:solidFill>
                                      <a:latin typeface="Cambria Math"/>
                                    </a:rPr>
                                    <m:t>+</m:t>
                                  </m:r>
                                  <m:r>
                                    <a:rPr lang="en-US" sz="2000" i="1">
                                      <a:solidFill>
                                        <a:srgbClr val="0070C0"/>
                                      </a:solidFill>
                                      <a:latin typeface="Cambria Math" panose="02040503050406030204" pitchFamily="18" charset="0"/>
                                    </a:rPr>
                                    <m:t>𝑖</m:t>
                                  </m:r>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𝑏</m:t>
                                      </m:r>
                                    </m:e>
                                    <m:sub>
                                      <m:r>
                                        <a:rPr lang="en-US" sz="2000" i="1">
                                          <a:solidFill>
                                            <a:srgbClr val="0070C0"/>
                                          </a:solidFill>
                                          <a:latin typeface="Cambria Math" panose="02040503050406030204" pitchFamily="18" charset="0"/>
                                        </a:rPr>
                                        <m:t>𝑘</m:t>
                                      </m:r>
                                    </m:sub>
                                  </m:sSub>
                                </m:num>
                                <m:den>
                                  <m:r>
                                    <a:rPr lang="en-US" sz="2000" i="1">
                                      <a:solidFill>
                                        <a:srgbClr val="0070C0"/>
                                      </a:solidFill>
                                      <a:latin typeface="Cambria Math"/>
                                    </a:rPr>
                                    <m:t>2</m:t>
                                  </m:r>
                                </m:den>
                              </m:f>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a:rPr>
                                    <m:t>−</m:t>
                                  </m:r>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e>
                          </m:d>
                        </m:e>
                      </m:nary>
                      <m:r>
                        <a:rPr lang="en-US" sz="2000" i="1" dirty="0" smtClean="0">
                          <a:solidFill>
                            <a:srgbClr val="0070C0"/>
                          </a:solidFill>
                          <a:latin typeface="Cambria Math"/>
                        </a:rPr>
                        <m:t>       (4)</m:t>
                      </m:r>
                    </m:oMath>
                  </m:oMathPara>
                </a14:m>
                <a:endParaRPr lang="en-US" sz="2000" dirty="0" smtClean="0">
                  <a:solidFill>
                    <a:srgbClr val="0070C0"/>
                  </a:solidFill>
                  <a:latin typeface="Calibri"/>
                </a:endParaRPr>
              </a:p>
              <a:p>
                <a:endParaRPr lang="en-US" sz="400" dirty="0" smtClean="0">
                  <a:solidFill>
                    <a:prstClr val="black"/>
                  </a:solidFill>
                  <a:latin typeface="Calibri"/>
                  <a:cs typeface="Cordia New" pitchFamily="34" charset="-34"/>
                </a:endParaRPr>
              </a:p>
              <a:p>
                <a:r>
                  <a:rPr lang="en-US" sz="2100" dirty="0" smtClean="0">
                    <a:solidFill>
                      <a:prstClr val="black"/>
                    </a:solidFill>
                    <a:latin typeface="Calibri"/>
                    <a:cs typeface="Cordia New" pitchFamily="34" charset="-34"/>
                  </a:rPr>
                  <a:t> </a:t>
                </a:r>
                <a14:m>
                  <m:oMath xmlns:m="http://schemas.openxmlformats.org/officeDocument/2006/math">
                    <m:r>
                      <m:rPr>
                        <m:sty m:val="p"/>
                      </m:rPr>
                      <a:rPr lang="en-US" sz="2100" smtClean="0">
                        <a:solidFill>
                          <a:prstClr val="black"/>
                        </a:solidFill>
                        <a:latin typeface="Cambria Math"/>
                      </a:rPr>
                      <m:t>Let</m:t>
                    </m:r>
                    <m:r>
                      <a:rPr lang="en-US" sz="2100" smtClean="0">
                        <a:solidFill>
                          <a:prstClr val="black"/>
                        </a:solidFill>
                        <a:latin typeface="Cambria Math"/>
                      </a:rPr>
                      <m:t>                                       </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𝑐</m:t>
                        </m:r>
                      </m:e>
                      <m:sub>
                        <m:r>
                          <a:rPr lang="en-US" sz="2100" i="1">
                            <a:solidFill>
                              <a:srgbClr val="0070C0"/>
                            </a:solidFill>
                            <a:latin typeface="Cambria Math"/>
                          </a:rPr>
                          <m:t>0</m:t>
                        </m:r>
                      </m:sub>
                    </m:sSub>
                    <m:r>
                      <a:rPr lang="en-US" sz="2100" i="1" smtClean="0">
                        <a:solidFill>
                          <a:srgbClr val="0070C0"/>
                        </a:solidFill>
                        <a:latin typeface="Cambria Math"/>
                      </a:rPr>
                      <m:t>,           </m:t>
                    </m:r>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r>
                      <a:rPr lang="en-US" sz="2100" i="1" dirty="0">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r>
                          <a:rPr lang="en-US" sz="2100" i="1">
                            <a:solidFill>
                              <a:srgbClr val="0070C0"/>
                            </a:solidFill>
                            <a:latin typeface="Cambria Math"/>
                          </a:rPr>
                          <m:t>𝑖</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num>
                      <m:den>
                        <m:r>
                          <a:rPr lang="en-US" sz="2100" i="1">
                            <a:solidFill>
                              <a:srgbClr val="0070C0"/>
                            </a:solidFill>
                            <a:latin typeface="Cambria Math"/>
                          </a:rPr>
                          <m:t>2</m:t>
                        </m:r>
                      </m:den>
                    </m:f>
                    <m:r>
                      <a:rPr lang="en-US" sz="2100" smtClean="0">
                        <a:solidFill>
                          <a:srgbClr val="0070C0"/>
                        </a:solidFill>
                        <a:latin typeface="Cambria Math"/>
                      </a:rPr>
                      <m:t>       </m:t>
                    </m:r>
                    <m:r>
                      <m:rPr>
                        <m:sty m:val="p"/>
                      </m:rPr>
                      <a:rPr lang="en-US" sz="2100" smtClean="0">
                        <a:solidFill>
                          <a:prstClr val="black"/>
                        </a:solidFill>
                        <a:latin typeface="Cambria Math"/>
                      </a:rPr>
                      <m:t>and</m:t>
                    </m:r>
                    <m:r>
                      <a:rPr lang="en-US" sz="2100" i="1" smtClean="0">
                        <a:solidFill>
                          <a:srgbClr val="0070C0"/>
                        </a:solidFill>
                        <a:latin typeface="Cambria Math"/>
                      </a:rPr>
                      <m:t>         </m:t>
                    </m:r>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smtClean="0">
                            <a:solidFill>
                              <a:srgbClr val="0070C0"/>
                            </a:solidFill>
                            <a:latin typeface="Cambria Math"/>
                          </a:rPr>
                          <m:t>−</m:t>
                        </m:r>
                        <m:r>
                          <a:rPr lang="en-US" sz="2100" i="1" dirty="0">
                            <a:solidFill>
                              <a:srgbClr val="0070C0"/>
                            </a:solidFill>
                            <a:latin typeface="Cambria Math"/>
                          </a:rPr>
                          <m:t>𝑘</m:t>
                        </m:r>
                      </m:sub>
                    </m:sSub>
                    <m:r>
                      <a:rPr lang="en-US" sz="2100" i="1" dirty="0" smtClean="0">
                        <a:solidFill>
                          <a:srgbClr val="0070C0"/>
                        </a:solidFill>
                        <a:latin typeface="Cambria Math"/>
                      </a:rPr>
                      <m:t>=</m:t>
                    </m:r>
                    <m:acc>
                      <m:accPr>
                        <m:chr m:val="̅"/>
                        <m:ctrlPr>
                          <a:rPr lang="en-US" sz="2100" i="1" dirty="0">
                            <a:solidFill>
                              <a:srgbClr val="0070C0"/>
                            </a:solidFill>
                            <a:latin typeface="Cambria Math"/>
                          </a:rPr>
                        </m:ctrlPr>
                      </m:accPr>
                      <m:e>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e>
                    </m:acc>
                    <m:r>
                      <a:rPr lang="en-US" sz="2100" i="1" dirty="0" smtClean="0">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smtClean="0">
                            <a:solidFill>
                              <a:srgbClr val="0070C0"/>
                            </a:solidFill>
                            <a:latin typeface="Cambria Math"/>
                          </a:rPr>
                          <m:t>+</m:t>
                        </m:r>
                        <m:r>
                          <a:rPr lang="en-US" sz="2100" i="1">
                            <a:solidFill>
                              <a:srgbClr val="0070C0"/>
                            </a:solidFill>
                            <a:latin typeface="Cambria Math"/>
                          </a:rPr>
                          <m:t>𝑖</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num>
                      <m:den>
                        <m:r>
                          <a:rPr lang="en-US" sz="2100" i="1">
                            <a:solidFill>
                              <a:srgbClr val="0070C0"/>
                            </a:solidFill>
                            <a:latin typeface="Cambria Math"/>
                          </a:rPr>
                          <m:t>2</m:t>
                        </m:r>
                      </m:den>
                    </m:f>
                    <m:r>
                      <a:rPr lang="en-US" sz="2100" i="1" smtClean="0">
                        <a:solidFill>
                          <a:srgbClr val="0070C0"/>
                        </a:solidFill>
                        <a:latin typeface="Cambria Math"/>
                      </a:rPr>
                      <m:t>          (5)</m:t>
                    </m:r>
                  </m:oMath>
                </a14:m>
                <a:endParaRPr lang="en-US" sz="2100" dirty="0" smtClean="0">
                  <a:solidFill>
                    <a:prstClr val="black"/>
                  </a:solidFill>
                  <a:latin typeface="Calibri"/>
                  <a:cs typeface="Cordia New" pitchFamily="34" charset="-34"/>
                </a:endParaRPr>
              </a:p>
              <a:p>
                <a:r>
                  <a:rPr lang="en-US" sz="2100" dirty="0" smtClean="0">
                    <a:solidFill>
                      <a:prstClr val="black"/>
                    </a:solidFill>
                    <a:latin typeface="Calibri"/>
                  </a:rPr>
                  <a:t>Using (3) in (2) we get: </a:t>
                </a:r>
              </a:p>
              <a:p>
                <a:pPr/>
                <a14:m>
                  <m:oMathPara xmlns:m="http://schemas.openxmlformats.org/officeDocument/2006/math">
                    <m:oMathParaPr>
                      <m:jc m:val="centerGroup"/>
                    </m:oMathParaPr>
                    <m:oMath xmlns:m="http://schemas.openxmlformats.org/officeDocument/2006/math">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0</m:t>
                          </m:r>
                        </m:sub>
                      </m:sSub>
                      <m:r>
                        <a:rPr lang="en-US" sz="2000" i="1" smtClean="0">
                          <a:solidFill>
                            <a:srgbClr val="0070C0"/>
                          </a:solidFill>
                          <a:latin typeface="Cambria Math"/>
                        </a:rPr>
                        <m:t>+</m:t>
                      </m:r>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smtClean="0">
                                  <a:solidFill>
                                    <a:srgbClr val="0070C0"/>
                                  </a:solidFill>
                                  <a:latin typeface="Cambria Math"/>
                                </a:rPr>
                                <m:t>𝑐</m:t>
                              </m:r>
                            </m:e>
                            <m:sub>
                              <m:r>
                                <a:rPr lang="en-US" sz="2000" i="1">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smtClean="0">
                                      <a:solidFill>
                                        <a:srgbClr val="0070C0"/>
                                      </a:solidFill>
                                      <a:latin typeface="Cambria Math"/>
                                    </a:rPr>
                                    <m:t>𝑐</m:t>
                                  </m:r>
                                </m:e>
                                <m:sub>
                                  <m:r>
                                    <a:rPr lang="en-US" sz="2000" i="1" smtClean="0">
                                      <a:solidFill>
                                        <a:srgbClr val="0070C0"/>
                                      </a:solidFill>
                                      <a:latin typeface="Cambria Math"/>
                                    </a:rPr>
                                    <m:t>−</m:t>
                                  </m:r>
                                  <m:r>
                                    <a:rPr lang="en-US" sz="2000" i="1" smtClean="0">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a:rPr>
                                    <m:t>−</m:t>
                                  </m:r>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e>
                          </m:nary>
                        </m:e>
                      </m:nary>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0</m:t>
                          </m:r>
                        </m:sub>
                      </m:sSub>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m:t>
                              </m:r>
                              <m:r>
                                <a:rPr lang="en-US" sz="2000" i="1" smtClean="0">
                                  <a:solidFill>
                                    <a:srgbClr val="0070C0"/>
                                  </a:solidFill>
                                  <a:latin typeface="Cambria Math"/>
                                </a:rPr>
                                <m:t>−</m:t>
                              </m:r>
                              <m:r>
                                <a:rPr lang="en-US" sz="2000" i="1">
                                  <a:solidFill>
                                    <a:srgbClr val="0070C0"/>
                                  </a:solidFill>
                                  <a:latin typeface="Cambria Math"/>
                                  <a:ea typeface="Cambria Math"/>
                                </a:rPr>
                                <m:t>∞</m:t>
                              </m:r>
                            </m:sub>
                            <m:sup>
                              <m:r>
                                <a:rPr lang="en-US" sz="2000" i="1" smtClean="0">
                                  <a:solidFill>
                                    <a:srgbClr val="0070C0"/>
                                  </a:solidFill>
                                  <a:latin typeface="Cambria Math"/>
                                </a:rPr>
                                <m:t>−1</m:t>
                              </m:r>
                            </m:sup>
                            <m:e>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e>
                          </m:nary>
                        </m:e>
                      </m:nary>
                      <m:r>
                        <a:rPr lang="en-US" sz="2000" i="1" dirty="0" smtClean="0">
                          <a:solidFill>
                            <a:srgbClr val="0070C0"/>
                          </a:solidFill>
                          <a:latin typeface="Cambria Math"/>
                        </a:rPr>
                        <m:t>        (6)</m:t>
                      </m:r>
                    </m:oMath>
                  </m:oMathPara>
                </a14:m>
                <a:endParaRPr lang="en-US" sz="2100" dirty="0" smtClean="0">
                  <a:solidFill>
                    <a:prstClr val="black"/>
                  </a:solidFill>
                  <a:latin typeface="Calibri"/>
                  <a:cs typeface="Cordia New" pitchFamily="34" charset="-34"/>
                </a:endParaRPr>
              </a:p>
              <a:p>
                <a:endParaRPr lang="en-US" sz="600" dirty="0" smtClean="0">
                  <a:solidFill>
                    <a:prstClr val="black"/>
                  </a:solidFill>
                  <a:latin typeface="Calibri"/>
                  <a:cs typeface="Cordia New" pitchFamily="34" charset="-34"/>
                </a:endParaRPr>
              </a:p>
              <a:p>
                <a:r>
                  <a:rPr lang="en-US" sz="2100" dirty="0" smtClean="0">
                    <a:solidFill>
                      <a:prstClr val="black"/>
                    </a:solidFill>
                    <a:latin typeface="Calibri"/>
                    <a:cs typeface="Cordia New" pitchFamily="34" charset="-34"/>
                  </a:rPr>
                  <a:t>Note that (1) and (6) are same equations and this form of series is known as </a:t>
                </a:r>
                <a:r>
                  <a:rPr lang="en-US" sz="2100" b="1" dirty="0" smtClean="0">
                    <a:solidFill>
                      <a:prstClr val="black"/>
                    </a:solidFill>
                    <a:latin typeface="Calibri"/>
                    <a:cs typeface="Cordia New" pitchFamily="34" charset="-34"/>
                  </a:rPr>
                  <a:t>complex </a:t>
                </a:r>
                <a:r>
                  <a:rPr lang="en-US" sz="2100" dirty="0" smtClean="0">
                    <a:solidFill>
                      <a:prstClr val="black"/>
                    </a:solidFill>
                    <a:latin typeface="Calibri"/>
                    <a:cs typeface="Cordia New" pitchFamily="34" charset="-34"/>
                  </a:rPr>
                  <a:t>or</a:t>
                </a:r>
                <a:r>
                  <a:rPr lang="en-US" sz="2100" b="1" dirty="0" smtClean="0">
                    <a:solidFill>
                      <a:prstClr val="black"/>
                    </a:solidFill>
                    <a:latin typeface="Calibri"/>
                    <a:cs typeface="Cordia New" pitchFamily="34" charset="-34"/>
                  </a:rPr>
                  <a:t> exponential form</a:t>
                </a:r>
                <a:r>
                  <a:rPr lang="en-US" sz="2100" dirty="0" smtClean="0">
                    <a:solidFill>
                      <a:prstClr val="black"/>
                    </a:solidFill>
                    <a:latin typeface="Calibri"/>
                    <a:cs typeface="Cordia New" pitchFamily="34" charset="-34"/>
                  </a:rPr>
                  <a:t>.</a:t>
                </a:r>
                <a:endParaRPr lang="en-US" sz="1100" b="1" dirty="0">
                  <a:solidFill>
                    <a:prstClr val="black"/>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79" y="541511"/>
                <a:ext cx="11874323" cy="5991384"/>
              </a:xfrm>
              <a:prstGeom prst="rect">
                <a:avLst/>
              </a:prstGeom>
              <a:blipFill rotWithShape="1">
                <a:blip r:embed="rId2"/>
                <a:stretch>
                  <a:fillRect l="-616" t="-610" b="-10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03630"/>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smtClean="0">
                <a:solidFill>
                  <a:srgbClr val="0070C0"/>
                </a:solidFill>
                <a:latin typeface="Calibri"/>
              </a:rPr>
              <a:t>Complex form of Fourier </a:t>
            </a:r>
            <a:r>
              <a:rPr lang="en-US" sz="3400" b="1" dirty="0">
                <a:solidFill>
                  <a:srgbClr val="0070C0"/>
                </a:solidFill>
                <a:latin typeface="Calibri"/>
              </a:rPr>
              <a:t>Series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381960" y="2552760"/>
              <a:ext cx="2296080" cy="2714760"/>
            </p14:xfrm>
          </p:contentPart>
        </mc:Choice>
        <mc:Fallback xmlns="">
          <p:pic>
            <p:nvPicPr>
              <p:cNvPr id="2" name="Ink 1"/>
              <p:cNvPicPr/>
              <p:nvPr/>
            </p:nvPicPr>
            <p:blipFill>
              <a:blip r:embed="rId4"/>
              <a:stretch>
                <a:fillRect/>
              </a:stretch>
            </p:blipFill>
            <p:spPr>
              <a:xfrm>
                <a:off x="9372600" y="2543400"/>
                <a:ext cx="2314800" cy="2733480"/>
              </a:xfrm>
              <a:prstGeom prst="rect">
                <a:avLst/>
              </a:prstGeom>
            </p:spPr>
          </p:pic>
        </mc:Fallback>
      </mc:AlternateContent>
    </p:spTree>
    <p:extLst>
      <p:ext uri="{BB962C8B-B14F-4D97-AF65-F5344CB8AC3E}">
        <p14:creationId xmlns:p14="http://schemas.microsoft.com/office/powerpoint/2010/main" val="33342238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309092" y="478879"/>
                <a:ext cx="11681138" cy="306237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smtClean="0">
                    <a:solidFill>
                      <a:prstClr val="black"/>
                    </a:solidFill>
                    <a:latin typeface="Calibri"/>
                  </a:rPr>
                  <a:t>Equation </a:t>
                </a:r>
                <a14:m>
                  <m:oMath xmlns:m="http://schemas.openxmlformats.org/officeDocument/2006/math">
                    <m:r>
                      <a:rPr lang="en-US" sz="2200" i="1" dirty="0" smtClean="0">
                        <a:solidFill>
                          <a:prstClr val="black"/>
                        </a:solidFill>
                        <a:latin typeface="Cambria Math"/>
                      </a:rPr>
                      <m:t>(6)</m:t>
                    </m:r>
                  </m:oMath>
                </a14:m>
                <a:r>
                  <a:rPr lang="en-US" sz="2200" dirty="0">
                    <a:solidFill>
                      <a:prstClr val="black"/>
                    </a:solidFill>
                    <a:latin typeface="Calibri"/>
                  </a:rPr>
                  <a:t> </a:t>
                </a:r>
                <a:r>
                  <a:rPr lang="en-US" sz="2200" dirty="0" smtClean="0">
                    <a:solidFill>
                      <a:prstClr val="black"/>
                    </a:solidFill>
                    <a:latin typeface="Calibri"/>
                  </a:rPr>
                  <a:t>can be </a:t>
                </a:r>
                <a:r>
                  <a:rPr lang="en-US" sz="2200" dirty="0">
                    <a:solidFill>
                      <a:prstClr val="black"/>
                    </a:solidFill>
                    <a:latin typeface="Calibri"/>
                  </a:rPr>
                  <a:t>converted back to the trigonometric </a:t>
                </a:r>
                <a:r>
                  <a:rPr lang="en-US" sz="2200" dirty="0" smtClean="0">
                    <a:solidFill>
                      <a:prstClr val="black"/>
                    </a:solidFill>
                    <a:latin typeface="Calibri"/>
                  </a:rPr>
                  <a:t>form. By using </a:t>
                </a:r>
                <a14:m>
                  <m:oMath xmlns:m="http://schemas.openxmlformats.org/officeDocument/2006/math">
                    <m:d>
                      <m:dPr>
                        <m:ctrlPr>
                          <a:rPr lang="en-US" sz="2200" i="1" dirty="0" smtClean="0">
                            <a:solidFill>
                              <a:prstClr val="black"/>
                            </a:solidFill>
                            <a:latin typeface="Cambria Math"/>
                          </a:rPr>
                        </m:ctrlPr>
                      </m:dPr>
                      <m:e>
                        <m:r>
                          <a:rPr lang="en-US" sz="2200" i="1" dirty="0" smtClean="0">
                            <a:solidFill>
                              <a:prstClr val="black"/>
                            </a:solidFill>
                            <a:latin typeface="Cambria Math"/>
                          </a:rPr>
                          <m:t>5</m:t>
                        </m:r>
                      </m:e>
                    </m:d>
                    <m:r>
                      <a:rPr lang="en-US" sz="2200" i="1" dirty="0" smtClean="0">
                        <a:solidFill>
                          <a:prstClr val="black"/>
                        </a:solidFill>
                        <a:latin typeface="Cambria Math"/>
                      </a:rPr>
                      <m:t>,</m:t>
                    </m:r>
                  </m:oMath>
                </a14:m>
                <a:r>
                  <a:rPr lang="en-US" sz="2200" dirty="0" smtClean="0">
                    <a:solidFill>
                      <a:prstClr val="black"/>
                    </a:solidFill>
                    <a:latin typeface="Calibri"/>
                  </a:rPr>
                  <a:t> we have</a:t>
                </a:r>
              </a:p>
              <a:p>
                <a:endParaRPr lang="en-US" sz="5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a:solidFill>
                                <a:srgbClr val="0070C0"/>
                              </a:solidFill>
                              <a:latin typeface="Cambria Math"/>
                            </a:rPr>
                          </m:ctrlPr>
                        </m:sSubPr>
                        <m:e>
                          <m:r>
                            <a:rPr lang="en-US" sz="2400" i="1">
                              <a:solidFill>
                                <a:srgbClr val="0070C0"/>
                              </a:solidFill>
                              <a:latin typeface="Cambria Math"/>
                            </a:rPr>
                            <m:t>𝑎</m:t>
                          </m:r>
                        </m:e>
                        <m:sub>
                          <m:r>
                            <a:rPr lang="en-US" sz="2400" i="1">
                              <a:solidFill>
                                <a:srgbClr val="0070C0"/>
                              </a:solidFill>
                              <a:latin typeface="Cambria Math"/>
                            </a:rPr>
                            <m:t>0</m:t>
                          </m:r>
                        </m:sub>
                      </m:sSub>
                      <m:r>
                        <a:rPr lang="en-US" sz="2400" i="1">
                          <a:solidFill>
                            <a:srgbClr val="0070C0"/>
                          </a:solidFill>
                          <a:latin typeface="Cambria Math"/>
                        </a:rPr>
                        <m:t>=</m:t>
                      </m:r>
                      <m:r>
                        <a:rPr lang="en-US" sz="2400" i="1" smtClean="0">
                          <a:solidFill>
                            <a:srgbClr val="0070C0"/>
                          </a:solidFill>
                          <a:latin typeface="Cambria Math"/>
                        </a:rPr>
                        <m:t>2</m:t>
                      </m:r>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i="1">
                              <a:solidFill>
                                <a:srgbClr val="0070C0"/>
                              </a:solidFill>
                              <a:latin typeface="Cambria Math"/>
                            </a:rPr>
                            <m:t>0</m:t>
                          </m:r>
                        </m:sub>
                      </m:sSub>
                      <m:r>
                        <a:rPr lang="en-US" sz="2400" i="1">
                          <a:solidFill>
                            <a:srgbClr val="0070C0"/>
                          </a:solidFill>
                          <a:latin typeface="Cambria Math"/>
                        </a:rPr>
                        <m:t>,           </m:t>
                      </m:r>
                      <m:sSub>
                        <m:sSubPr>
                          <m:ctrlPr>
                            <a:rPr lang="en-US" sz="2400" i="1" dirty="0">
                              <a:solidFill>
                                <a:srgbClr val="0070C0"/>
                              </a:solidFill>
                              <a:latin typeface="Cambria Math"/>
                            </a:rPr>
                          </m:ctrlPr>
                        </m:sSubPr>
                        <m:e>
                          <m:r>
                            <a:rPr lang="en-US" sz="2400" i="1" dirty="0" smtClean="0">
                              <a:solidFill>
                                <a:srgbClr val="0070C0"/>
                              </a:solidFill>
                              <a:latin typeface="Cambria Math"/>
                            </a:rPr>
                            <m:t>𝑎</m:t>
                          </m:r>
                        </m:e>
                        <m:sub>
                          <m:r>
                            <a:rPr lang="en-US" sz="2400" i="1" dirty="0">
                              <a:solidFill>
                                <a:srgbClr val="0070C0"/>
                              </a:solidFill>
                              <a:latin typeface="Cambria Math"/>
                            </a:rPr>
                            <m:t>𝑘</m:t>
                          </m:r>
                        </m:sub>
                      </m:sSub>
                      <m:r>
                        <a:rPr lang="en-US" sz="2400" i="1" dirty="0">
                          <a:solidFill>
                            <a:srgbClr val="0070C0"/>
                          </a:solidFill>
                          <a:latin typeface="Cambria Math"/>
                        </a:rPr>
                        <m:t>=</m:t>
                      </m:r>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i="1">
                              <a:solidFill>
                                <a:srgbClr val="0070C0"/>
                              </a:solidFill>
                              <a:latin typeface="Cambria Math"/>
                            </a:rPr>
                            <m:t>𝑘</m:t>
                          </m:r>
                        </m:sub>
                      </m:sSub>
                      <m:r>
                        <a:rPr lang="en-US" sz="2400" i="1">
                          <a:solidFill>
                            <a:srgbClr val="0070C0"/>
                          </a:solidFill>
                          <a:latin typeface="Cambria Math"/>
                        </a:rPr>
                        <m:t>+</m:t>
                      </m:r>
                      <m:acc>
                        <m:accPr>
                          <m:chr m:val="̅"/>
                          <m:ctrlPr>
                            <a:rPr lang="en-US" sz="2400" i="1" dirty="0">
                              <a:solidFill>
                                <a:srgbClr val="0070C0"/>
                              </a:solidFill>
                              <a:latin typeface="Cambria Math"/>
                            </a:rPr>
                          </m:ctrlPr>
                        </m:accPr>
                        <m:e>
                          <m:sSub>
                            <m:sSubPr>
                              <m:ctrlPr>
                                <a:rPr lang="en-US" sz="2400" i="1" dirty="0">
                                  <a:solidFill>
                                    <a:srgbClr val="0070C0"/>
                                  </a:solidFill>
                                  <a:latin typeface="Cambria Math"/>
                                </a:rPr>
                              </m:ctrlPr>
                            </m:sSubPr>
                            <m:e>
                              <m:r>
                                <a:rPr lang="en-US" sz="2400" i="1" dirty="0">
                                  <a:solidFill>
                                    <a:srgbClr val="0070C0"/>
                                  </a:solidFill>
                                  <a:latin typeface="Cambria Math"/>
                                </a:rPr>
                                <m:t>𝑐</m:t>
                              </m:r>
                            </m:e>
                            <m:sub>
                              <m:r>
                                <a:rPr lang="en-US" sz="2400" i="1" dirty="0">
                                  <a:solidFill>
                                    <a:srgbClr val="0070C0"/>
                                  </a:solidFill>
                                  <a:latin typeface="Cambria Math"/>
                                </a:rPr>
                                <m:t>𝑘</m:t>
                              </m:r>
                            </m:sub>
                          </m:sSub>
                        </m:e>
                      </m:acc>
                      <m:r>
                        <a:rPr lang="en-US" sz="2400" dirty="0" smtClean="0">
                          <a:solidFill>
                            <a:srgbClr val="0070C0"/>
                          </a:solidFill>
                          <a:latin typeface="Cambria Math"/>
                        </a:rPr>
                        <m:t>     </m:t>
                      </m:r>
                      <m:r>
                        <m:rPr>
                          <m:sty m:val="p"/>
                        </m:rPr>
                        <a:rPr lang="en-US" sz="2400">
                          <a:solidFill>
                            <a:prstClr val="black"/>
                          </a:solidFill>
                          <a:latin typeface="Cambria Math"/>
                        </a:rPr>
                        <m:t>and</m:t>
                      </m:r>
                      <m:r>
                        <a:rPr lang="en-US" sz="2400" i="1">
                          <a:solidFill>
                            <a:srgbClr val="0070C0"/>
                          </a:solidFill>
                          <a:latin typeface="Cambria Math"/>
                        </a:rPr>
                        <m:t>         </m:t>
                      </m:r>
                      <m:sSub>
                        <m:sSubPr>
                          <m:ctrlPr>
                            <a:rPr lang="en-US" sz="2400" i="1" dirty="0">
                              <a:solidFill>
                                <a:srgbClr val="0070C0"/>
                              </a:solidFill>
                              <a:latin typeface="Cambria Math"/>
                            </a:rPr>
                          </m:ctrlPr>
                        </m:sSubPr>
                        <m:e>
                          <m:r>
                            <a:rPr lang="en-US" sz="2400" i="1" dirty="0" smtClean="0">
                              <a:solidFill>
                                <a:srgbClr val="0070C0"/>
                              </a:solidFill>
                              <a:latin typeface="Cambria Math"/>
                            </a:rPr>
                            <m:t>𝑏</m:t>
                          </m:r>
                        </m:e>
                        <m:sub>
                          <m:r>
                            <a:rPr lang="en-US" sz="2400" i="1" dirty="0">
                              <a:solidFill>
                                <a:srgbClr val="0070C0"/>
                              </a:solidFill>
                              <a:latin typeface="Cambria Math"/>
                            </a:rPr>
                            <m:t>𝑘</m:t>
                          </m:r>
                        </m:sub>
                      </m:sSub>
                      <m:r>
                        <a:rPr lang="en-US" sz="2400" i="1" dirty="0">
                          <a:solidFill>
                            <a:srgbClr val="0070C0"/>
                          </a:solidFill>
                          <a:latin typeface="Cambria Math"/>
                        </a:rPr>
                        <m:t>=</m:t>
                      </m:r>
                      <m:r>
                        <a:rPr lang="en-US" sz="2400" i="1" dirty="0" smtClean="0">
                          <a:solidFill>
                            <a:srgbClr val="0070C0"/>
                          </a:solidFill>
                          <a:latin typeface="Cambria Math"/>
                        </a:rPr>
                        <m:t>𝑖</m:t>
                      </m:r>
                      <m:d>
                        <m:dPr>
                          <m:begChr m:val="["/>
                          <m:endChr m:val="]"/>
                          <m:ctrlPr>
                            <a:rPr lang="en-US" sz="2400" i="1" dirty="0" smtClean="0">
                              <a:solidFill>
                                <a:srgbClr val="0070C0"/>
                              </a:solidFill>
                              <a:latin typeface="Cambria Math"/>
                            </a:rPr>
                          </m:ctrlPr>
                        </m:dPr>
                        <m:e>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i="1">
                                  <a:solidFill>
                                    <a:srgbClr val="0070C0"/>
                                  </a:solidFill>
                                  <a:latin typeface="Cambria Math"/>
                                </a:rPr>
                                <m:t>𝑘</m:t>
                              </m:r>
                            </m:sub>
                          </m:sSub>
                          <m:r>
                            <a:rPr lang="en-US" sz="2400" i="1" smtClean="0">
                              <a:solidFill>
                                <a:srgbClr val="0070C0"/>
                              </a:solidFill>
                              <a:latin typeface="Cambria Math"/>
                            </a:rPr>
                            <m:t>−</m:t>
                          </m:r>
                          <m:acc>
                            <m:accPr>
                              <m:chr m:val="̅"/>
                              <m:ctrlPr>
                                <a:rPr lang="en-US" sz="2400" i="1" dirty="0">
                                  <a:solidFill>
                                    <a:srgbClr val="0070C0"/>
                                  </a:solidFill>
                                  <a:latin typeface="Cambria Math"/>
                                </a:rPr>
                              </m:ctrlPr>
                            </m:accPr>
                            <m:e>
                              <m:sSub>
                                <m:sSubPr>
                                  <m:ctrlPr>
                                    <a:rPr lang="en-US" sz="2400" i="1" dirty="0">
                                      <a:solidFill>
                                        <a:srgbClr val="0070C0"/>
                                      </a:solidFill>
                                      <a:latin typeface="Cambria Math"/>
                                    </a:rPr>
                                  </m:ctrlPr>
                                </m:sSubPr>
                                <m:e>
                                  <m:r>
                                    <a:rPr lang="en-US" sz="2400" i="1" dirty="0">
                                      <a:solidFill>
                                        <a:srgbClr val="0070C0"/>
                                      </a:solidFill>
                                      <a:latin typeface="Cambria Math"/>
                                    </a:rPr>
                                    <m:t>𝑐</m:t>
                                  </m:r>
                                </m:e>
                                <m:sub>
                                  <m:r>
                                    <a:rPr lang="en-US" sz="2400" i="1" dirty="0">
                                      <a:solidFill>
                                        <a:srgbClr val="0070C0"/>
                                      </a:solidFill>
                                      <a:latin typeface="Cambria Math"/>
                                    </a:rPr>
                                    <m:t>𝑘</m:t>
                                  </m:r>
                                </m:sub>
                              </m:sSub>
                            </m:e>
                          </m:acc>
                        </m:e>
                      </m:d>
                      <m:r>
                        <a:rPr lang="en-US" sz="2400" i="1" dirty="0" smtClean="0">
                          <a:solidFill>
                            <a:srgbClr val="0070C0"/>
                          </a:solidFill>
                          <a:latin typeface="Cambria Math"/>
                        </a:rPr>
                        <m:t>.       (7)</m:t>
                      </m:r>
                    </m:oMath>
                  </m:oMathPara>
                </a14:m>
                <a:endParaRPr lang="en-US" sz="2400" dirty="0" smtClean="0">
                  <a:solidFill>
                    <a:srgbClr val="0070C0"/>
                  </a:solidFill>
                  <a:latin typeface="Calibri"/>
                </a:endParaRPr>
              </a:p>
              <a:p>
                <a:endParaRPr lang="en-US" sz="600" dirty="0" smtClean="0">
                  <a:solidFill>
                    <a:prstClr val="black"/>
                  </a:solidFill>
                  <a:latin typeface="Calibri"/>
                </a:endParaRPr>
              </a:p>
              <a:p>
                <a:endParaRPr lang="en-US" sz="2200" dirty="0" smtClean="0">
                  <a:solidFill>
                    <a:prstClr val="black"/>
                  </a:solidFill>
                  <a:latin typeface="Calibri"/>
                </a:endParaRPr>
              </a:p>
              <a:p>
                <a:r>
                  <a:rPr lang="en-US" sz="2400" b="1" dirty="0" smtClean="0">
                    <a:solidFill>
                      <a:srgbClr val="C00000"/>
                    </a:solidFill>
                    <a:latin typeface="Calibri"/>
                  </a:rPr>
                  <a:t>Observation:</a:t>
                </a:r>
              </a:p>
              <a:p>
                <a:endParaRPr lang="en-US" sz="2400" b="1" dirty="0" smtClean="0">
                  <a:solidFill>
                    <a:srgbClr val="C00000"/>
                  </a:solidFill>
                  <a:latin typeface="Calibri"/>
                </a:endParaRPr>
              </a:p>
              <a:p>
                <a:pPr marL="342900" indent="-342900">
                  <a:buFont typeface="Arial" pitchFamily="34" charset="0"/>
                  <a:buChar char="•"/>
                </a:pPr>
                <a:r>
                  <a:rPr lang="en-US" sz="2200" dirty="0" smtClean="0">
                    <a:solidFill>
                      <a:prstClr val="black"/>
                    </a:solidFill>
                    <a:latin typeface="Calibri"/>
                  </a:rPr>
                  <a:t>If the given function </a:t>
                </a:r>
                <a14:m>
                  <m:oMath xmlns:m="http://schemas.openxmlformats.org/officeDocument/2006/math">
                    <m:r>
                      <a:rPr lang="en-US" sz="2200" b="1" i="1" smtClean="0">
                        <a:solidFill>
                          <a:prstClr val="black"/>
                        </a:solidFill>
                        <a:latin typeface="Cambria Math"/>
                      </a:rPr>
                      <m:t>𝒇</m:t>
                    </m:r>
                    <m:r>
                      <a:rPr lang="en-US" sz="2200" b="1" i="1" smtClean="0">
                        <a:solidFill>
                          <a:prstClr val="black"/>
                        </a:solidFill>
                        <a:latin typeface="Cambria Math"/>
                      </a:rPr>
                      <m:t>(</m:t>
                    </m:r>
                    <m:r>
                      <a:rPr lang="en-US" sz="2200" b="1" i="1" smtClean="0">
                        <a:solidFill>
                          <a:prstClr val="black"/>
                        </a:solidFill>
                        <a:latin typeface="Cambria Math"/>
                      </a:rPr>
                      <m:t>𝒙</m:t>
                    </m:r>
                    <m:r>
                      <a:rPr lang="en-US" sz="2200" b="1" i="1" smtClean="0">
                        <a:solidFill>
                          <a:prstClr val="black"/>
                        </a:solidFill>
                        <a:latin typeface="Cambria Math"/>
                      </a:rPr>
                      <m:t>)</m:t>
                    </m:r>
                  </m:oMath>
                </a14:m>
                <a:r>
                  <a:rPr lang="en-US" sz="2200" b="1" dirty="0" smtClean="0">
                    <a:solidFill>
                      <a:prstClr val="black"/>
                    </a:solidFill>
                    <a:latin typeface="Calibri"/>
                  </a:rPr>
                  <a:t> is even </a:t>
                </a:r>
                <a:r>
                  <a:rPr lang="en-US" sz="2200" dirty="0" smtClean="0">
                    <a:solidFill>
                      <a:prstClr val="black"/>
                    </a:solidFill>
                    <a:latin typeface="Calibri"/>
                  </a:rPr>
                  <a:t>we have:  </a:t>
                </a:r>
                <a14:m>
                  <m:oMath xmlns:m="http://schemas.openxmlformats.org/officeDocument/2006/math">
                    <m:sSub>
                      <m:sSubPr>
                        <m:ctrlPr>
                          <a:rPr lang="en-US" sz="2200" i="1" smtClean="0">
                            <a:solidFill>
                              <a:srgbClr val="0070C0"/>
                            </a:solidFill>
                            <a:latin typeface="Cambria Math"/>
                          </a:rPr>
                        </m:ctrlPr>
                      </m:sSubPr>
                      <m:e>
                        <m:r>
                          <a:rPr lang="en-US" sz="2200" i="1" smtClean="0">
                            <a:solidFill>
                              <a:srgbClr val="0070C0"/>
                            </a:solidFill>
                            <a:latin typeface="Cambria Math"/>
                          </a:rPr>
                          <m:t>𝑏</m:t>
                        </m:r>
                      </m:e>
                      <m:sub>
                        <m:r>
                          <a:rPr lang="en-US" sz="2200" i="1" smtClean="0">
                            <a:solidFill>
                              <a:srgbClr val="0070C0"/>
                            </a:solidFill>
                            <a:latin typeface="Cambria Math"/>
                          </a:rPr>
                          <m:t>𝑘</m:t>
                        </m:r>
                      </m:sub>
                    </m:sSub>
                    <m:r>
                      <a:rPr lang="en-US" sz="2200" i="1" smtClean="0">
                        <a:solidFill>
                          <a:srgbClr val="0070C0"/>
                        </a:solidFill>
                        <a:latin typeface="Cambria Math"/>
                      </a:rPr>
                      <m:t>=0</m:t>
                    </m:r>
                    <m:r>
                      <a:rPr lang="en-US" sz="2200" i="1" smtClean="0">
                        <a:solidFill>
                          <a:srgbClr val="0070C0"/>
                        </a:solidFill>
                        <a:latin typeface="Cambria Math"/>
                        <a:ea typeface="Cambria Math"/>
                      </a:rPr>
                      <m:t>⇒</m:t>
                    </m:r>
                    <m:sSub>
                      <m:sSubPr>
                        <m:ctrlPr>
                          <a:rPr lang="en-US" sz="2200" i="1" smtClean="0">
                            <a:solidFill>
                              <a:srgbClr val="0070C0"/>
                            </a:solidFill>
                            <a:latin typeface="Cambria Math"/>
                            <a:ea typeface="Cambria Math"/>
                          </a:rPr>
                        </m:ctrlPr>
                      </m:sSubPr>
                      <m:e>
                        <m:r>
                          <a:rPr lang="en-US" sz="2200" i="1" smtClean="0">
                            <a:solidFill>
                              <a:srgbClr val="0070C0"/>
                            </a:solidFill>
                            <a:latin typeface="Cambria Math"/>
                            <a:ea typeface="Cambria Math"/>
                          </a:rPr>
                          <m:t>𝑐</m:t>
                        </m:r>
                      </m:e>
                      <m:sub>
                        <m:r>
                          <a:rPr lang="en-US" sz="2200" i="1" smtClean="0">
                            <a:solidFill>
                              <a:srgbClr val="0070C0"/>
                            </a:solidFill>
                            <a:latin typeface="Cambria Math"/>
                            <a:ea typeface="Cambria Math"/>
                          </a:rPr>
                          <m:t>𝑘</m:t>
                        </m:r>
                      </m:sub>
                    </m:sSub>
                    <m:r>
                      <a:rPr lang="en-US" sz="2200" i="1" smtClean="0">
                        <a:solidFill>
                          <a:srgbClr val="0070C0"/>
                        </a:solidFill>
                        <a:latin typeface="Cambria Math"/>
                        <a:ea typeface="Cambria Math"/>
                      </a:rPr>
                      <m:t>=</m:t>
                    </m:r>
                    <m:acc>
                      <m:accPr>
                        <m:chr m:val="̅"/>
                        <m:ctrlPr>
                          <a:rPr lang="en-US" sz="2200" i="1" smtClean="0">
                            <a:solidFill>
                              <a:srgbClr val="0070C0"/>
                            </a:solidFill>
                            <a:latin typeface="Cambria Math"/>
                            <a:ea typeface="Cambria Math"/>
                          </a:rPr>
                        </m:ctrlPr>
                      </m:accPr>
                      <m:e>
                        <m:sSub>
                          <m:sSubPr>
                            <m:ctrlPr>
                              <a:rPr lang="en-US" sz="2200" i="1">
                                <a:solidFill>
                                  <a:srgbClr val="0070C0"/>
                                </a:solidFill>
                                <a:latin typeface="Cambria Math"/>
                                <a:ea typeface="Cambria Math"/>
                              </a:rPr>
                            </m:ctrlPr>
                          </m:sSubPr>
                          <m:e>
                            <m:r>
                              <a:rPr lang="en-US" sz="2200" i="1">
                                <a:solidFill>
                                  <a:srgbClr val="0070C0"/>
                                </a:solidFill>
                                <a:latin typeface="Cambria Math"/>
                                <a:ea typeface="Cambria Math"/>
                              </a:rPr>
                              <m:t>𝑐</m:t>
                            </m:r>
                          </m:e>
                          <m:sub>
                            <m:r>
                              <a:rPr lang="en-US" sz="2200" i="1">
                                <a:solidFill>
                                  <a:srgbClr val="0070C0"/>
                                </a:solidFill>
                                <a:latin typeface="Cambria Math"/>
                                <a:ea typeface="Cambria Math"/>
                              </a:rPr>
                              <m:t>𝑘</m:t>
                            </m:r>
                          </m:sub>
                        </m:sSub>
                      </m:e>
                    </m:acc>
                    <m:r>
                      <a:rPr lang="en-US" sz="2200" i="1" smtClean="0">
                        <a:solidFill>
                          <a:srgbClr val="0070C0"/>
                        </a:solidFill>
                        <a:latin typeface="Cambria Math"/>
                      </a:rPr>
                      <m:t>     </m:t>
                    </m:r>
                    <m:r>
                      <m:rPr>
                        <m:sty m:val="p"/>
                      </m:rPr>
                      <a:rPr lang="en-US" sz="2200" smtClean="0">
                        <a:solidFill>
                          <a:prstClr val="black"/>
                        </a:solidFill>
                        <a:latin typeface="Cambria Math"/>
                      </a:rPr>
                      <m:t>and</m:t>
                    </m:r>
                    <m:r>
                      <a:rPr lang="en-US" sz="2200" i="1" smtClean="0">
                        <a:solidFill>
                          <a:srgbClr val="0070C0"/>
                        </a:solidFill>
                        <a:latin typeface="Cambria Math"/>
                      </a:rPr>
                      <m:t>    </m:t>
                    </m:r>
                    <m:sSub>
                      <m:sSubPr>
                        <m:ctrlPr>
                          <a:rPr lang="en-US" sz="2200" i="1" smtClean="0">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𝑘</m:t>
                        </m:r>
                      </m:sub>
                    </m:sSub>
                    <m:r>
                      <a:rPr lang="en-US" sz="2200" i="1" smtClean="0">
                        <a:solidFill>
                          <a:srgbClr val="0070C0"/>
                        </a:solidFill>
                        <a:latin typeface="Cambria Math"/>
                      </a:rPr>
                      <m:t>=2</m:t>
                    </m:r>
                    <m:sSub>
                      <m:sSubPr>
                        <m:ctrlPr>
                          <a:rPr lang="en-US" sz="2200" i="1" smtClean="0">
                            <a:solidFill>
                              <a:srgbClr val="0070C0"/>
                            </a:solidFill>
                            <a:latin typeface="Cambria Math"/>
                          </a:rPr>
                        </m:ctrlPr>
                      </m:sSubPr>
                      <m:e>
                        <m:r>
                          <a:rPr lang="en-US" sz="2200" i="1" smtClean="0">
                            <a:solidFill>
                              <a:srgbClr val="0070C0"/>
                            </a:solidFill>
                            <a:latin typeface="Cambria Math"/>
                          </a:rPr>
                          <m:t>𝑐</m:t>
                        </m:r>
                      </m:e>
                      <m:sub>
                        <m:r>
                          <a:rPr lang="en-US" sz="2200" i="1" smtClean="0">
                            <a:solidFill>
                              <a:srgbClr val="0070C0"/>
                            </a:solidFill>
                            <a:latin typeface="Cambria Math"/>
                          </a:rPr>
                          <m:t>𝑘</m:t>
                        </m:r>
                      </m:sub>
                    </m:sSub>
                    <m:r>
                      <a:rPr lang="en-US" sz="2200" i="1" smtClean="0">
                        <a:solidFill>
                          <a:srgbClr val="0070C0"/>
                        </a:solidFill>
                        <a:latin typeface="Cambria Math"/>
                      </a:rPr>
                      <m:t>.</m:t>
                    </m:r>
                  </m:oMath>
                </a14:m>
                <a:endParaRPr lang="en-US" sz="2200" dirty="0" smtClean="0">
                  <a:solidFill>
                    <a:srgbClr val="0070C0"/>
                  </a:solidFill>
                  <a:latin typeface="Calibri"/>
                </a:endParaRPr>
              </a:p>
              <a:p>
                <a:pPr marL="342900" indent="-342900">
                  <a:buFont typeface="Arial" pitchFamily="34" charset="0"/>
                  <a:buChar char="•"/>
                </a:pPr>
                <a:endParaRPr lang="en-US" sz="2200" dirty="0" smtClean="0">
                  <a:solidFill>
                    <a:srgbClr val="0070C0"/>
                  </a:solidFill>
                  <a:latin typeface="Calibri"/>
                </a:endParaRPr>
              </a:p>
              <a:p>
                <a:pPr marL="342900" indent="-342900">
                  <a:buFont typeface="Arial" pitchFamily="34" charset="0"/>
                  <a:buChar char="•"/>
                </a:pPr>
                <a:r>
                  <a:rPr lang="en-US" sz="2200" dirty="0">
                    <a:solidFill>
                      <a:prstClr val="black"/>
                    </a:solidFill>
                    <a:latin typeface="Calibri"/>
                  </a:rPr>
                  <a:t>If the given function </a:t>
                </a:r>
                <a14:m>
                  <m:oMath xmlns:m="http://schemas.openxmlformats.org/officeDocument/2006/math">
                    <m:r>
                      <a:rPr lang="en-US" sz="2200" b="1" i="1">
                        <a:solidFill>
                          <a:prstClr val="black"/>
                        </a:solidFill>
                        <a:latin typeface="Cambria Math"/>
                      </a:rPr>
                      <m:t>𝒇</m:t>
                    </m:r>
                    <m:r>
                      <a:rPr lang="en-US" sz="2200" b="1" i="1">
                        <a:solidFill>
                          <a:prstClr val="black"/>
                        </a:solidFill>
                        <a:latin typeface="Cambria Math"/>
                      </a:rPr>
                      <m:t>(</m:t>
                    </m:r>
                    <m:r>
                      <a:rPr lang="en-US" sz="2200" b="1" i="1">
                        <a:solidFill>
                          <a:prstClr val="black"/>
                        </a:solidFill>
                        <a:latin typeface="Cambria Math"/>
                      </a:rPr>
                      <m:t>𝒙</m:t>
                    </m:r>
                    <m:r>
                      <a:rPr lang="en-US" sz="2200" b="1" i="1">
                        <a:solidFill>
                          <a:prstClr val="black"/>
                        </a:solidFill>
                        <a:latin typeface="Cambria Math"/>
                      </a:rPr>
                      <m:t>)</m:t>
                    </m:r>
                  </m:oMath>
                </a14:m>
                <a:r>
                  <a:rPr lang="en-US" sz="2200" b="1" dirty="0">
                    <a:solidFill>
                      <a:prstClr val="black"/>
                    </a:solidFill>
                    <a:latin typeface="Calibri"/>
                  </a:rPr>
                  <a:t> is </a:t>
                </a:r>
                <a:r>
                  <a:rPr lang="en-US" sz="2200" b="1" dirty="0" smtClean="0">
                    <a:solidFill>
                      <a:prstClr val="black"/>
                    </a:solidFill>
                    <a:latin typeface="Calibri"/>
                  </a:rPr>
                  <a:t>odd </a:t>
                </a:r>
                <a:r>
                  <a:rPr lang="en-US" sz="2200" dirty="0">
                    <a:solidFill>
                      <a:prstClr val="black"/>
                    </a:solidFill>
                    <a:latin typeface="Calibri"/>
                  </a:rPr>
                  <a:t>we have</a:t>
                </a:r>
                <a:r>
                  <a:rPr lang="en-US" sz="2200" dirty="0">
                    <a:solidFill>
                      <a:prstClr val="black"/>
                    </a:solidFill>
                  </a:rPr>
                  <a:t> </a:t>
                </a:r>
                <a14:m>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0</m:t>
                        </m:r>
                      </m:sub>
                    </m:sSub>
                    <m:r>
                      <a:rPr lang="en-US" sz="2200" i="1" smtClean="0">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=0</m:t>
                    </m:r>
                    <m:r>
                      <a:rPr lang="en-US" sz="2200" i="1">
                        <a:solidFill>
                          <a:srgbClr val="0070C0"/>
                        </a:solidFill>
                        <a:latin typeface="Cambria Math"/>
                        <a:ea typeface="Cambria Math"/>
                      </a:rPr>
                      <m:t>⇒</m:t>
                    </m:r>
                    <m:acc>
                      <m:accPr>
                        <m:chr m:val="̅"/>
                        <m:ctrlPr>
                          <a:rPr lang="en-US" sz="2200" i="1">
                            <a:solidFill>
                              <a:srgbClr val="0070C0"/>
                            </a:solidFill>
                            <a:latin typeface="Cambria Math"/>
                            <a:ea typeface="Cambria Math"/>
                          </a:rPr>
                        </m:ctrlPr>
                      </m:accPr>
                      <m:e>
                        <m:sSub>
                          <m:sSubPr>
                            <m:ctrlPr>
                              <a:rPr lang="en-US" sz="2200" i="1">
                                <a:solidFill>
                                  <a:srgbClr val="0070C0"/>
                                </a:solidFill>
                                <a:latin typeface="Cambria Math"/>
                                <a:ea typeface="Cambria Math"/>
                              </a:rPr>
                            </m:ctrlPr>
                          </m:sSubPr>
                          <m:e>
                            <m:r>
                              <a:rPr lang="en-US" sz="2200" i="1">
                                <a:solidFill>
                                  <a:srgbClr val="0070C0"/>
                                </a:solidFill>
                                <a:latin typeface="Cambria Math"/>
                                <a:ea typeface="Cambria Math"/>
                              </a:rPr>
                              <m:t>𝑐</m:t>
                            </m:r>
                          </m:e>
                          <m:sub>
                            <m:r>
                              <a:rPr lang="en-US" sz="2200" i="1">
                                <a:solidFill>
                                  <a:srgbClr val="0070C0"/>
                                </a:solidFill>
                                <a:latin typeface="Cambria Math"/>
                                <a:ea typeface="Cambria Math"/>
                              </a:rPr>
                              <m:t>𝑘</m:t>
                            </m:r>
                          </m:sub>
                        </m:sSub>
                      </m:e>
                    </m:acc>
                    <m:r>
                      <a:rPr lang="en-US" sz="2200" i="1">
                        <a:solidFill>
                          <a:srgbClr val="0070C0"/>
                        </a:solidFill>
                        <a:latin typeface="Cambria Math"/>
                        <a:ea typeface="Cambria Math"/>
                      </a:rPr>
                      <m:t>=</m:t>
                    </m:r>
                    <m:r>
                      <a:rPr lang="en-US" sz="2200" i="1" smtClean="0">
                        <a:solidFill>
                          <a:srgbClr val="0070C0"/>
                        </a:solidFill>
                        <a:latin typeface="Cambria Math"/>
                        <a:ea typeface="Cambria Math"/>
                      </a:rPr>
                      <m:t>−</m:t>
                    </m:r>
                    <m:sSub>
                      <m:sSubPr>
                        <m:ctrlPr>
                          <a:rPr lang="en-US" sz="2200" i="1">
                            <a:solidFill>
                              <a:srgbClr val="0070C0"/>
                            </a:solidFill>
                            <a:latin typeface="Cambria Math"/>
                            <a:ea typeface="Cambria Math"/>
                          </a:rPr>
                        </m:ctrlPr>
                      </m:sSubPr>
                      <m:e>
                        <m:r>
                          <a:rPr lang="en-US" sz="2200" i="1">
                            <a:solidFill>
                              <a:srgbClr val="0070C0"/>
                            </a:solidFill>
                            <a:latin typeface="Cambria Math"/>
                            <a:ea typeface="Cambria Math"/>
                          </a:rPr>
                          <m:t>𝑐</m:t>
                        </m:r>
                      </m:e>
                      <m:sub>
                        <m:r>
                          <a:rPr lang="en-US" sz="2200" i="1">
                            <a:solidFill>
                              <a:srgbClr val="0070C0"/>
                            </a:solidFill>
                            <a:latin typeface="Cambria Math"/>
                            <a:ea typeface="Cambria Math"/>
                          </a:rPr>
                          <m:t>𝑘</m:t>
                        </m:r>
                      </m:sub>
                    </m:sSub>
                    <m:r>
                      <a:rPr lang="en-US" sz="2200" smtClean="0">
                        <a:solidFill>
                          <a:srgbClr val="0070C0"/>
                        </a:solidFill>
                        <a:latin typeface="Cambria Math"/>
                        <a:ea typeface="Cambria Math"/>
                      </a:rPr>
                      <m:t>   </m:t>
                    </m:r>
                    <m:r>
                      <m:rPr>
                        <m:sty m:val="p"/>
                      </m:rPr>
                      <a:rPr lang="en-US" sz="2200">
                        <a:solidFill>
                          <a:prstClr val="black"/>
                        </a:solidFill>
                        <a:latin typeface="Cambria Math"/>
                      </a:rPr>
                      <m:t>and</m:t>
                    </m:r>
                    <m:r>
                      <a:rPr lang="en-US" sz="2200" i="1">
                        <a:solidFill>
                          <a:srgbClr val="0070C0"/>
                        </a:solidFill>
                        <a:latin typeface="Cambria Math"/>
                      </a:rPr>
                      <m:t>    </m:t>
                    </m:r>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=2</m:t>
                    </m:r>
                    <m:r>
                      <a:rPr lang="en-US" sz="2200" i="1" smtClean="0">
                        <a:solidFill>
                          <a:srgbClr val="0070C0"/>
                        </a:solidFill>
                        <a:latin typeface="Cambria Math"/>
                      </a:rPr>
                      <m:t>𝑖</m:t>
                    </m:r>
                    <m:sSub>
                      <m:sSubPr>
                        <m:ctrlPr>
                          <a:rPr lang="en-US" sz="2200" i="1">
                            <a:solidFill>
                              <a:srgbClr val="0070C0"/>
                            </a:solidFill>
                            <a:latin typeface="Cambria Math"/>
                          </a:rPr>
                        </m:ctrlPr>
                      </m:sSubPr>
                      <m:e>
                        <m:r>
                          <a:rPr lang="en-US" sz="2200" i="1">
                            <a:solidFill>
                              <a:srgbClr val="0070C0"/>
                            </a:solidFill>
                            <a:latin typeface="Cambria Math"/>
                          </a:rPr>
                          <m:t>𝑐</m:t>
                        </m:r>
                      </m:e>
                      <m:sub>
                        <m:r>
                          <a:rPr lang="en-US" sz="2200" i="1">
                            <a:solidFill>
                              <a:srgbClr val="0070C0"/>
                            </a:solidFill>
                            <a:latin typeface="Cambria Math"/>
                          </a:rPr>
                          <m:t>𝑘</m:t>
                        </m:r>
                      </m:sub>
                    </m:sSub>
                    <m:r>
                      <a:rPr lang="en-US" sz="2200" i="1">
                        <a:solidFill>
                          <a:srgbClr val="0070C0"/>
                        </a:solidFill>
                        <a:latin typeface="Cambria Math"/>
                      </a:rPr>
                      <m:t>.</m:t>
                    </m:r>
                  </m:oMath>
                </a14:m>
                <a:endParaRPr lang="en-US" sz="2200" dirty="0">
                  <a:solidFill>
                    <a:srgbClr val="0070C0"/>
                  </a:solidFill>
                </a:endParaRPr>
              </a:p>
            </p:txBody>
          </p:sp>
        </mc:Choice>
        <mc:Fallback xmlns="">
          <p:sp>
            <p:nvSpPr>
              <p:cNvPr id="6" name="TextBox 3">
                <a:extLst>
                  <a:ext uri="{FF2B5EF4-FFF2-40B4-BE49-F238E27FC236}">
                    <a16:creationId xmlns="" xmlns:a16="http://schemas.microsoft.com/office/drawing/2014/main" xmlns:a14="http://schemas.microsoft.com/office/drawing/2010/main" id="{D2EF2406-5CFE-4A40-9926-7DF6ADA09D2B}"/>
                  </a:ext>
                </a:extLst>
              </p:cNvPr>
              <p:cNvSpPr txBox="1">
                <a:spLocks noRot="1" noChangeAspect="1" noMove="1" noResize="1" noEditPoints="1" noAdjustHandles="1" noChangeArrowheads="1" noChangeShapeType="1" noTextEdit="1"/>
              </p:cNvSpPr>
              <p:nvPr/>
            </p:nvSpPr>
            <p:spPr bwMode="auto">
              <a:xfrm>
                <a:off x="309092" y="478879"/>
                <a:ext cx="11681138" cy="3062377"/>
              </a:xfrm>
              <a:prstGeom prst="rect">
                <a:avLst/>
              </a:prstGeom>
              <a:blipFill rotWithShape="1">
                <a:blip r:embed="rId2"/>
                <a:stretch>
                  <a:fillRect l="-835" t="-1195" b="-31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9758962" y="1640735"/>
                <a:ext cx="14666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dirty="0">
                              <a:solidFill>
                                <a:srgbClr val="0070C0"/>
                              </a:solidFill>
                              <a:latin typeface="Cambria Math"/>
                            </a:rPr>
                          </m:ctrlPr>
                        </m:dPr>
                        <m:e>
                          <m:r>
                            <a:rPr lang="en-US" i="1" dirty="0">
                              <a:solidFill>
                                <a:srgbClr val="0070C0"/>
                              </a:solidFill>
                              <a:latin typeface="Cambria Math"/>
                            </a:rPr>
                            <m:t>𝑘</m:t>
                          </m:r>
                          <m:r>
                            <a:rPr lang="en-US" i="1" dirty="0">
                              <a:solidFill>
                                <a:srgbClr val="0070C0"/>
                              </a:solidFill>
                              <a:latin typeface="Cambria Math"/>
                            </a:rPr>
                            <m:t>=1,2,…</m:t>
                          </m:r>
                        </m:e>
                      </m:d>
                    </m:oMath>
                  </m:oMathPara>
                </a14:m>
                <a:endParaRPr lang="en-US"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9758962" y="1640735"/>
                <a:ext cx="146662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76120" y="2781360"/>
              <a:ext cx="11544840" cy="3438720"/>
            </p14:xfrm>
          </p:contentPart>
        </mc:Choice>
        <mc:Fallback xmlns="">
          <p:pic>
            <p:nvPicPr>
              <p:cNvPr id="2" name="Ink 1"/>
              <p:cNvPicPr/>
              <p:nvPr/>
            </p:nvPicPr>
            <p:blipFill>
              <a:blip r:embed="rId5"/>
              <a:stretch>
                <a:fillRect/>
              </a:stretch>
            </p:blipFill>
            <p:spPr>
              <a:xfrm>
                <a:off x="266760" y="2772000"/>
                <a:ext cx="11563560" cy="3457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019320" y="4371840"/>
              <a:ext cx="7191720" cy="2038680"/>
            </p14:xfrm>
          </p:contentPart>
        </mc:Choice>
        <mc:Fallback xmlns="">
          <p:pic>
            <p:nvPicPr>
              <p:cNvPr id="3" name="Ink 2"/>
              <p:cNvPicPr/>
              <p:nvPr/>
            </p:nvPicPr>
            <p:blipFill>
              <a:blip r:embed="rId7"/>
              <a:stretch>
                <a:fillRect/>
              </a:stretch>
            </p:blipFill>
            <p:spPr>
              <a:xfrm>
                <a:off x="3009960" y="4362480"/>
                <a:ext cx="7210440" cy="2057400"/>
              </a:xfrm>
              <a:prstGeom prst="rect">
                <a:avLst/>
              </a:prstGeom>
            </p:spPr>
          </p:pic>
        </mc:Fallback>
      </mc:AlternateContent>
    </p:spTree>
    <p:extLst>
      <p:ext uri="{BB962C8B-B14F-4D97-AF65-F5344CB8AC3E}">
        <p14:creationId xmlns:p14="http://schemas.microsoft.com/office/powerpoint/2010/main" val="2778350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2" y="624625"/>
                <a:ext cx="11998818" cy="57649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smtClean="0">
                    <a:solidFill>
                      <a:prstClr val="black"/>
                    </a:solidFill>
                    <a:latin typeface="Calibri"/>
                  </a:rPr>
                  <a:t>Using </a:t>
                </a:r>
                <a14:m>
                  <m:oMath xmlns:m="http://schemas.openxmlformats.org/officeDocument/2006/math">
                    <m:r>
                      <a:rPr lang="en-US" sz="2100" i="1" dirty="0" smtClean="0">
                        <a:solidFill>
                          <a:prstClr val="black"/>
                        </a:solidFill>
                        <a:latin typeface="Cambria Math"/>
                      </a:rPr>
                      <m:t>(5)</m:t>
                    </m:r>
                  </m:oMath>
                </a14:m>
                <a:r>
                  <a:rPr lang="en-US" sz="2100" dirty="0" smtClean="0">
                    <a:solidFill>
                      <a:prstClr val="black"/>
                    </a:solidFill>
                    <a:latin typeface="Calibri"/>
                  </a:rPr>
                  <a:t> we have:</a:t>
                </a:r>
              </a:p>
              <a:p>
                <a:pPr/>
                <a14:m>
                  <m:oMathPara xmlns:m="http://schemas.openxmlformats.org/officeDocument/2006/math">
                    <m:oMathParaPr>
                      <m:jc m:val="left"/>
                    </m:oMathParaPr>
                    <m:oMath xmlns:m="http://schemas.openxmlformats.org/officeDocument/2006/math">
                      <m:sSub>
                        <m:sSubPr>
                          <m:ctrlPr>
                            <a:rPr lang="en-US" sz="2000" i="1" smtClean="0">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0</m:t>
                          </m:r>
                        </m:sub>
                      </m:sSub>
                      <m:r>
                        <a:rPr lang="en-US" sz="2000" i="1" smtClean="0">
                          <a:solidFill>
                            <a:srgbClr val="0070C0"/>
                          </a:solidFill>
                          <a:latin typeface="Cambria Math"/>
                        </a:rPr>
                        <m:t>=</m:t>
                      </m:r>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0</m:t>
                              </m:r>
                            </m:sub>
                          </m:sSub>
                        </m:num>
                        <m:den>
                          <m:r>
                            <a:rPr lang="en-US" sz="2000" i="1">
                              <a:solidFill>
                                <a:srgbClr val="0070C0"/>
                              </a:solidFill>
                              <a:latin typeface="Cambria Math"/>
                            </a:rPr>
                            <m:t>2</m:t>
                          </m:r>
                        </m:den>
                      </m:f>
                      <m:r>
                        <a:rPr lang="en-US" sz="2000" i="1">
                          <a:solidFill>
                            <a:srgbClr val="0070C0"/>
                          </a:solidFill>
                          <a:latin typeface="Cambria Math"/>
                        </a:rPr>
                        <m:t>=</m:t>
                      </m:r>
                      <m:f>
                        <m:fPr>
                          <m:ctrlPr>
                            <a:rPr lang="en-US" sz="2000" i="1" smtClean="0">
                              <a:solidFill>
                                <a:srgbClr val="0070C0"/>
                              </a:solidFill>
                              <a:latin typeface="Cambria Math"/>
                            </a:rPr>
                          </m:ctrlPr>
                        </m:fPr>
                        <m:num>
                          <m:r>
                            <a:rPr lang="en-US" sz="2000" i="1" smtClean="0">
                              <a:solidFill>
                                <a:srgbClr val="0070C0"/>
                              </a:solidFill>
                              <a:latin typeface="Cambria Math"/>
                            </a:rPr>
                            <m:t>1</m:t>
                          </m:r>
                        </m:num>
                        <m:den>
                          <m:r>
                            <a:rPr lang="en-US" sz="2000" i="1" smtClean="0">
                              <a:solidFill>
                                <a:srgbClr val="0070C0"/>
                              </a:solidFill>
                              <a:latin typeface="Cambria Math"/>
                            </a:rPr>
                            <m:t>2</m:t>
                          </m:r>
                        </m:den>
                      </m:f>
                      <m:d>
                        <m:dPr>
                          <m:ctrlPr>
                            <a:rPr lang="en-US" sz="2000" i="1" smtClean="0">
                              <a:solidFill>
                                <a:srgbClr val="0070C0"/>
                              </a:solidFill>
                              <a:latin typeface="Cambria Math"/>
                            </a:rPr>
                          </m:ctrlPr>
                        </m:dPr>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e>
                          </m:nary>
                          <m:r>
                            <a:rPr lang="en-US" sz="2000" i="1">
                              <a:solidFill>
                                <a:srgbClr val="0070C0"/>
                              </a:solidFill>
                              <a:latin typeface="Cambria Math"/>
                            </a:rPr>
                            <m:t>𝑑𝑥</m:t>
                          </m:r>
                        </m:e>
                      </m:d>
                      <m:r>
                        <a:rPr lang="en-US" sz="2000" i="1" smtClean="0">
                          <a:solidFill>
                            <a:srgbClr val="0070C0"/>
                          </a:solidFill>
                          <a:latin typeface="Cambria Math"/>
                        </a:rPr>
                        <m:t>=</m:t>
                      </m:r>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e>
                      </m:nary>
                      <m:r>
                        <a:rPr lang="en-US" sz="2000" i="1">
                          <a:solidFill>
                            <a:srgbClr val="0070C0"/>
                          </a:solidFill>
                          <a:latin typeface="Cambria Math"/>
                        </a:rPr>
                        <m:t>𝑑𝑥</m:t>
                      </m:r>
                    </m:oMath>
                  </m:oMathPara>
                </a14:m>
                <a:endParaRPr lang="en-US" sz="20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000" i="1" dirty="0" smtClean="0">
                              <a:solidFill>
                                <a:srgbClr val="0070C0"/>
                              </a:solidFill>
                              <a:latin typeface="Cambria Math"/>
                            </a:rPr>
                          </m:ctrlPr>
                        </m:sSubPr>
                        <m:e>
                          <m:r>
                            <a:rPr lang="en-US" sz="2000" i="1" dirty="0">
                              <a:solidFill>
                                <a:srgbClr val="0070C0"/>
                              </a:solidFill>
                              <a:latin typeface="Cambria Math"/>
                            </a:rPr>
                            <m:t>𝑐</m:t>
                          </m:r>
                        </m:e>
                        <m:sub>
                          <m:r>
                            <a:rPr lang="en-US" sz="2000" i="1" dirty="0" smtClean="0">
                              <a:solidFill>
                                <a:srgbClr val="0070C0"/>
                              </a:solidFill>
                              <a:latin typeface="Cambria Math"/>
                            </a:rPr>
                            <m:t>𝑘</m:t>
                          </m:r>
                        </m:sub>
                      </m:sSub>
                      <m:r>
                        <a:rPr lang="en-US" sz="2000" i="1" dirty="0">
                          <a:solidFill>
                            <a:srgbClr val="0070C0"/>
                          </a:solidFill>
                          <a:latin typeface="Cambria Math"/>
                        </a:rPr>
                        <m:t>=</m:t>
                      </m:r>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𝑘</m:t>
                              </m:r>
                            </m:sub>
                          </m:sSub>
                          <m:r>
                            <a:rPr lang="en-US" sz="2000" i="1" smtClean="0">
                              <a:solidFill>
                                <a:srgbClr val="0070C0"/>
                              </a:solidFill>
                              <a:latin typeface="Cambria Math"/>
                            </a:rPr>
                            <m:t>−</m:t>
                          </m:r>
                          <m:r>
                            <a:rPr lang="en-US" sz="2000" i="1">
                              <a:solidFill>
                                <a:srgbClr val="0070C0"/>
                              </a:solidFill>
                              <a:latin typeface="Cambria Math" panose="02040503050406030204" pitchFamily="18" charset="0"/>
                            </a:rPr>
                            <m:t>𝑖</m:t>
                          </m:r>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𝑏</m:t>
                              </m:r>
                            </m:e>
                            <m:sub>
                              <m:r>
                                <a:rPr lang="en-US" sz="2000" i="1">
                                  <a:solidFill>
                                    <a:srgbClr val="0070C0"/>
                                  </a:solidFill>
                                  <a:latin typeface="Cambria Math" panose="02040503050406030204" pitchFamily="18" charset="0"/>
                                </a:rPr>
                                <m:t>𝑘</m:t>
                              </m:r>
                            </m:sub>
                          </m:sSub>
                        </m:num>
                        <m:den>
                          <m:r>
                            <a:rPr lang="en-US" sz="2000" i="1">
                              <a:solidFill>
                                <a:srgbClr val="0070C0"/>
                              </a:solidFill>
                              <a:latin typeface="Cambria Math"/>
                            </a:rPr>
                            <m:t>2</m:t>
                          </m:r>
                        </m:den>
                      </m:f>
                      <m:r>
                        <a:rPr lang="en-US" sz="2000" i="1">
                          <a:solidFill>
                            <a:srgbClr val="0070C0"/>
                          </a:solidFill>
                          <a:latin typeface="Cambria Math" panose="02040503050406030204" pitchFamily="18" charset="0"/>
                        </a:rPr>
                        <m:t>=</m:t>
                      </m:r>
                      <m:f>
                        <m:fPr>
                          <m:ctrlPr>
                            <a:rPr lang="en-US" sz="2000" i="1" smtClean="0">
                              <a:solidFill>
                                <a:srgbClr val="0070C0"/>
                              </a:solidFill>
                              <a:latin typeface="Cambria Math"/>
                            </a:rPr>
                          </m:ctrlPr>
                        </m:fPr>
                        <m:num>
                          <m:r>
                            <a:rPr lang="en-US" sz="2000" i="1" smtClean="0">
                              <a:solidFill>
                                <a:srgbClr val="0070C0"/>
                              </a:solidFill>
                              <a:latin typeface="Cambria Math"/>
                            </a:rPr>
                            <m:t>1</m:t>
                          </m:r>
                        </m:num>
                        <m:den>
                          <m:r>
                            <a:rPr lang="en-US" sz="2000" i="1" smtClean="0">
                              <a:solidFill>
                                <a:srgbClr val="0070C0"/>
                              </a:solidFill>
                              <a:latin typeface="Cambria Math"/>
                            </a:rPr>
                            <m:t>2</m:t>
                          </m:r>
                        </m:den>
                      </m:f>
                      <m:d>
                        <m:dPr>
                          <m:ctrlPr>
                            <a:rPr lang="en-US" sz="2000" i="1" smtClean="0">
                              <a:solidFill>
                                <a:srgbClr val="0070C0"/>
                              </a:solidFill>
                              <a:latin typeface="Cambria Math"/>
                            </a:rPr>
                          </m:ctrlPr>
                        </m:dPr>
                        <m:e>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r>
                                <a:rPr lang="en-US" sz="2000" i="1">
                                  <a:solidFill>
                                    <a:srgbClr val="0070C0"/>
                                  </a:solidFill>
                                  <a:latin typeface="Cambria Math"/>
                                </a:rPr>
                                <m:t>𝑑𝑥</m:t>
                              </m:r>
                            </m:e>
                          </m:nary>
                          <m:r>
                            <a:rPr lang="en-US" sz="2000" i="1" smtClean="0">
                              <a:solidFill>
                                <a:srgbClr val="0070C0"/>
                              </a:solidFill>
                              <a:latin typeface="Cambria Math"/>
                            </a:rPr>
                            <m:t>−</m:t>
                          </m:r>
                          <m:r>
                            <a:rPr lang="en-US" sz="2000" i="1" smtClean="0">
                              <a:solidFill>
                                <a:srgbClr val="0070C0"/>
                              </a:solidFill>
                              <a:latin typeface="Cambria Math"/>
                            </a:rPr>
                            <m:t>𝑖</m:t>
                          </m:r>
                          <m:f>
                            <m:fPr>
                              <m:ctrlPr>
                                <a:rPr lang="en-US" sz="2000" i="1">
                                  <a:solidFill>
                                    <a:srgbClr val="0070C0"/>
                                  </a:solidFill>
                                  <a:latin typeface="Cambria Math"/>
                                </a:rPr>
                              </m:ctrlPr>
                            </m:fPr>
                            <m:num>
                              <m:r>
                                <a:rPr lang="en-US" sz="2000" i="1">
                                  <a:solidFill>
                                    <a:srgbClr val="0070C0"/>
                                  </a:solidFill>
                                  <a:latin typeface="Cambria Math"/>
                                </a:rPr>
                                <m:t>2</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func>
                                <m:funcPr>
                                  <m:ctrlPr>
                                    <a:rPr lang="en-US" sz="2000" i="1">
                                      <a:solidFill>
                                        <a:srgbClr val="0070C0"/>
                                      </a:solidFill>
                                      <a:latin typeface="Cambria Math"/>
                                    </a:rPr>
                                  </m:ctrlPr>
                                </m:funcPr>
                                <m:fName>
                                  <m:r>
                                    <m:rPr>
                                      <m:sty m:val="p"/>
                                    </m:rPr>
                                    <a:rPr lang="en-US" sz="2000" smtClean="0">
                                      <a:solidFill>
                                        <a:srgbClr val="0070C0"/>
                                      </a:solidFill>
                                      <a:latin typeface="Cambria Math"/>
                                    </a:rPr>
                                    <m:t>sin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r>
                                <a:rPr lang="en-US" sz="2000" i="1">
                                  <a:solidFill>
                                    <a:srgbClr val="0070C0"/>
                                  </a:solidFill>
                                  <a:latin typeface="Cambria Math"/>
                                </a:rPr>
                                <m:t>𝑑𝑥</m:t>
                              </m:r>
                            </m:e>
                          </m:nary>
                        </m:e>
                      </m:d>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smtClean="0">
                              <a:solidFill>
                                <a:srgbClr val="0070C0"/>
                              </a:solidFill>
                              <a:latin typeface="Cambria Math"/>
                            </a:rPr>
                            <m:t>[</m:t>
                          </m:r>
                          <m:func>
                            <m:funcPr>
                              <m:ctrlPr>
                                <a:rPr lang="en-US" sz="2000" i="1">
                                  <a:solidFill>
                                    <a:srgbClr val="0070C0"/>
                                  </a:solidFill>
                                  <a:latin typeface="Cambria Math"/>
                                </a:rPr>
                              </m:ctrlPr>
                            </m:funcPr>
                            <m:fName>
                              <m:r>
                                <m:rPr>
                                  <m:sty m:val="p"/>
                                </m:rPr>
                                <a:rPr lang="en-US" sz="2000">
                                  <a:solidFill>
                                    <a:srgbClr val="0070C0"/>
                                  </a:solidFill>
                                  <a:latin typeface="Cambria Math"/>
                                </a:rPr>
                                <m:t>cos</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r>
                                <a:rPr lang="en-US" sz="2000" i="1" dirty="0" smtClean="0">
                                  <a:solidFill>
                                    <a:srgbClr val="0070C0"/>
                                  </a:solidFill>
                                  <a:latin typeface="Cambria Math"/>
                                </a:rPr>
                                <m:t>−</m:t>
                              </m:r>
                              <m:r>
                                <a:rPr lang="en-US" sz="2000" i="1" dirty="0" smtClean="0">
                                  <a:solidFill>
                                    <a:srgbClr val="0070C0"/>
                                  </a:solidFill>
                                  <a:latin typeface="Cambria Math"/>
                                </a:rPr>
                                <m:t>𝑖</m:t>
                              </m:r>
                              <m:func>
                                <m:funcPr>
                                  <m:ctrlPr>
                                    <a:rPr lang="en-US" sz="2000" i="1">
                                      <a:solidFill>
                                        <a:srgbClr val="0070C0"/>
                                      </a:solidFill>
                                      <a:latin typeface="Cambria Math"/>
                                    </a:rPr>
                                  </m:ctrlPr>
                                </m:funcPr>
                                <m:fName>
                                  <m:r>
                                    <m:rPr>
                                      <m:sty m:val="p"/>
                                    </m:rPr>
                                    <a:rPr lang="en-US" sz="2000">
                                      <a:solidFill>
                                        <a:srgbClr val="0070C0"/>
                                      </a:solidFill>
                                      <a:latin typeface="Cambria Math"/>
                                    </a:rPr>
                                    <m:t>sin</m:t>
                                  </m:r>
                                </m:fName>
                                <m:e>
                                  <m:d>
                                    <m:dPr>
                                      <m:ctrlPr>
                                        <a:rPr lang="en-US" sz="2000" i="1">
                                          <a:solidFill>
                                            <a:srgbClr val="0070C0"/>
                                          </a:solidFill>
                                          <a:latin typeface="Cambria Math"/>
                                        </a:rPr>
                                      </m:ctrlPr>
                                    </m:dPr>
                                    <m:e>
                                      <m:r>
                                        <a:rPr lang="en-US" sz="2000" i="1">
                                          <a:solidFill>
                                            <a:srgbClr val="0070C0"/>
                                          </a:solidFill>
                                          <a:latin typeface="Cambria Math"/>
                                        </a:rPr>
                                        <m:t>𝑘</m:t>
                                      </m:r>
                                      <m:r>
                                        <a:rPr lang="en-US" sz="2000" i="1">
                                          <a:solidFill>
                                            <a:srgbClr val="0070C0"/>
                                          </a:solidFill>
                                          <a:latin typeface="Cambria Math"/>
                                          <a:ea typeface="Cambria Math"/>
                                        </a:rPr>
                                        <m:t>𝜔</m:t>
                                      </m:r>
                                      <m:r>
                                        <a:rPr lang="en-US" sz="2000" i="1" dirty="0">
                                          <a:solidFill>
                                            <a:srgbClr val="0070C0"/>
                                          </a:solidFill>
                                          <a:latin typeface="Cambria Math"/>
                                        </a:rPr>
                                        <m:t>𝑥</m:t>
                                      </m:r>
                                    </m:e>
                                  </m:d>
                                </m:e>
                              </m:func>
                              <m:r>
                                <a:rPr lang="en-US" sz="2000" i="1" dirty="0" smtClean="0">
                                  <a:solidFill>
                                    <a:srgbClr val="0070C0"/>
                                  </a:solidFill>
                                  <a:latin typeface="Cambria Math"/>
                                </a:rPr>
                                <m:t>]</m:t>
                              </m:r>
                            </m:e>
                          </m:func>
                          <m:r>
                            <a:rPr lang="en-US" sz="2000" i="1">
                              <a:solidFill>
                                <a:srgbClr val="0070C0"/>
                              </a:solidFill>
                              <a:latin typeface="Cambria Math"/>
                            </a:rPr>
                            <m:t>𝑑𝑥</m:t>
                          </m:r>
                        </m:e>
                      </m:nary>
                      <m:r>
                        <a:rPr lang="en-US" sz="2000" i="1" smtClean="0">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a:solidFill>
                                <a:srgbClr val="0070C0"/>
                              </a:solidFill>
                              <a:latin typeface="Cambria Math" panose="02040503050406030204" pitchFamily="18" charset="0"/>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𝑥</m:t>
                              </m:r>
                            </m:e>
                            <m:sub>
                              <m:r>
                                <a:rPr lang="en-US" sz="2000" i="1">
                                  <a:solidFill>
                                    <a:srgbClr val="0070C0"/>
                                  </a:solidFill>
                                  <a:latin typeface="Cambria Math" panose="02040503050406030204" pitchFamily="18" charset="0"/>
                                </a:rPr>
                                <m:t>0</m:t>
                              </m:r>
                            </m:sub>
                          </m:sSub>
                        </m:sub>
                        <m:sup>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𝑥</m:t>
                              </m:r>
                            </m:e>
                            <m:sub>
                              <m:r>
                                <a:rPr lang="en-US" sz="2000" i="1">
                                  <a:solidFill>
                                    <a:srgbClr val="0070C0"/>
                                  </a:solidFill>
                                  <a:latin typeface="Cambria Math" panose="02040503050406030204" pitchFamily="18" charset="0"/>
                                </a:rPr>
                                <m:t>0</m:t>
                              </m:r>
                            </m:sub>
                          </m:sSub>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𝑇</m:t>
                          </m:r>
                        </m:sup>
                        <m:e>
                          <m:r>
                            <a:rPr lang="en-US" sz="2000" i="1">
                              <a:solidFill>
                                <a:srgbClr val="0070C0"/>
                              </a:solidFill>
                              <a:latin typeface="Cambria Math" panose="02040503050406030204" pitchFamily="18" charset="0"/>
                            </a:rPr>
                            <m:t>𝑓</m:t>
                          </m:r>
                          <m:d>
                            <m:dPr>
                              <m:ctrlPr>
                                <a:rPr lang="en-US" sz="2000" i="1">
                                  <a:solidFill>
                                    <a:srgbClr val="0070C0"/>
                                  </a:solidFill>
                                  <a:latin typeface="Cambria Math"/>
                                </a:rPr>
                              </m:ctrlPr>
                            </m:dPr>
                            <m:e>
                              <m:r>
                                <a:rPr lang="en-US" sz="2000" i="1">
                                  <a:solidFill>
                                    <a:srgbClr val="0070C0"/>
                                  </a:solidFill>
                                  <a:latin typeface="Cambria Math" panose="02040503050406030204" pitchFamily="18" charset="0"/>
                                </a:rPr>
                                <m:t>𝑥</m:t>
                              </m:r>
                            </m:e>
                          </m:d>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smtClean="0">
                                  <a:solidFill>
                                    <a:srgbClr val="0070C0"/>
                                  </a:solidFill>
                                  <a:latin typeface="Cambria Math"/>
                                </a:rPr>
                                <m:t>−</m:t>
                              </m:r>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panose="02040503050406030204" pitchFamily="18" charset="0"/>
                            </a:rPr>
                            <m:t>𝑑𝑥</m:t>
                          </m:r>
                        </m:e>
                      </m:nary>
                    </m:oMath>
                  </m:oMathPara>
                </a14:m>
                <a:endParaRPr lang="en-US" sz="2000" i="1" dirty="0" smtClean="0">
                  <a:solidFill>
                    <a:srgbClr val="0070C0"/>
                  </a:solidFill>
                  <a:latin typeface="Cambria Math"/>
                </a:endParaRPr>
              </a:p>
              <a:p>
                <a:r>
                  <a:rPr lang="en-US" sz="2100" dirty="0" smtClean="0">
                    <a:solidFill>
                      <a:prstClr val="black"/>
                    </a:solidFill>
                    <a:latin typeface="Calibri"/>
                  </a:rPr>
                  <a:t>Similarly,</a:t>
                </a:r>
              </a:p>
              <a:p>
                <a:pPr/>
                <a14:m>
                  <m:oMathPara xmlns:m="http://schemas.openxmlformats.org/officeDocument/2006/math">
                    <m:oMathParaPr>
                      <m:jc m:val="center"/>
                    </m:oMathParaPr>
                    <m:oMath xmlns:m="http://schemas.openxmlformats.org/officeDocument/2006/math">
                      <m:sSub>
                        <m:sSubPr>
                          <m:ctrlPr>
                            <a:rPr lang="en-US" sz="2000" i="1" dirty="0" smtClean="0">
                              <a:solidFill>
                                <a:srgbClr val="0070C0"/>
                              </a:solidFill>
                              <a:latin typeface="Cambria Math"/>
                            </a:rPr>
                          </m:ctrlPr>
                        </m:sSubPr>
                        <m:e>
                          <m:r>
                            <a:rPr lang="en-US" sz="2000" i="1" dirty="0">
                              <a:solidFill>
                                <a:srgbClr val="0070C0"/>
                              </a:solidFill>
                              <a:latin typeface="Cambria Math"/>
                            </a:rPr>
                            <m:t>𝑐</m:t>
                          </m:r>
                        </m:e>
                        <m:sub>
                          <m:r>
                            <a:rPr lang="en-US" sz="2000" i="1" dirty="0" smtClean="0">
                              <a:solidFill>
                                <a:srgbClr val="0070C0"/>
                              </a:solidFill>
                              <a:latin typeface="Cambria Math"/>
                            </a:rPr>
                            <m:t>−</m:t>
                          </m:r>
                          <m:r>
                            <a:rPr lang="en-US" sz="2000" i="1" dirty="0" smtClean="0">
                              <a:solidFill>
                                <a:srgbClr val="0070C0"/>
                              </a:solidFill>
                              <a:latin typeface="Cambria Math"/>
                            </a:rPr>
                            <m:t>𝑘</m:t>
                          </m:r>
                        </m:sub>
                      </m:sSub>
                      <m:r>
                        <a:rPr lang="en-US" sz="2000" i="1" dirty="0">
                          <a:solidFill>
                            <a:srgbClr val="0070C0"/>
                          </a:solidFill>
                          <a:latin typeface="Cambria Math"/>
                        </a:rPr>
                        <m:t>=</m:t>
                      </m:r>
                      <m:acc>
                        <m:accPr>
                          <m:chr m:val="̅"/>
                          <m:ctrlPr>
                            <a:rPr lang="en-US" sz="2000" i="1" dirty="0">
                              <a:solidFill>
                                <a:srgbClr val="0070C0"/>
                              </a:solidFill>
                              <a:latin typeface="Cambria Math"/>
                            </a:rPr>
                          </m:ctrlPr>
                        </m:accPr>
                        <m:e>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𝑘</m:t>
                              </m:r>
                            </m:sub>
                          </m:sSub>
                        </m:e>
                      </m:acc>
                      <m:r>
                        <a:rPr lang="en-US" sz="2000" i="1" dirty="0">
                          <a:solidFill>
                            <a:srgbClr val="0070C0"/>
                          </a:solidFill>
                          <a:latin typeface="Cambria Math"/>
                        </a:rPr>
                        <m:t>=</m:t>
                      </m:r>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𝑎</m:t>
                              </m:r>
                            </m:e>
                            <m:sub>
                              <m:r>
                                <a:rPr lang="en-US" sz="2000" i="1">
                                  <a:solidFill>
                                    <a:srgbClr val="0070C0"/>
                                  </a:solidFill>
                                  <a:latin typeface="Cambria Math" panose="02040503050406030204" pitchFamily="18" charset="0"/>
                                </a:rPr>
                                <m:t>𝑘</m:t>
                              </m:r>
                            </m:sub>
                          </m:sSub>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𝑖</m:t>
                          </m:r>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𝑏</m:t>
                              </m:r>
                            </m:e>
                            <m:sub>
                              <m:r>
                                <a:rPr lang="en-US" sz="2000" i="1">
                                  <a:solidFill>
                                    <a:srgbClr val="0070C0"/>
                                  </a:solidFill>
                                  <a:latin typeface="Cambria Math" panose="02040503050406030204" pitchFamily="18" charset="0"/>
                                </a:rPr>
                                <m:t>𝑘</m:t>
                              </m:r>
                            </m:sub>
                          </m:sSub>
                        </m:num>
                        <m:den>
                          <m:r>
                            <a:rPr lang="en-US" sz="2000" i="1" smtClean="0">
                              <a:solidFill>
                                <a:srgbClr val="0070C0"/>
                              </a:solidFill>
                              <a:latin typeface="Cambria Math"/>
                            </a:rPr>
                            <m:t>2</m:t>
                          </m:r>
                        </m:den>
                      </m:f>
                      <m:r>
                        <a:rPr lang="en-US" sz="2000" i="1">
                          <a:solidFill>
                            <a:srgbClr val="0070C0"/>
                          </a:solidFill>
                          <a:latin typeface="Cambria Math" panose="02040503050406030204" pitchFamily="18" charset="0"/>
                        </a:rPr>
                        <m:t>=</m:t>
                      </m:r>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a:solidFill>
                                <a:srgbClr val="0070C0"/>
                              </a:solidFill>
                              <a:latin typeface="Cambria Math" panose="02040503050406030204" pitchFamily="18" charset="0"/>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𝑥</m:t>
                              </m:r>
                            </m:e>
                            <m:sub>
                              <m:r>
                                <a:rPr lang="en-US" sz="2000" i="1">
                                  <a:solidFill>
                                    <a:srgbClr val="0070C0"/>
                                  </a:solidFill>
                                  <a:latin typeface="Cambria Math" panose="02040503050406030204" pitchFamily="18" charset="0"/>
                                </a:rPr>
                                <m:t>0</m:t>
                              </m:r>
                            </m:sub>
                          </m:sSub>
                        </m:sub>
                        <m:sup>
                          <m:sSub>
                            <m:sSubPr>
                              <m:ctrlPr>
                                <a:rPr lang="en-US" sz="2000" i="1">
                                  <a:solidFill>
                                    <a:srgbClr val="0070C0"/>
                                  </a:solidFill>
                                  <a:latin typeface="Cambria Math"/>
                                </a:rPr>
                              </m:ctrlPr>
                            </m:sSubPr>
                            <m:e>
                              <m:r>
                                <a:rPr lang="en-US" sz="2000" i="1">
                                  <a:solidFill>
                                    <a:srgbClr val="0070C0"/>
                                  </a:solidFill>
                                  <a:latin typeface="Cambria Math" panose="02040503050406030204" pitchFamily="18" charset="0"/>
                                </a:rPr>
                                <m:t>𝑥</m:t>
                              </m:r>
                            </m:e>
                            <m:sub>
                              <m:r>
                                <a:rPr lang="en-US" sz="2000" i="1">
                                  <a:solidFill>
                                    <a:srgbClr val="0070C0"/>
                                  </a:solidFill>
                                  <a:latin typeface="Cambria Math" panose="02040503050406030204" pitchFamily="18" charset="0"/>
                                </a:rPr>
                                <m:t>0</m:t>
                              </m:r>
                            </m:sub>
                          </m:sSub>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𝑇</m:t>
                          </m:r>
                        </m:sup>
                        <m:e>
                          <m:r>
                            <a:rPr lang="en-US" sz="2000" i="1">
                              <a:solidFill>
                                <a:srgbClr val="0070C0"/>
                              </a:solidFill>
                              <a:latin typeface="Cambria Math" panose="02040503050406030204" pitchFamily="18" charset="0"/>
                            </a:rPr>
                            <m:t>𝑓</m:t>
                          </m:r>
                          <m:d>
                            <m:dPr>
                              <m:ctrlPr>
                                <a:rPr lang="en-US" sz="2000" i="1">
                                  <a:solidFill>
                                    <a:srgbClr val="0070C0"/>
                                  </a:solidFill>
                                  <a:latin typeface="Cambria Math"/>
                                </a:rPr>
                              </m:ctrlPr>
                            </m:dPr>
                            <m:e>
                              <m:r>
                                <a:rPr lang="en-US" sz="2000" i="1">
                                  <a:solidFill>
                                    <a:srgbClr val="0070C0"/>
                                  </a:solidFill>
                                  <a:latin typeface="Cambria Math" panose="02040503050406030204" pitchFamily="18" charset="0"/>
                                </a:rPr>
                                <m:t>𝑥</m:t>
                              </m:r>
                            </m:e>
                          </m:d>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panose="02040503050406030204" pitchFamily="18" charset="0"/>
                            </a:rPr>
                            <m:t>𝑑𝑥</m:t>
                          </m:r>
                        </m:e>
                      </m:nary>
                    </m:oMath>
                  </m:oMathPara>
                </a14:m>
                <a:endParaRPr lang="en-US" sz="2000" dirty="0" smtClean="0">
                  <a:solidFill>
                    <a:prstClr val="black"/>
                  </a:solidFill>
                  <a:latin typeface="Calibri"/>
                  <a:cs typeface="Cordia New" pitchFamily="34" charset="-34"/>
                </a:endParaRPr>
              </a:p>
              <a:p>
                <a:r>
                  <a:rPr lang="en-US" sz="2100" dirty="0">
                    <a:solidFill>
                      <a:prstClr val="black"/>
                    </a:solidFill>
                    <a:latin typeface="Calibri"/>
                  </a:rPr>
                  <a:t>In general the coefficients </a:t>
                </a:r>
                <a14:m>
                  <m:oMath xmlns:m="http://schemas.openxmlformats.org/officeDocument/2006/math">
                    <m:sSub>
                      <m:sSubPr>
                        <m:ctrlPr>
                          <a:rPr lang="en-US" sz="2100" i="1">
                            <a:solidFill>
                              <a:prstClr val="black"/>
                            </a:solidFill>
                            <a:latin typeface="Cambria Math"/>
                          </a:rPr>
                        </m:ctrlPr>
                      </m:sSubPr>
                      <m:e>
                        <m:r>
                          <a:rPr lang="en-US" sz="2100" i="1">
                            <a:solidFill>
                              <a:prstClr val="black"/>
                            </a:solidFill>
                            <a:latin typeface="Cambria Math"/>
                          </a:rPr>
                          <m:t>𝑐</m:t>
                        </m:r>
                      </m:e>
                      <m:sub>
                        <m:r>
                          <a:rPr lang="en-US" sz="2100" i="1" smtClean="0">
                            <a:solidFill>
                              <a:prstClr val="black"/>
                            </a:solidFill>
                            <a:latin typeface="Cambria Math"/>
                          </a:rPr>
                          <m:t>𝑘</m:t>
                        </m:r>
                      </m:sub>
                    </m:sSub>
                  </m:oMath>
                </a14:m>
                <a:r>
                  <a:rPr lang="en-US" sz="2100" b="1" dirty="0">
                    <a:solidFill>
                      <a:srgbClr val="C00000"/>
                    </a:solidFill>
                    <a:latin typeface="Calibri"/>
                    <a:cs typeface="Cordia New" pitchFamily="34" charset="-34"/>
                  </a:rPr>
                  <a:t> </a:t>
                </a:r>
                <a14:m>
                  <m:oMath xmlns:m="http://schemas.openxmlformats.org/officeDocument/2006/math">
                    <m:d>
                      <m:dPr>
                        <m:ctrlPr>
                          <a:rPr lang="en-US" sz="2100" i="1" dirty="0">
                            <a:solidFill>
                              <a:prstClr val="black"/>
                            </a:solidFill>
                            <a:latin typeface="Cambria Math"/>
                          </a:rPr>
                        </m:ctrlPr>
                      </m:dPr>
                      <m:e>
                        <m:r>
                          <a:rPr lang="en-US" sz="2100" i="1" dirty="0">
                            <a:solidFill>
                              <a:prstClr val="black"/>
                            </a:solidFill>
                            <a:latin typeface="Cambria Math"/>
                          </a:rPr>
                          <m:t>𝑛</m:t>
                        </m:r>
                        <m:r>
                          <a:rPr lang="en-US" sz="2100" i="1" dirty="0">
                            <a:solidFill>
                              <a:prstClr val="black"/>
                            </a:solidFill>
                            <a:latin typeface="Cambria Math"/>
                          </a:rPr>
                          <m:t>=0, ±1,±2,…</m:t>
                        </m:r>
                      </m:e>
                    </m:d>
                  </m:oMath>
                </a14:m>
                <a:r>
                  <a:rPr lang="en-US" sz="2100" b="1" dirty="0">
                    <a:solidFill>
                      <a:srgbClr val="C00000"/>
                    </a:solidFill>
                    <a:latin typeface="Calibri"/>
                    <a:cs typeface="Cordia New" pitchFamily="34" charset="-34"/>
                  </a:rPr>
                  <a:t> </a:t>
                </a:r>
                <a:r>
                  <a:rPr lang="en-US" sz="2100" dirty="0">
                    <a:solidFill>
                      <a:prstClr val="black"/>
                    </a:solidFill>
                    <a:latin typeface="Calibri"/>
                  </a:rPr>
                  <a:t>are complex, and </a:t>
                </a:r>
                <a:r>
                  <a:rPr lang="en-US" sz="2100" dirty="0" smtClean="0">
                    <a:solidFill>
                      <a:prstClr val="black"/>
                    </a:solidFill>
                    <a:latin typeface="Calibri"/>
                  </a:rPr>
                  <a:t>are expressed </a:t>
                </a:r>
                <a:r>
                  <a:rPr lang="en-US" sz="2100" dirty="0">
                    <a:solidFill>
                      <a:prstClr val="black"/>
                    </a:solidFill>
                    <a:latin typeface="Calibri"/>
                  </a:rPr>
                  <a:t>in the </a:t>
                </a:r>
                <a:r>
                  <a:rPr lang="en-US" sz="2100" dirty="0" smtClean="0">
                    <a:solidFill>
                      <a:prstClr val="black"/>
                    </a:solidFill>
                    <a:latin typeface="Calibri"/>
                  </a:rPr>
                  <a:t>form </a:t>
                </a:r>
                <a14:m>
                  <m:oMath xmlns:m="http://schemas.openxmlformats.org/officeDocument/2006/math">
                    <m:sSub>
                      <m:sSubPr>
                        <m:ctrlPr>
                          <a:rPr lang="en-US" sz="2100" i="1">
                            <a:solidFill>
                              <a:prstClr val="black"/>
                            </a:solidFill>
                            <a:latin typeface="Cambria Math"/>
                            <a:cs typeface="Cordia New" pitchFamily="34" charset="-34"/>
                          </a:rPr>
                        </m:ctrlPr>
                      </m:sSubPr>
                      <m:e>
                        <m:r>
                          <a:rPr lang="en-US" sz="2100" i="1">
                            <a:solidFill>
                              <a:prstClr val="black"/>
                            </a:solidFill>
                            <a:latin typeface="Cambria Math"/>
                            <a:cs typeface="Cordia New" pitchFamily="34" charset="-34"/>
                          </a:rPr>
                          <m:t>𝑐</m:t>
                        </m:r>
                      </m:e>
                      <m:sub>
                        <m:r>
                          <a:rPr lang="en-US" sz="2100" i="1" smtClean="0">
                            <a:solidFill>
                              <a:prstClr val="black"/>
                            </a:solidFill>
                            <a:latin typeface="Cambria Math"/>
                            <a:cs typeface="Cordia New" pitchFamily="34" charset="-34"/>
                          </a:rPr>
                          <m:t>𝑘</m:t>
                        </m:r>
                      </m:sub>
                    </m:sSub>
                    <m:r>
                      <a:rPr lang="en-US" sz="2100" i="1">
                        <a:solidFill>
                          <a:prstClr val="black"/>
                        </a:solidFill>
                        <a:latin typeface="Cambria Math"/>
                        <a:cs typeface="Cordia New" pitchFamily="34" charset="-34"/>
                      </a:rPr>
                      <m:t>=</m:t>
                    </m:r>
                    <m:d>
                      <m:dPr>
                        <m:begChr m:val="|"/>
                        <m:endChr m:val="|"/>
                        <m:ctrlPr>
                          <a:rPr lang="en-US" sz="2100" i="1">
                            <a:solidFill>
                              <a:prstClr val="black"/>
                            </a:solidFill>
                            <a:latin typeface="Cambria Math"/>
                            <a:cs typeface="Cordia New" pitchFamily="34" charset="-34"/>
                          </a:rPr>
                        </m:ctrlPr>
                      </m:dPr>
                      <m:e>
                        <m:sSub>
                          <m:sSubPr>
                            <m:ctrlPr>
                              <a:rPr lang="en-US" sz="2100" i="1">
                                <a:solidFill>
                                  <a:prstClr val="black"/>
                                </a:solidFill>
                                <a:latin typeface="Cambria Math"/>
                                <a:cs typeface="Cordia New" pitchFamily="34" charset="-34"/>
                              </a:rPr>
                            </m:ctrlPr>
                          </m:sSubPr>
                          <m:e>
                            <m:r>
                              <a:rPr lang="en-US" sz="2100" i="1">
                                <a:solidFill>
                                  <a:prstClr val="black"/>
                                </a:solidFill>
                                <a:latin typeface="Cambria Math"/>
                                <a:cs typeface="Cordia New" pitchFamily="34" charset="-34"/>
                              </a:rPr>
                              <m:t>𝑐</m:t>
                            </m:r>
                          </m:e>
                          <m:sub>
                            <m:r>
                              <a:rPr lang="en-US" sz="2100" i="1" smtClean="0">
                                <a:solidFill>
                                  <a:prstClr val="black"/>
                                </a:solidFill>
                                <a:latin typeface="Cambria Math"/>
                                <a:cs typeface="Cordia New" pitchFamily="34" charset="-34"/>
                              </a:rPr>
                              <m:t>𝑘</m:t>
                            </m:r>
                          </m:sub>
                        </m:sSub>
                      </m:e>
                    </m:d>
                    <m:sSup>
                      <m:sSupPr>
                        <m:ctrlPr>
                          <a:rPr lang="en-US" sz="2100" i="1">
                            <a:solidFill>
                              <a:prstClr val="black"/>
                            </a:solidFill>
                            <a:latin typeface="Cambria Math"/>
                            <a:cs typeface="Cordia New" pitchFamily="34" charset="-34"/>
                          </a:rPr>
                        </m:ctrlPr>
                      </m:sSupPr>
                      <m:e>
                        <m:r>
                          <a:rPr lang="en-US" sz="2100" i="1">
                            <a:solidFill>
                              <a:prstClr val="black"/>
                            </a:solidFill>
                            <a:latin typeface="Cambria Math"/>
                            <a:cs typeface="Cordia New" pitchFamily="34" charset="-34"/>
                          </a:rPr>
                          <m:t>𝑒</m:t>
                        </m:r>
                      </m:e>
                      <m:sup>
                        <m:r>
                          <a:rPr lang="en-US" sz="2100" i="1">
                            <a:solidFill>
                              <a:prstClr val="black"/>
                            </a:solidFill>
                            <a:latin typeface="Cambria Math"/>
                            <a:cs typeface="Cordia New" pitchFamily="34" charset="-34"/>
                          </a:rPr>
                          <m:t>𝑖</m:t>
                        </m:r>
                        <m:sSub>
                          <m:sSubPr>
                            <m:ctrlPr>
                              <a:rPr lang="en-US" sz="2100" i="1">
                                <a:solidFill>
                                  <a:prstClr val="black"/>
                                </a:solidFill>
                                <a:latin typeface="Cambria Math"/>
                                <a:cs typeface="Cordia New" pitchFamily="34" charset="-34"/>
                              </a:rPr>
                            </m:ctrlPr>
                          </m:sSubPr>
                          <m:e>
                            <m:r>
                              <a:rPr lang="en-US" sz="2100" i="1">
                                <a:solidFill>
                                  <a:prstClr val="black"/>
                                </a:solidFill>
                                <a:latin typeface="Cambria Math"/>
                                <a:ea typeface="Cambria Math"/>
                                <a:cs typeface="Cordia New" pitchFamily="34" charset="-34"/>
                              </a:rPr>
                              <m:t>𝜑</m:t>
                            </m:r>
                          </m:e>
                          <m:sub>
                            <m:r>
                              <a:rPr lang="en-US" sz="2100" i="1" smtClean="0">
                                <a:solidFill>
                                  <a:prstClr val="black"/>
                                </a:solidFill>
                                <a:latin typeface="Cambria Math"/>
                                <a:cs typeface="Cordia New" pitchFamily="34" charset="-34"/>
                              </a:rPr>
                              <m:t>𝑘</m:t>
                            </m:r>
                          </m:sub>
                        </m:sSub>
                      </m:sup>
                    </m:sSup>
                    <m:r>
                      <a:rPr lang="en-US" sz="2100" smtClean="0">
                        <a:solidFill>
                          <a:prstClr val="black"/>
                        </a:solidFill>
                        <a:latin typeface="Cambria Math"/>
                        <a:cs typeface="Cordia New" pitchFamily="34" charset="-34"/>
                      </a:rPr>
                      <m:t>,</m:t>
                    </m:r>
                  </m:oMath>
                </a14:m>
                <a:r>
                  <a:rPr lang="en-US" sz="2100" dirty="0" smtClean="0">
                    <a:solidFill>
                      <a:prstClr val="black"/>
                    </a:solidFill>
                    <a:latin typeface="Calibri"/>
                  </a:rPr>
                  <a:t> where </a:t>
                </a:r>
                <a14:m>
                  <m:oMath xmlns:m="http://schemas.openxmlformats.org/officeDocument/2006/math">
                    <m:d>
                      <m:dPr>
                        <m:begChr m:val="|"/>
                        <m:endChr m:val="|"/>
                        <m:ctrlPr>
                          <a:rPr lang="en-US" sz="2100" i="1">
                            <a:solidFill>
                              <a:prstClr val="black"/>
                            </a:solidFill>
                            <a:latin typeface="Cambria Math"/>
                          </a:rPr>
                        </m:ctrlPr>
                      </m:dPr>
                      <m:e>
                        <m:sSub>
                          <m:sSubPr>
                            <m:ctrlPr>
                              <a:rPr lang="en-US" sz="2100" i="1">
                                <a:solidFill>
                                  <a:prstClr val="black"/>
                                </a:solidFill>
                                <a:latin typeface="Cambria Math"/>
                              </a:rPr>
                            </m:ctrlPr>
                          </m:sSubPr>
                          <m:e>
                            <m:r>
                              <a:rPr lang="en-US" sz="2100" i="1">
                                <a:solidFill>
                                  <a:prstClr val="black"/>
                                </a:solidFill>
                                <a:latin typeface="Cambria Math"/>
                              </a:rPr>
                              <m:t>𝑐</m:t>
                            </m:r>
                          </m:e>
                          <m:sub>
                            <m:r>
                              <a:rPr lang="en-US" sz="2100" i="1">
                                <a:solidFill>
                                  <a:prstClr val="black"/>
                                </a:solidFill>
                                <a:latin typeface="Cambria Math"/>
                              </a:rPr>
                              <m:t>𝑘</m:t>
                            </m:r>
                          </m:sub>
                        </m:sSub>
                      </m:e>
                    </m:d>
                    <m:r>
                      <a:rPr lang="en-US" sz="2100" i="1">
                        <a:solidFill>
                          <a:prstClr val="black"/>
                        </a:solidFill>
                        <a:latin typeface="Cambria Math"/>
                      </a:rPr>
                      <m:t>=</m:t>
                    </m:r>
                    <m:rad>
                      <m:radPr>
                        <m:degHide m:val="on"/>
                        <m:ctrlPr>
                          <a:rPr lang="en-US" sz="2100" i="1">
                            <a:solidFill>
                              <a:prstClr val="black"/>
                            </a:solidFill>
                            <a:latin typeface="Cambria Math"/>
                          </a:rPr>
                        </m:ctrlPr>
                      </m:radPr>
                      <m:deg/>
                      <m:e>
                        <m:sSub>
                          <m:sSubPr>
                            <m:ctrlPr>
                              <a:rPr lang="en-US" sz="2100" i="1">
                                <a:solidFill>
                                  <a:prstClr val="black"/>
                                </a:solidFill>
                                <a:latin typeface="Cambria Math"/>
                              </a:rPr>
                            </m:ctrlPr>
                          </m:sSubPr>
                          <m:e>
                            <m:r>
                              <a:rPr lang="en-US" sz="2100" i="1">
                                <a:solidFill>
                                  <a:prstClr val="black"/>
                                </a:solidFill>
                                <a:latin typeface="Cambria Math"/>
                              </a:rPr>
                              <m:t>𝑐</m:t>
                            </m:r>
                          </m:e>
                          <m:sub>
                            <m:r>
                              <a:rPr lang="en-US" sz="2100" i="1">
                                <a:solidFill>
                                  <a:prstClr val="black"/>
                                </a:solidFill>
                                <a:latin typeface="Cambria Math"/>
                              </a:rPr>
                              <m:t>𝑘</m:t>
                            </m:r>
                          </m:sub>
                        </m:sSub>
                        <m:acc>
                          <m:accPr>
                            <m:chr m:val="̅"/>
                            <m:ctrlPr>
                              <a:rPr lang="en-US" sz="2100" i="1">
                                <a:solidFill>
                                  <a:prstClr val="black"/>
                                </a:solidFill>
                                <a:latin typeface="Cambria Math"/>
                              </a:rPr>
                            </m:ctrlPr>
                          </m:accPr>
                          <m:e>
                            <m:sSub>
                              <m:sSubPr>
                                <m:ctrlPr>
                                  <a:rPr lang="en-US" sz="2100" i="1">
                                    <a:solidFill>
                                      <a:prstClr val="black"/>
                                    </a:solidFill>
                                    <a:latin typeface="Cambria Math"/>
                                  </a:rPr>
                                </m:ctrlPr>
                              </m:sSubPr>
                              <m:e>
                                <m:r>
                                  <a:rPr lang="en-US" sz="2100" i="1">
                                    <a:solidFill>
                                      <a:prstClr val="black"/>
                                    </a:solidFill>
                                    <a:latin typeface="Cambria Math"/>
                                  </a:rPr>
                                  <m:t>𝑐</m:t>
                                </m:r>
                              </m:e>
                              <m:sub>
                                <m:r>
                                  <a:rPr lang="en-US" sz="2100" i="1">
                                    <a:solidFill>
                                      <a:prstClr val="black"/>
                                    </a:solidFill>
                                    <a:latin typeface="Cambria Math"/>
                                  </a:rPr>
                                  <m:t>𝑘</m:t>
                                </m:r>
                              </m:sub>
                            </m:sSub>
                          </m:e>
                        </m:acc>
                      </m:e>
                    </m:rad>
                    <m:r>
                      <a:rPr lang="en-US" sz="2100" i="1">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2</m:t>
                        </m:r>
                      </m:den>
                    </m:f>
                    <m:rad>
                      <m:radPr>
                        <m:degHide m:val="on"/>
                        <m:ctrlPr>
                          <a:rPr lang="en-US" sz="2100" i="1">
                            <a:solidFill>
                              <a:prstClr val="black"/>
                            </a:solidFill>
                            <a:latin typeface="Cambria Math"/>
                          </a:rPr>
                        </m:ctrlPr>
                      </m:radPr>
                      <m:deg/>
                      <m:e>
                        <m:sSup>
                          <m:sSupPr>
                            <m:ctrlPr>
                              <a:rPr lang="en-US" sz="2100" i="1">
                                <a:solidFill>
                                  <a:prstClr val="black"/>
                                </a:solidFill>
                                <a:latin typeface="Cambria Math"/>
                              </a:rPr>
                            </m:ctrlPr>
                          </m:sSupPr>
                          <m:e>
                            <m:sSub>
                              <m:sSubPr>
                                <m:ctrlPr>
                                  <a:rPr lang="en-US" sz="2100" i="1">
                                    <a:solidFill>
                                      <a:prstClr val="black"/>
                                    </a:solidFill>
                                    <a:latin typeface="Cambria Math"/>
                                  </a:rPr>
                                </m:ctrlPr>
                              </m:sSubPr>
                              <m:e>
                                <m:r>
                                  <a:rPr lang="en-US" sz="2100" i="1">
                                    <a:solidFill>
                                      <a:prstClr val="black"/>
                                    </a:solidFill>
                                    <a:latin typeface="Cambria Math"/>
                                  </a:rPr>
                                  <m:t>(</m:t>
                                </m:r>
                                <m:r>
                                  <a:rPr lang="en-US" sz="2100" i="1">
                                    <a:solidFill>
                                      <a:prstClr val="black"/>
                                    </a:solidFill>
                                    <a:latin typeface="Cambria Math"/>
                                  </a:rPr>
                                  <m:t>𝑎</m:t>
                                </m:r>
                              </m:e>
                              <m:sub>
                                <m:r>
                                  <a:rPr lang="en-US" sz="2100" i="1">
                                    <a:solidFill>
                                      <a:prstClr val="black"/>
                                    </a:solidFill>
                                    <a:latin typeface="Cambria Math"/>
                                  </a:rPr>
                                  <m:t>𝑘</m:t>
                                </m:r>
                              </m:sub>
                            </m:sSub>
                            <m:r>
                              <a:rPr lang="en-US" sz="2100" i="1">
                                <a:solidFill>
                                  <a:prstClr val="black"/>
                                </a:solidFill>
                                <a:latin typeface="Cambria Math"/>
                              </a:rPr>
                              <m:t>)</m:t>
                            </m:r>
                          </m:e>
                          <m:sup>
                            <m:r>
                              <a:rPr lang="en-US" sz="2100" i="1">
                                <a:solidFill>
                                  <a:prstClr val="black"/>
                                </a:solidFill>
                                <a:latin typeface="Cambria Math"/>
                              </a:rPr>
                              <m:t>2</m:t>
                            </m:r>
                          </m:sup>
                        </m:sSup>
                        <m:r>
                          <a:rPr lang="en-US" sz="2100" i="1">
                            <a:solidFill>
                              <a:prstClr val="black"/>
                            </a:solidFill>
                            <a:latin typeface="Cambria Math"/>
                          </a:rPr>
                          <m:t>+</m:t>
                        </m:r>
                        <m:sSup>
                          <m:sSupPr>
                            <m:ctrlPr>
                              <a:rPr lang="en-US" sz="2100" i="1">
                                <a:solidFill>
                                  <a:prstClr val="black"/>
                                </a:solidFill>
                                <a:latin typeface="Cambria Math"/>
                              </a:rPr>
                            </m:ctrlPr>
                          </m:sSupPr>
                          <m:e>
                            <m:sSub>
                              <m:sSubPr>
                                <m:ctrlPr>
                                  <a:rPr lang="en-US" sz="2100" i="1">
                                    <a:solidFill>
                                      <a:prstClr val="black"/>
                                    </a:solidFill>
                                    <a:latin typeface="Cambria Math"/>
                                  </a:rPr>
                                </m:ctrlPr>
                              </m:sSubPr>
                              <m:e>
                                <m:r>
                                  <a:rPr lang="en-US" sz="2100" i="1">
                                    <a:solidFill>
                                      <a:prstClr val="black"/>
                                    </a:solidFill>
                                    <a:latin typeface="Cambria Math"/>
                                  </a:rPr>
                                  <m:t>(</m:t>
                                </m:r>
                                <m:r>
                                  <a:rPr lang="en-US" sz="2100" i="1">
                                    <a:solidFill>
                                      <a:prstClr val="black"/>
                                    </a:solidFill>
                                    <a:latin typeface="Cambria Math"/>
                                  </a:rPr>
                                  <m:t>𝑏</m:t>
                                </m:r>
                              </m:e>
                              <m:sub>
                                <m:r>
                                  <a:rPr lang="en-US" sz="2100" i="1">
                                    <a:solidFill>
                                      <a:prstClr val="black"/>
                                    </a:solidFill>
                                    <a:latin typeface="Cambria Math"/>
                                  </a:rPr>
                                  <m:t>𝑘</m:t>
                                </m:r>
                              </m:sub>
                            </m:sSub>
                            <m:r>
                              <a:rPr lang="en-US" sz="2100" i="1">
                                <a:solidFill>
                                  <a:prstClr val="black"/>
                                </a:solidFill>
                                <a:latin typeface="Cambria Math"/>
                              </a:rPr>
                              <m:t>)</m:t>
                            </m:r>
                          </m:e>
                          <m:sup>
                            <m:r>
                              <a:rPr lang="en-US" sz="2100" i="1">
                                <a:solidFill>
                                  <a:prstClr val="black"/>
                                </a:solidFill>
                                <a:latin typeface="Cambria Math"/>
                              </a:rPr>
                              <m:t>2</m:t>
                            </m:r>
                          </m:sup>
                        </m:sSup>
                      </m:e>
                    </m:rad>
                  </m:oMath>
                </a14:m>
                <a:r>
                  <a:rPr lang="en-US" sz="2100" dirty="0" smtClean="0">
                    <a:solidFill>
                      <a:prstClr val="black"/>
                    </a:solidFill>
                    <a:latin typeface="Calibri"/>
                  </a:rPr>
                  <a:t> and </a:t>
                </a:r>
                <a14:m>
                  <m:oMath xmlns:m="http://schemas.openxmlformats.org/officeDocument/2006/math">
                    <m:r>
                      <a:rPr lang="en-US" sz="2100" i="1" dirty="0" smtClean="0">
                        <a:solidFill>
                          <a:prstClr val="black"/>
                        </a:solidFill>
                        <a:latin typeface="Cambria Math"/>
                      </a:rPr>
                      <m:t>2</m:t>
                    </m:r>
                    <m:d>
                      <m:dPr>
                        <m:begChr m:val="|"/>
                        <m:endChr m:val="|"/>
                        <m:ctrlPr>
                          <a:rPr lang="en-US" sz="2100" i="1">
                            <a:solidFill>
                              <a:prstClr val="black"/>
                            </a:solidFill>
                            <a:latin typeface="Cambria Math"/>
                            <a:cs typeface="Cordia New" pitchFamily="34" charset="-34"/>
                          </a:rPr>
                        </m:ctrlPr>
                      </m:dPr>
                      <m:e>
                        <m:sSub>
                          <m:sSubPr>
                            <m:ctrlPr>
                              <a:rPr lang="en-US" sz="2100" i="1">
                                <a:solidFill>
                                  <a:prstClr val="black"/>
                                </a:solidFill>
                                <a:latin typeface="Cambria Math"/>
                                <a:cs typeface="Cordia New" pitchFamily="34" charset="-34"/>
                              </a:rPr>
                            </m:ctrlPr>
                          </m:sSubPr>
                          <m:e>
                            <m:r>
                              <a:rPr lang="en-US" sz="2100" i="1">
                                <a:solidFill>
                                  <a:prstClr val="black"/>
                                </a:solidFill>
                                <a:latin typeface="Cambria Math"/>
                                <a:cs typeface="Cordia New" pitchFamily="34" charset="-34"/>
                              </a:rPr>
                              <m:t>𝑐</m:t>
                            </m:r>
                          </m:e>
                          <m:sub>
                            <m:r>
                              <a:rPr lang="en-US" sz="2100" i="1">
                                <a:solidFill>
                                  <a:prstClr val="black"/>
                                </a:solidFill>
                                <a:latin typeface="Cambria Math"/>
                                <a:cs typeface="Cordia New" pitchFamily="34" charset="-34"/>
                              </a:rPr>
                              <m:t>𝑘</m:t>
                            </m:r>
                          </m:sub>
                        </m:sSub>
                      </m:e>
                    </m:d>
                  </m:oMath>
                </a14:m>
                <a:r>
                  <a:rPr lang="en-US" sz="2100" dirty="0" smtClean="0">
                    <a:solidFill>
                      <a:prstClr val="black"/>
                    </a:solidFill>
                    <a:latin typeface="Calibri"/>
                  </a:rPr>
                  <a:t> </a:t>
                </a:r>
                <a:r>
                  <a:rPr lang="en-US" sz="2100" dirty="0">
                    <a:solidFill>
                      <a:prstClr val="black"/>
                    </a:solidFill>
                    <a:latin typeface="Calibri"/>
                  </a:rPr>
                  <a:t>is the amplitude of the </a:t>
                </a:r>
                <a14:m>
                  <m:oMath xmlns:m="http://schemas.openxmlformats.org/officeDocument/2006/math">
                    <m:r>
                      <a:rPr lang="en-US" sz="2100" i="1" dirty="0" smtClean="0">
                        <a:solidFill>
                          <a:prstClr val="black"/>
                        </a:solidFill>
                        <a:latin typeface="Cambria Math"/>
                      </a:rPr>
                      <m:t>𝑘</m:t>
                    </m:r>
                  </m:oMath>
                </a14:m>
                <a:r>
                  <a:rPr lang="en-US" sz="2100" dirty="0" smtClean="0">
                    <a:solidFill>
                      <a:prstClr val="black"/>
                    </a:solidFill>
                    <a:latin typeface="Calibri"/>
                  </a:rPr>
                  <a:t>th </a:t>
                </a:r>
                <a:r>
                  <a:rPr lang="en-US" sz="2100" dirty="0">
                    <a:solidFill>
                      <a:prstClr val="black"/>
                    </a:solidFill>
                    <a:latin typeface="Calibri"/>
                  </a:rPr>
                  <a:t>harmonic. The argument </a:t>
                </a:r>
                <a14:m>
                  <m:oMath xmlns:m="http://schemas.openxmlformats.org/officeDocument/2006/math">
                    <m:sSub>
                      <m:sSubPr>
                        <m:ctrlPr>
                          <a:rPr lang="en-US" sz="2100" i="1" dirty="0" smtClean="0">
                            <a:solidFill>
                              <a:prstClr val="black"/>
                            </a:solidFill>
                            <a:latin typeface="Cambria Math"/>
                          </a:rPr>
                        </m:ctrlPr>
                      </m:sSubPr>
                      <m:e>
                        <m:r>
                          <a:rPr lang="en-US" sz="2100" i="1" dirty="0">
                            <a:solidFill>
                              <a:prstClr val="black"/>
                            </a:solidFill>
                            <a:latin typeface="Cambria Math"/>
                          </a:rPr>
                          <m:t>𝜑</m:t>
                        </m:r>
                      </m:e>
                      <m:sub>
                        <m:r>
                          <a:rPr lang="en-US" sz="2100" i="1" dirty="0" smtClean="0">
                            <a:solidFill>
                              <a:prstClr val="black"/>
                            </a:solidFill>
                            <a:latin typeface="Cambria Math"/>
                          </a:rPr>
                          <m:t>𝑘</m:t>
                        </m:r>
                      </m:sub>
                    </m:sSub>
                  </m:oMath>
                </a14:m>
                <a:r>
                  <a:rPr lang="en-US" sz="2100" i="1" dirty="0">
                    <a:solidFill>
                      <a:prstClr val="black"/>
                    </a:solidFill>
                    <a:latin typeface="Calibri"/>
                  </a:rPr>
                  <a:t> </a:t>
                </a:r>
                <a:r>
                  <a:rPr lang="en-US" sz="2100" dirty="0" smtClean="0">
                    <a:solidFill>
                      <a:prstClr val="black"/>
                    </a:solidFill>
                    <a:latin typeface="Calibri"/>
                  </a:rPr>
                  <a:t>is related to the phase of </a:t>
                </a:r>
                <a:r>
                  <a:rPr lang="en-US" sz="2100" dirty="0">
                    <a:solidFill>
                      <a:prstClr val="black"/>
                    </a:solidFill>
                    <a:latin typeface="Calibri"/>
                  </a:rPr>
                  <a:t>the </a:t>
                </a:r>
                <a14:m>
                  <m:oMath xmlns:m="http://schemas.openxmlformats.org/officeDocument/2006/math">
                    <m:r>
                      <a:rPr lang="en-US" sz="2100" i="1" dirty="0" smtClean="0">
                        <a:solidFill>
                          <a:prstClr val="black"/>
                        </a:solidFill>
                        <a:latin typeface="Cambria Math"/>
                      </a:rPr>
                      <m:t>𝑘</m:t>
                    </m:r>
                  </m:oMath>
                </a14:m>
                <a:r>
                  <a:rPr lang="en-US" sz="2100" dirty="0" err="1" smtClean="0">
                    <a:solidFill>
                      <a:prstClr val="black"/>
                    </a:solidFill>
                    <a:latin typeface="Calibri"/>
                  </a:rPr>
                  <a:t>th</a:t>
                </a:r>
                <a:r>
                  <a:rPr lang="en-US" sz="2100" dirty="0" smtClean="0">
                    <a:solidFill>
                      <a:prstClr val="black"/>
                    </a:solidFill>
                    <a:latin typeface="Calibri"/>
                  </a:rPr>
                  <a:t> harmonic</a:t>
                </a:r>
                <a:r>
                  <a:rPr lang="en-US" sz="2100" dirty="0">
                    <a:solidFill>
                      <a:prstClr val="black"/>
                    </a:solidFill>
                    <a:latin typeface="Calibri"/>
                  </a:rPr>
                  <a:t>.</a:t>
                </a:r>
                <a:endParaRPr lang="en-US" sz="2100" dirty="0">
                  <a:solidFill>
                    <a:prstClr val="black"/>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2" y="624625"/>
                <a:ext cx="11998818" cy="5764976"/>
              </a:xfrm>
              <a:prstGeom prst="rect">
                <a:avLst/>
              </a:prstGeom>
              <a:blipFill rotWithShape="1">
                <a:blip r:embed="rId2"/>
                <a:stretch>
                  <a:fillRect l="-610" t="-634" b="-10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rgbClr val="0070C0"/>
                </a:solidFill>
                <a:latin typeface="Calibri"/>
              </a:rPr>
              <a:t>Complex form of Fourier </a:t>
            </a:r>
            <a:r>
              <a:rPr lang="en-US" sz="3400" b="1" dirty="0" smtClean="0">
                <a:solidFill>
                  <a:srgbClr val="0070C0"/>
                </a:solidFill>
                <a:latin typeface="Calibri"/>
              </a:rPr>
              <a:t>Coefficients</a:t>
            </a:r>
            <a:endParaRPr lang="en-US" sz="3400" b="1" dirty="0">
              <a:solidFill>
                <a:srgbClr val="0070C0"/>
              </a:solidFill>
              <a:latin typeface="Calibri"/>
            </a:endParaRPr>
          </a:p>
        </p:txBody>
      </p:sp>
      <mc:AlternateContent xmlns:mc="http://schemas.openxmlformats.org/markup-compatibility/2006" xmlns:a14="http://schemas.microsoft.com/office/drawing/2010/main">
        <mc:Choice Requires="a14">
          <p:sp>
            <p:nvSpPr>
              <p:cNvPr id="2" name="Rectangle 1"/>
              <p:cNvSpPr/>
              <p:nvPr/>
            </p:nvSpPr>
            <p:spPr>
              <a:xfrm>
                <a:off x="8857440" y="3244334"/>
                <a:ext cx="14666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dirty="0">
                              <a:solidFill>
                                <a:srgbClr val="0070C0"/>
                              </a:solidFill>
                              <a:latin typeface="Cambria Math"/>
                            </a:rPr>
                          </m:ctrlPr>
                        </m:dPr>
                        <m:e>
                          <m:r>
                            <a:rPr lang="en-US" i="1" dirty="0">
                              <a:solidFill>
                                <a:srgbClr val="0070C0"/>
                              </a:solidFill>
                              <a:latin typeface="Cambria Math"/>
                            </a:rPr>
                            <m:t>𝑘</m:t>
                          </m:r>
                          <m:r>
                            <a:rPr lang="en-US" i="1" dirty="0">
                              <a:solidFill>
                                <a:srgbClr val="0070C0"/>
                              </a:solidFill>
                              <a:latin typeface="Cambria Math"/>
                            </a:rPr>
                            <m:t>=1,2,…</m:t>
                          </m:r>
                        </m:e>
                      </m:d>
                    </m:oMath>
                  </m:oMathPara>
                </a14:m>
                <a:endParaRPr lang="en-US"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8857440" y="3244334"/>
                <a:ext cx="1466620" cy="36933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009840" y="4465680"/>
                <a:ext cx="14666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dirty="0">
                              <a:solidFill>
                                <a:srgbClr val="0070C0"/>
                              </a:solidFill>
                              <a:latin typeface="Cambria Math"/>
                            </a:rPr>
                          </m:ctrlPr>
                        </m:dPr>
                        <m:e>
                          <m:r>
                            <a:rPr lang="en-US" i="1" dirty="0">
                              <a:solidFill>
                                <a:srgbClr val="0070C0"/>
                              </a:solidFill>
                              <a:latin typeface="Cambria Math"/>
                            </a:rPr>
                            <m:t>𝑘</m:t>
                          </m:r>
                          <m:r>
                            <a:rPr lang="en-US" i="1" dirty="0">
                              <a:solidFill>
                                <a:srgbClr val="0070C0"/>
                              </a:solidFill>
                              <a:latin typeface="Cambria Math"/>
                            </a:rPr>
                            <m:t>=1,2,…</m:t>
                          </m:r>
                        </m:e>
                      </m:d>
                    </m:oMath>
                  </m:oMathPara>
                </a14:m>
                <a:endParaRPr lang="en-US"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9009840" y="4465680"/>
                <a:ext cx="1466620" cy="36933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13878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309092" y="159002"/>
                <a:ext cx="11771292" cy="19402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smtClean="0">
                    <a:solidFill>
                      <a:srgbClr val="0070C0"/>
                    </a:solidFill>
                    <a:latin typeface="Calibri"/>
                  </a:rPr>
                  <a:t>Example: </a:t>
                </a:r>
              </a:p>
              <a:p>
                <a:r>
                  <a:rPr lang="en-US" sz="2200" dirty="0" smtClean="0">
                    <a:solidFill>
                      <a:prstClr val="black"/>
                    </a:solidFill>
                    <a:latin typeface="Calibri"/>
                  </a:rPr>
                  <a:t>Find </a:t>
                </a:r>
                <a:r>
                  <a:rPr lang="en-US" sz="2200" dirty="0">
                    <a:solidFill>
                      <a:prstClr val="black"/>
                    </a:solidFill>
                    <a:latin typeface="Calibri"/>
                  </a:rPr>
                  <a:t>the complex form of the Fourier series expansion of the periodic function </a:t>
                </a:r>
                <a14:m>
                  <m:oMath xmlns:m="http://schemas.openxmlformats.org/officeDocument/2006/math">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𝑡</m:t>
                        </m:r>
                      </m:e>
                    </m:d>
                  </m:oMath>
                </a14:m>
                <a:r>
                  <a:rPr lang="en-US" sz="2200" dirty="0" smtClean="0">
                    <a:solidFill>
                      <a:prstClr val="black"/>
                    </a:solidFill>
                    <a:latin typeface="Calibri"/>
                  </a:rPr>
                  <a:t> </a:t>
                </a:r>
                <a:r>
                  <a:rPr lang="en-US" sz="2200" dirty="0">
                    <a:solidFill>
                      <a:prstClr val="black"/>
                    </a:solidFill>
                    <a:latin typeface="Calibri"/>
                  </a:rPr>
                  <a:t>defined </a:t>
                </a:r>
                <a:r>
                  <a:rPr lang="en-US" sz="2200" dirty="0" smtClean="0">
                    <a:solidFill>
                      <a:prstClr val="black"/>
                    </a:solidFill>
                    <a:latin typeface="Calibri"/>
                  </a:rPr>
                  <a:t>by: </a:t>
                </a:r>
              </a:p>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𝑡</m:t>
                          </m:r>
                        </m:e>
                      </m:d>
                      <m:r>
                        <a:rPr lang="en-US" sz="2200" i="1" dirty="0" smtClean="0">
                          <a:solidFill>
                            <a:prstClr val="black"/>
                          </a:solidFill>
                          <a:latin typeface="Cambria Math"/>
                        </a:rPr>
                        <m:t>=</m:t>
                      </m:r>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cos</m:t>
                          </m:r>
                        </m:fName>
                        <m:e>
                          <m:d>
                            <m:dPr>
                              <m:ctrlPr>
                                <a:rPr lang="en-US" sz="2200" i="1" dirty="0" smtClean="0">
                                  <a:solidFill>
                                    <a:prstClr val="black"/>
                                  </a:solidFill>
                                  <a:latin typeface="Cambria Math"/>
                                </a:rPr>
                              </m:ctrlPr>
                            </m:dPr>
                            <m:e>
                              <m:f>
                                <m:fPr>
                                  <m:ctrlPr>
                                    <a:rPr lang="en-US" sz="2200" i="1" dirty="0">
                                      <a:solidFill>
                                        <a:prstClr val="black"/>
                                      </a:solidFill>
                                      <a:latin typeface="Cambria Math"/>
                                    </a:rPr>
                                  </m:ctrlPr>
                                </m:fPr>
                                <m:num>
                                  <m:r>
                                    <a:rPr lang="en-US" sz="2200" i="1" dirty="0">
                                      <a:solidFill>
                                        <a:prstClr val="black"/>
                                      </a:solidFill>
                                      <a:latin typeface="Cambria Math"/>
                                    </a:rPr>
                                    <m:t>𝑡</m:t>
                                  </m:r>
                                </m:num>
                                <m:den>
                                  <m:r>
                                    <a:rPr lang="en-US" sz="2200" i="1" dirty="0">
                                      <a:solidFill>
                                        <a:prstClr val="black"/>
                                      </a:solidFill>
                                      <a:latin typeface="Cambria Math"/>
                                    </a:rPr>
                                    <m:t>2</m:t>
                                  </m:r>
                                </m:den>
                              </m:f>
                            </m:e>
                          </m:d>
                        </m:e>
                      </m:func>
                      <m:r>
                        <a:rPr lang="en-US" sz="2200" i="1" dirty="0" smtClean="0">
                          <a:solidFill>
                            <a:prstClr val="black"/>
                          </a:solidFill>
                          <a:latin typeface="Cambria Math"/>
                        </a:rPr>
                        <m:t>,    </m:t>
                      </m:r>
                      <m:r>
                        <a:rPr lang="en-US" sz="2200" i="1" dirty="0">
                          <a:solidFill>
                            <a:prstClr val="black"/>
                          </a:solidFill>
                          <a:latin typeface="Cambria Math"/>
                        </a:rPr>
                        <m:t> </m:t>
                      </m:r>
                      <m:d>
                        <m:dPr>
                          <m:ctrlPr>
                            <a:rPr lang="en-US" sz="2200" i="1" dirty="0">
                              <a:solidFill>
                                <a:prstClr val="black"/>
                              </a:solidFill>
                              <a:latin typeface="Cambria Math"/>
                            </a:rPr>
                          </m:ctrlPr>
                        </m:dPr>
                        <m:e>
                          <m:r>
                            <a:rPr lang="en-US" sz="2200" i="1" dirty="0">
                              <a:solidFill>
                                <a:prstClr val="black"/>
                              </a:solidFill>
                              <a:latin typeface="Cambria Math"/>
                            </a:rPr>
                            <m:t>−</m:t>
                          </m:r>
                          <m:r>
                            <a:rPr lang="el-GR" sz="2200" i="1" dirty="0">
                              <a:solidFill>
                                <a:prstClr val="black"/>
                              </a:solidFill>
                              <a:latin typeface="Cambria Math"/>
                            </a:rPr>
                            <m:t>𝜋</m:t>
                          </m:r>
                          <m:r>
                            <a:rPr lang="en-US" sz="2200" i="1" dirty="0" smtClean="0">
                              <a:solidFill>
                                <a:prstClr val="black"/>
                              </a:solidFill>
                              <a:latin typeface="Cambria Math"/>
                            </a:rPr>
                            <m:t>&lt;</m:t>
                          </m:r>
                          <m:r>
                            <a:rPr lang="en-US" sz="2200" i="1" dirty="0">
                              <a:solidFill>
                                <a:prstClr val="black"/>
                              </a:solidFill>
                              <a:latin typeface="Cambria Math"/>
                            </a:rPr>
                            <m:t>𝑡</m:t>
                          </m:r>
                          <m:r>
                            <a:rPr lang="en-US" sz="2200" i="1" dirty="0" smtClean="0">
                              <a:solidFill>
                                <a:prstClr val="black"/>
                              </a:solidFill>
                              <a:latin typeface="Cambria Math"/>
                            </a:rPr>
                            <m:t>&lt;</m:t>
                          </m:r>
                          <m:r>
                            <a:rPr lang="el-GR" sz="2200" i="1" dirty="0">
                              <a:solidFill>
                                <a:prstClr val="black"/>
                              </a:solidFill>
                              <a:latin typeface="Cambria Math"/>
                            </a:rPr>
                            <m:t>𝜋</m:t>
                          </m:r>
                        </m:e>
                      </m:d>
                      <m:r>
                        <a:rPr lang="el-GR" sz="2200" i="1" dirty="0">
                          <a:solidFill>
                            <a:prstClr val="black"/>
                          </a:solidFill>
                          <a:latin typeface="Cambria Math"/>
                        </a:rPr>
                        <m:t>, </m:t>
                      </m:r>
                      <m:r>
                        <a:rPr lang="en-US" sz="2200" i="1" dirty="0" smtClean="0">
                          <a:solidFill>
                            <a:prstClr val="black"/>
                          </a:solidFill>
                          <a:latin typeface="Cambria Math"/>
                        </a:rPr>
                        <m:t> </m:t>
                      </m:r>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𝑡</m:t>
                          </m:r>
                          <m:r>
                            <a:rPr lang="en-US" sz="2200" i="1" dirty="0">
                              <a:solidFill>
                                <a:prstClr val="black"/>
                              </a:solidFill>
                              <a:latin typeface="Cambria Math"/>
                            </a:rPr>
                            <m:t>+2</m:t>
                          </m:r>
                          <m:r>
                            <a:rPr lang="el-GR" sz="2200" i="1" dirty="0">
                              <a:solidFill>
                                <a:prstClr val="black"/>
                              </a:solidFill>
                              <a:latin typeface="Cambria Math"/>
                            </a:rPr>
                            <m:t>𝜋</m:t>
                          </m:r>
                        </m:e>
                      </m:d>
                      <m:r>
                        <a:rPr lang="el-GR" sz="2200" i="1" dirty="0">
                          <a:solidFill>
                            <a:prstClr val="black"/>
                          </a:solidFill>
                          <a:latin typeface="Cambria Math"/>
                        </a:rPr>
                        <m:t>=</m:t>
                      </m:r>
                      <m:r>
                        <a:rPr lang="en-US" sz="2200" i="1" dirty="0">
                          <a:solidFill>
                            <a:prstClr val="black"/>
                          </a:solidFill>
                          <a:latin typeface="Cambria Math"/>
                        </a:rPr>
                        <m:t>𝑓</m:t>
                      </m:r>
                      <m:r>
                        <a:rPr lang="en-US" sz="2200" i="1" dirty="0">
                          <a:solidFill>
                            <a:prstClr val="black"/>
                          </a:solidFill>
                          <a:latin typeface="Cambria Math"/>
                        </a:rPr>
                        <m:t> </m:t>
                      </m:r>
                      <m:d>
                        <m:dPr>
                          <m:ctrlPr>
                            <a:rPr lang="en-US" sz="2200" i="1" dirty="0">
                              <a:solidFill>
                                <a:prstClr val="black"/>
                              </a:solidFill>
                              <a:latin typeface="Cambria Math"/>
                            </a:rPr>
                          </m:ctrlPr>
                        </m:dPr>
                        <m:e>
                          <m:r>
                            <a:rPr lang="en-US" sz="2200" i="1" dirty="0">
                              <a:solidFill>
                                <a:prstClr val="black"/>
                              </a:solidFill>
                              <a:latin typeface="Cambria Math"/>
                            </a:rPr>
                            <m:t>𝑡</m:t>
                          </m:r>
                        </m:e>
                      </m:d>
                      <m:r>
                        <a:rPr lang="en-US" sz="2200" i="1" dirty="0" smtClean="0">
                          <a:solidFill>
                            <a:prstClr val="black"/>
                          </a:solidFill>
                          <a:latin typeface="Cambria Math"/>
                        </a:rPr>
                        <m:t>.</m:t>
                      </m:r>
                    </m:oMath>
                  </m:oMathPara>
                </a14:m>
                <a:endParaRPr lang="en-US" sz="2200" i="1" dirty="0">
                  <a:solidFill>
                    <a:prstClr val="black"/>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309092" y="159002"/>
                <a:ext cx="11771292" cy="1940254"/>
              </a:xfrm>
              <a:prstGeom prst="rect">
                <a:avLst/>
              </a:prstGeom>
              <a:blipFill rotWithShape="1">
                <a:blip r:embed="rId2"/>
                <a:stretch>
                  <a:fillRect l="-932" t="-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309092" y="1532585"/>
                <a:ext cx="11681138" cy="53260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b="1" dirty="0" smtClean="0">
                    <a:solidFill>
                      <a:srgbClr val="0070C0"/>
                    </a:solidFill>
                    <a:latin typeface="Calibri"/>
                  </a:rPr>
                  <a:t>Solution: </a:t>
                </a:r>
                <a:r>
                  <a:rPr lang="en-US" sz="2200" dirty="0" smtClean="0">
                    <a:solidFill>
                      <a:prstClr val="black"/>
                    </a:solidFill>
                    <a:latin typeface="Calibri"/>
                  </a:rPr>
                  <a:t>For the present case </a:t>
                </a:r>
                <a14:m>
                  <m:oMath xmlns:m="http://schemas.openxmlformats.org/officeDocument/2006/math">
                    <m:r>
                      <a:rPr lang="en-US" sz="2200" i="1" smtClean="0">
                        <a:solidFill>
                          <a:prstClr val="black"/>
                        </a:solidFill>
                        <a:latin typeface="Cambria Math"/>
                      </a:rPr>
                      <m:t>𝑇</m:t>
                    </m:r>
                    <m:r>
                      <a:rPr lang="en-US" sz="2200" i="1" smtClean="0">
                        <a:solidFill>
                          <a:prstClr val="black"/>
                        </a:solidFill>
                        <a:latin typeface="Cambria Math"/>
                      </a:rPr>
                      <m:t>=2</m:t>
                    </m:r>
                    <m:r>
                      <a:rPr lang="en-US" sz="2200" i="1" smtClean="0">
                        <a:solidFill>
                          <a:prstClr val="black"/>
                        </a:solidFill>
                        <a:latin typeface="Cambria Math"/>
                        <a:ea typeface="Cambria Math"/>
                      </a:rPr>
                      <m:t>𝜋</m:t>
                    </m:r>
                  </m:oMath>
                </a14:m>
                <a:r>
                  <a:rPr lang="en-US" sz="2200" dirty="0" smtClean="0">
                    <a:solidFill>
                      <a:prstClr val="black"/>
                    </a:solidFill>
                    <a:latin typeface="Calibri"/>
                  </a:rPr>
                  <a:t> and </a:t>
                </a:r>
                <a14:m>
                  <m:oMath xmlns:m="http://schemas.openxmlformats.org/officeDocument/2006/math">
                    <m:r>
                      <a:rPr lang="en-US" sz="2200" i="1" smtClean="0">
                        <a:solidFill>
                          <a:prstClr val="black"/>
                        </a:solidFill>
                        <a:latin typeface="Cambria Math"/>
                        <a:ea typeface="Cambria Math"/>
                      </a:rPr>
                      <m:t>𝜔</m:t>
                    </m:r>
                    <m:r>
                      <a:rPr lang="en-US" sz="2200" i="1" smtClean="0">
                        <a:solidFill>
                          <a:prstClr val="black"/>
                        </a:solidFill>
                        <a:latin typeface="Cambria Math"/>
                        <a:ea typeface="Cambria Math"/>
                      </a:rPr>
                      <m:t>=1.</m:t>
                    </m:r>
                  </m:oMath>
                </a14:m>
                <a:r>
                  <a:rPr lang="en-US" sz="2200" dirty="0" smtClean="0">
                    <a:solidFill>
                      <a:prstClr val="black"/>
                    </a:solidFill>
                    <a:latin typeface="Calibri"/>
                  </a:rPr>
                  <a:t> By using </a:t>
                </a:r>
                <a14:m>
                  <m:oMath xmlns:m="http://schemas.openxmlformats.org/officeDocument/2006/math">
                    <m:r>
                      <a:rPr lang="en-US" sz="2200" i="1" dirty="0" smtClean="0">
                        <a:solidFill>
                          <a:prstClr val="black"/>
                        </a:solidFill>
                        <a:latin typeface="Cambria Math"/>
                      </a:rPr>
                      <m:t>(2)</m:t>
                    </m:r>
                  </m:oMath>
                </a14:m>
                <a:r>
                  <a:rPr lang="en-US" sz="2200" dirty="0" smtClean="0">
                    <a:solidFill>
                      <a:prstClr val="black"/>
                    </a:solidFill>
                    <a:latin typeface="Calibri"/>
                  </a:rPr>
                  <a:t> the complex coefficients are given is:</a:t>
                </a:r>
              </a:p>
              <a:p>
                <a:pPr/>
                <a14:m>
                  <m:oMathPara xmlns:m="http://schemas.openxmlformats.org/officeDocument/2006/math">
                    <m:oMathParaPr>
                      <m:jc m:val="left"/>
                    </m:oMathParaPr>
                    <m:oMath xmlns:m="http://schemas.openxmlformats.org/officeDocument/2006/math">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0</m:t>
                          </m:r>
                        </m:sub>
                      </m:sSub>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𝑇</m:t>
                          </m:r>
                        </m:den>
                      </m:f>
                      <m:nary>
                        <m:naryPr>
                          <m:limLoc m:val="undOvr"/>
                          <m:ctrlPr>
                            <a:rPr lang="en-US" sz="2100" i="1" dirty="0">
                              <a:solidFill>
                                <a:srgbClr val="0070C0"/>
                              </a:solidFill>
                              <a:latin typeface="Cambria Math"/>
                            </a:rPr>
                          </m:ctrlPr>
                        </m:naryPr>
                        <m:sub>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sub>
                        <m:sup>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r>
                            <a:rPr lang="en-US" sz="2100" i="1" dirty="0">
                              <a:solidFill>
                                <a:srgbClr val="0070C0"/>
                              </a:solidFill>
                              <a:latin typeface="Cambria Math"/>
                            </a:rPr>
                            <m:t>+</m:t>
                          </m:r>
                          <m:r>
                            <a:rPr lang="en-US" sz="2100" i="1" dirty="0">
                              <a:solidFill>
                                <a:srgbClr val="0070C0"/>
                              </a:solidFill>
                              <a:latin typeface="Cambria Math"/>
                            </a:rPr>
                            <m:t>𝑇</m:t>
                          </m:r>
                        </m:sup>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smtClean="0">
                                  <a:solidFill>
                                    <a:srgbClr val="0070C0"/>
                                  </a:solidFill>
                                  <a:latin typeface="Cambria Math"/>
                                </a:rPr>
                                <m:t>𝑡</m:t>
                              </m:r>
                            </m:e>
                          </m:d>
                        </m:e>
                      </m:nary>
                      <m:r>
                        <a:rPr lang="en-US" sz="2100" i="1" dirty="0">
                          <a:solidFill>
                            <a:srgbClr val="0070C0"/>
                          </a:solidFill>
                          <a:latin typeface="Cambria Math"/>
                        </a:rPr>
                        <m:t>𝑑</m:t>
                      </m:r>
                      <m:r>
                        <a:rPr lang="en-US" sz="2100" i="1" dirty="0" smtClean="0">
                          <a:solidFill>
                            <a:srgbClr val="0070C0"/>
                          </a:solidFill>
                          <a:latin typeface="Cambria Math"/>
                        </a:rPr>
                        <m:t>𝑡</m:t>
                      </m:r>
                      <m:r>
                        <a:rPr lang="en-US" sz="2100" i="1" dirty="0" smtClean="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smtClean="0">
                              <a:solidFill>
                                <a:srgbClr val="0070C0"/>
                              </a:solidFill>
                              <a:latin typeface="Cambria Math"/>
                            </a:rPr>
                            <m:t>2</m:t>
                          </m:r>
                          <m:r>
                            <a:rPr lang="en-US" sz="2100" i="1" dirty="0" smtClean="0">
                              <a:solidFill>
                                <a:srgbClr val="0070C0"/>
                              </a:solidFill>
                              <a:latin typeface="Cambria Math"/>
                              <a:ea typeface="Cambria Math"/>
                            </a:rPr>
                            <m:t>𝜋</m:t>
                          </m:r>
                        </m:den>
                      </m:f>
                      <m:nary>
                        <m:naryPr>
                          <m:limLoc m:val="undOvr"/>
                          <m:ctrlPr>
                            <a:rPr lang="en-US" sz="2100" i="1" dirty="0">
                              <a:solidFill>
                                <a:srgbClr val="0070C0"/>
                              </a:solidFill>
                              <a:latin typeface="Cambria Math"/>
                            </a:rPr>
                          </m:ctrlPr>
                        </m:naryPr>
                        <m:sub>
                          <m:r>
                            <m:rPr>
                              <m:brk/>
                            </m:rPr>
                            <a:rPr lang="en-US" sz="2100" i="1" dirty="0" smtClean="0">
                              <a:solidFill>
                                <a:srgbClr val="0070C0"/>
                              </a:solidFill>
                              <a:latin typeface="Cambria Math"/>
                            </a:rPr>
                            <m:t>−</m:t>
                          </m:r>
                          <m:r>
                            <a:rPr lang="en-US" sz="2100" i="1" dirty="0" smtClean="0">
                              <a:solidFill>
                                <a:srgbClr val="0070C0"/>
                              </a:solidFill>
                              <a:latin typeface="Cambria Math"/>
                              <a:ea typeface="Cambria Math"/>
                            </a:rPr>
                            <m:t>𝜋</m:t>
                          </m:r>
                        </m:sub>
                        <m:sup>
                          <m:r>
                            <a:rPr lang="en-US" sz="2100" i="1" dirty="0">
                              <a:solidFill>
                                <a:srgbClr val="0070C0"/>
                              </a:solidFill>
                              <a:latin typeface="Cambria Math"/>
                              <a:ea typeface="Cambria Math"/>
                            </a:rPr>
                            <m:t>𝜋</m:t>
                          </m:r>
                        </m:sup>
                        <m:e>
                          <m:func>
                            <m:funcPr>
                              <m:ctrlPr>
                                <a:rPr lang="en-US" sz="2100" i="1" dirty="0" smtClean="0">
                                  <a:solidFill>
                                    <a:srgbClr val="0070C0"/>
                                  </a:solidFill>
                                  <a:latin typeface="Cambria Math"/>
                                </a:rPr>
                              </m:ctrlPr>
                            </m:funcPr>
                            <m:fName>
                              <m:r>
                                <m:rPr>
                                  <m:sty m:val="p"/>
                                </m:rPr>
                                <a:rPr lang="en-US" sz="2100" dirty="0">
                                  <a:solidFill>
                                    <a:srgbClr val="0070C0"/>
                                  </a:solidFill>
                                  <a:latin typeface="Cambria Math"/>
                                </a:rPr>
                                <m:t>cos</m:t>
                              </m:r>
                            </m:fName>
                            <m:e>
                              <m:d>
                                <m:dPr>
                                  <m:ctrlPr>
                                    <a:rPr lang="en-US" sz="2100" i="1" dirty="0">
                                      <a:solidFill>
                                        <a:srgbClr val="0070C0"/>
                                      </a:solidFill>
                                      <a:latin typeface="Cambria Math"/>
                                    </a:rPr>
                                  </m:ctrlPr>
                                </m:dPr>
                                <m:e>
                                  <m:f>
                                    <m:fPr>
                                      <m:ctrlPr>
                                        <a:rPr lang="en-US" sz="2100" i="1" dirty="0">
                                          <a:solidFill>
                                            <a:srgbClr val="0070C0"/>
                                          </a:solidFill>
                                          <a:latin typeface="Cambria Math"/>
                                        </a:rPr>
                                      </m:ctrlPr>
                                    </m:fPr>
                                    <m:num>
                                      <m:r>
                                        <a:rPr lang="en-US" sz="2100" i="1" dirty="0">
                                          <a:solidFill>
                                            <a:srgbClr val="0070C0"/>
                                          </a:solidFill>
                                          <a:latin typeface="Cambria Math"/>
                                        </a:rPr>
                                        <m:t>𝑡</m:t>
                                      </m:r>
                                    </m:num>
                                    <m:den>
                                      <m:r>
                                        <a:rPr lang="en-US" sz="2100" i="1" dirty="0">
                                          <a:solidFill>
                                            <a:srgbClr val="0070C0"/>
                                          </a:solidFill>
                                          <a:latin typeface="Cambria Math"/>
                                        </a:rPr>
                                        <m:t>2</m:t>
                                      </m:r>
                                    </m:den>
                                  </m:f>
                                </m:e>
                              </m:d>
                            </m:e>
                          </m:func>
                        </m:e>
                      </m:nary>
                      <m:r>
                        <a:rPr lang="en-US" sz="2100" i="1" dirty="0">
                          <a:solidFill>
                            <a:srgbClr val="0070C0"/>
                          </a:solidFill>
                          <a:latin typeface="Cambria Math"/>
                        </a:rPr>
                        <m:t>𝑑</m:t>
                      </m:r>
                      <m:r>
                        <a:rPr lang="en-US" sz="2100" i="1" dirty="0" smtClean="0">
                          <a:solidFill>
                            <a:srgbClr val="0070C0"/>
                          </a:solidFill>
                          <a:latin typeface="Cambria Math"/>
                        </a:rPr>
                        <m:t>𝑡</m:t>
                      </m:r>
                      <m:r>
                        <a:rPr lang="en-US" sz="2100" i="1" dirty="0" smtClean="0">
                          <a:solidFill>
                            <a:srgbClr val="0070C0"/>
                          </a:solidFill>
                          <a:latin typeface="Cambria Math"/>
                        </a:rPr>
                        <m:t>=</m:t>
                      </m:r>
                      <m:f>
                        <m:fPr>
                          <m:ctrlPr>
                            <a:rPr lang="en-US" sz="2100" i="1" dirty="0">
                              <a:solidFill>
                                <a:srgbClr val="0070C0"/>
                              </a:solidFill>
                              <a:latin typeface="Cambria Math"/>
                            </a:rPr>
                          </m:ctrlPr>
                        </m:fPr>
                        <m:num>
                          <m:r>
                            <a:rPr lang="en-US" sz="2100" i="1" dirty="0" smtClean="0">
                              <a:solidFill>
                                <a:srgbClr val="0070C0"/>
                              </a:solidFill>
                              <a:latin typeface="Cambria Math"/>
                            </a:rPr>
                            <m:t>2</m:t>
                          </m:r>
                        </m:num>
                        <m:den>
                          <m:r>
                            <a:rPr lang="en-US" sz="2100" i="1" dirty="0">
                              <a:solidFill>
                                <a:srgbClr val="0070C0"/>
                              </a:solidFill>
                              <a:latin typeface="Cambria Math"/>
                              <a:ea typeface="Cambria Math"/>
                            </a:rPr>
                            <m:t>𝜋</m:t>
                          </m:r>
                        </m:den>
                      </m:f>
                      <m:r>
                        <a:rPr lang="en-US" sz="2100" i="1" dirty="0" smtClean="0">
                          <a:solidFill>
                            <a:srgbClr val="0070C0"/>
                          </a:solidFill>
                          <a:latin typeface="Cambria Math"/>
                          <a:ea typeface="Cambria Math"/>
                        </a:rPr>
                        <m:t>.</m:t>
                      </m:r>
                    </m:oMath>
                  </m:oMathPara>
                </a14:m>
                <a:endParaRPr lang="en-US" sz="2100" i="1" dirty="0" smtClean="0">
                  <a:solidFill>
                    <a:srgbClr val="0070C0"/>
                  </a:solidFill>
                  <a:latin typeface="Cambria Math"/>
                </a:endParaRPr>
              </a:p>
              <a:p>
                <a:endParaRPr lang="en-US" sz="10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smtClean="0">
                              <a:solidFill>
                                <a:srgbClr val="0070C0"/>
                              </a:solidFill>
                              <a:latin typeface="Cambria Math"/>
                            </a:rPr>
                            <m:t>𝑘</m:t>
                          </m:r>
                        </m:sub>
                      </m:sSub>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𝑇</m:t>
                          </m:r>
                        </m:den>
                      </m:f>
                      <m:nary>
                        <m:naryPr>
                          <m:limLoc m:val="undOvr"/>
                          <m:ctrlPr>
                            <a:rPr lang="en-US" sz="2100" i="1" dirty="0">
                              <a:solidFill>
                                <a:srgbClr val="0070C0"/>
                              </a:solidFill>
                              <a:latin typeface="Cambria Math"/>
                            </a:rPr>
                          </m:ctrlPr>
                        </m:naryPr>
                        <m:sub>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sub>
                        <m:sup>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r>
                            <a:rPr lang="en-US" sz="2100" i="1" dirty="0">
                              <a:solidFill>
                                <a:srgbClr val="0070C0"/>
                              </a:solidFill>
                              <a:latin typeface="Cambria Math"/>
                            </a:rPr>
                            <m:t>+</m:t>
                          </m:r>
                          <m:r>
                            <a:rPr lang="en-US" sz="2100" i="1" dirty="0">
                              <a:solidFill>
                                <a:srgbClr val="0070C0"/>
                              </a:solidFill>
                              <a:latin typeface="Cambria Math"/>
                            </a:rPr>
                            <m:t>𝑇</m:t>
                          </m:r>
                        </m:sup>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smtClean="0">
                                  <a:solidFill>
                                    <a:srgbClr val="0070C0"/>
                                  </a:solidFill>
                                  <a:latin typeface="Cambria Math"/>
                                </a:rPr>
                                <m:t>𝑡</m:t>
                              </m:r>
                            </m:e>
                          </m:d>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𝑖𝑘</m:t>
                              </m:r>
                              <m:r>
                                <a:rPr lang="en-US" sz="2100" i="1" dirty="0">
                                  <a:solidFill>
                                    <a:srgbClr val="0070C0"/>
                                  </a:solidFill>
                                  <a:latin typeface="Cambria Math"/>
                                  <a:ea typeface="Cambria Math"/>
                                </a:rPr>
                                <m:t>𝜔</m:t>
                              </m:r>
                              <m:r>
                                <a:rPr lang="en-US" sz="2100" i="1" dirty="0" smtClean="0">
                                  <a:solidFill>
                                    <a:srgbClr val="0070C0"/>
                                  </a:solidFill>
                                  <a:latin typeface="Cambria Math"/>
                                  <a:ea typeface="Cambria Math"/>
                                </a:rPr>
                                <m:t>𝑡</m:t>
                              </m:r>
                            </m:sup>
                          </m:sSup>
                        </m:e>
                      </m:nary>
                      <m:r>
                        <a:rPr lang="en-US" sz="2100" i="1" dirty="0">
                          <a:solidFill>
                            <a:srgbClr val="0070C0"/>
                          </a:solidFill>
                          <a:latin typeface="Cambria Math"/>
                        </a:rPr>
                        <m:t>𝑑</m:t>
                      </m:r>
                      <m:r>
                        <a:rPr lang="en-US" sz="2100" i="1" dirty="0" smtClean="0">
                          <a:solidFill>
                            <a:srgbClr val="0070C0"/>
                          </a:solidFill>
                          <a:latin typeface="Cambria Math"/>
                        </a:rPr>
                        <m:t>𝑡</m:t>
                      </m:r>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2</m:t>
                          </m:r>
                          <m:r>
                            <a:rPr lang="en-US" sz="2100" i="1" dirty="0">
                              <a:solidFill>
                                <a:srgbClr val="0070C0"/>
                              </a:solidFill>
                              <a:latin typeface="Cambria Math"/>
                              <a:ea typeface="Cambria Math"/>
                            </a:rPr>
                            <m:t>𝜋</m:t>
                          </m:r>
                        </m:den>
                      </m:f>
                      <m:nary>
                        <m:naryPr>
                          <m:limLoc m:val="undOvr"/>
                          <m:ctrlPr>
                            <a:rPr lang="en-US" sz="2100" i="1" dirty="0">
                              <a:solidFill>
                                <a:srgbClr val="0070C0"/>
                              </a:solidFill>
                              <a:latin typeface="Cambria Math"/>
                            </a:rPr>
                          </m:ctrlPr>
                        </m:naryPr>
                        <m:sub>
                          <m:r>
                            <m:rPr>
                              <m:brk/>
                            </m:rPr>
                            <a:rPr lang="en-US" sz="2100" i="1" dirty="0">
                              <a:solidFill>
                                <a:srgbClr val="0070C0"/>
                              </a:solidFill>
                              <a:latin typeface="Cambria Math"/>
                            </a:rPr>
                            <m:t>−</m:t>
                          </m:r>
                          <m:r>
                            <a:rPr lang="en-US" sz="2100" i="1" dirty="0">
                              <a:solidFill>
                                <a:srgbClr val="0070C0"/>
                              </a:solidFill>
                              <a:latin typeface="Cambria Math"/>
                              <a:ea typeface="Cambria Math"/>
                            </a:rPr>
                            <m:t>𝜋</m:t>
                          </m:r>
                        </m:sub>
                        <m:sup>
                          <m:r>
                            <a:rPr lang="en-US" sz="2100" i="1" dirty="0">
                              <a:solidFill>
                                <a:srgbClr val="0070C0"/>
                              </a:solidFill>
                              <a:latin typeface="Cambria Math"/>
                              <a:ea typeface="Cambria Math"/>
                            </a:rPr>
                            <m:t>𝜋</m:t>
                          </m:r>
                        </m:sup>
                        <m:e>
                          <m:func>
                            <m:funcPr>
                              <m:ctrlPr>
                                <a:rPr lang="en-US" sz="2100" i="1" dirty="0">
                                  <a:solidFill>
                                    <a:srgbClr val="0070C0"/>
                                  </a:solidFill>
                                  <a:latin typeface="Cambria Math"/>
                                </a:rPr>
                              </m:ctrlPr>
                            </m:funcPr>
                            <m:fName>
                              <m:r>
                                <m:rPr>
                                  <m:sty m:val="p"/>
                                </m:rPr>
                                <a:rPr lang="en-US" sz="2100" dirty="0">
                                  <a:solidFill>
                                    <a:srgbClr val="0070C0"/>
                                  </a:solidFill>
                                  <a:latin typeface="Cambria Math"/>
                                </a:rPr>
                                <m:t>cos</m:t>
                              </m:r>
                            </m:fName>
                            <m:e>
                              <m:d>
                                <m:dPr>
                                  <m:ctrlPr>
                                    <a:rPr lang="en-US" sz="2100" i="1" dirty="0">
                                      <a:solidFill>
                                        <a:srgbClr val="0070C0"/>
                                      </a:solidFill>
                                      <a:latin typeface="Cambria Math"/>
                                    </a:rPr>
                                  </m:ctrlPr>
                                </m:dPr>
                                <m:e>
                                  <m:f>
                                    <m:fPr>
                                      <m:ctrlPr>
                                        <a:rPr lang="en-US" sz="2100" i="1" dirty="0">
                                          <a:solidFill>
                                            <a:srgbClr val="0070C0"/>
                                          </a:solidFill>
                                          <a:latin typeface="Cambria Math"/>
                                        </a:rPr>
                                      </m:ctrlPr>
                                    </m:fPr>
                                    <m:num>
                                      <m:r>
                                        <a:rPr lang="en-US" sz="2100" i="1" dirty="0">
                                          <a:solidFill>
                                            <a:srgbClr val="0070C0"/>
                                          </a:solidFill>
                                          <a:latin typeface="Cambria Math"/>
                                        </a:rPr>
                                        <m:t>𝑡</m:t>
                                      </m:r>
                                    </m:num>
                                    <m:den>
                                      <m:r>
                                        <a:rPr lang="en-US" sz="2100" i="1" dirty="0">
                                          <a:solidFill>
                                            <a:srgbClr val="0070C0"/>
                                          </a:solidFill>
                                          <a:latin typeface="Cambria Math"/>
                                        </a:rPr>
                                        <m:t>2</m:t>
                                      </m:r>
                                    </m:den>
                                  </m:f>
                                </m:e>
                              </m:d>
                            </m:e>
                          </m:func>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𝑖𝑘𝑡</m:t>
                              </m:r>
                            </m:sup>
                          </m:sSup>
                        </m:e>
                      </m:nary>
                      <m:r>
                        <a:rPr lang="en-US" sz="2100" i="1" dirty="0">
                          <a:solidFill>
                            <a:srgbClr val="0070C0"/>
                          </a:solidFill>
                          <a:latin typeface="Cambria Math"/>
                        </a:rPr>
                        <m:t>𝑑𝑡</m:t>
                      </m:r>
                    </m:oMath>
                  </m:oMathPara>
                </a14:m>
                <a:endParaRPr lang="en-US" sz="2100" i="1" dirty="0" smtClean="0">
                  <a:solidFill>
                    <a:srgbClr val="0070C0"/>
                  </a:solidFill>
                  <a:latin typeface="Cambria Math"/>
                </a:endParaRPr>
              </a:p>
              <a:p>
                <a:pPr/>
                <a14:m>
                  <m:oMathPara xmlns:m="http://schemas.openxmlformats.org/officeDocument/2006/math">
                    <m:oMathParaPr>
                      <m:jc m:val="left"/>
                    </m:oMathParaPr>
                    <m:oMath xmlns:m="http://schemas.openxmlformats.org/officeDocument/2006/math">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2</m:t>
                          </m:r>
                          <m:r>
                            <a:rPr lang="en-US" sz="2100" i="1" dirty="0">
                              <a:solidFill>
                                <a:srgbClr val="0070C0"/>
                              </a:solidFill>
                              <a:latin typeface="Cambria Math"/>
                              <a:ea typeface="Cambria Math"/>
                            </a:rPr>
                            <m:t>𝜋</m:t>
                          </m:r>
                        </m:den>
                      </m:f>
                      <m:nary>
                        <m:naryPr>
                          <m:limLoc m:val="undOvr"/>
                          <m:ctrlPr>
                            <a:rPr lang="en-US" sz="2100" i="1" dirty="0">
                              <a:solidFill>
                                <a:srgbClr val="0070C0"/>
                              </a:solidFill>
                              <a:latin typeface="Cambria Math"/>
                            </a:rPr>
                          </m:ctrlPr>
                        </m:naryPr>
                        <m:sub>
                          <m:r>
                            <m:rPr>
                              <m:brk/>
                            </m:rPr>
                            <a:rPr lang="en-US" sz="2100" i="1" dirty="0">
                              <a:solidFill>
                                <a:srgbClr val="0070C0"/>
                              </a:solidFill>
                              <a:latin typeface="Cambria Math"/>
                            </a:rPr>
                            <m:t>−</m:t>
                          </m:r>
                          <m:r>
                            <a:rPr lang="en-US" sz="2100" i="1" dirty="0">
                              <a:solidFill>
                                <a:srgbClr val="0070C0"/>
                              </a:solidFill>
                              <a:latin typeface="Cambria Math"/>
                              <a:ea typeface="Cambria Math"/>
                            </a:rPr>
                            <m:t>𝜋</m:t>
                          </m:r>
                        </m:sub>
                        <m:sup>
                          <m:r>
                            <a:rPr lang="en-US" sz="2100" i="1" dirty="0">
                              <a:solidFill>
                                <a:srgbClr val="0070C0"/>
                              </a:solidFill>
                              <a:latin typeface="Cambria Math"/>
                              <a:ea typeface="Cambria Math"/>
                            </a:rPr>
                            <m:t>𝜋</m:t>
                          </m:r>
                        </m:sup>
                        <m:e>
                          <m:d>
                            <m:dPr>
                              <m:ctrlPr>
                                <a:rPr lang="en-US" sz="2100" i="1" dirty="0">
                                  <a:solidFill>
                                    <a:srgbClr val="0070C0"/>
                                  </a:solidFill>
                                  <a:latin typeface="Cambria Math"/>
                                </a:rPr>
                              </m:ctrlPr>
                            </m:dPr>
                            <m:e>
                              <m:f>
                                <m:fPr>
                                  <m:ctrlPr>
                                    <a:rPr lang="en-US" sz="2100" i="1" dirty="0">
                                      <a:solidFill>
                                        <a:srgbClr val="0070C0"/>
                                      </a:solidFill>
                                      <a:latin typeface="Cambria Math"/>
                                    </a:rPr>
                                  </m:ctrlPr>
                                </m:fPr>
                                <m:num>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𝑖𝑡</m:t>
                                      </m:r>
                                      <m:r>
                                        <a:rPr lang="en-US" sz="2100" i="1" dirty="0" smtClean="0">
                                          <a:solidFill>
                                            <a:srgbClr val="0070C0"/>
                                          </a:solidFill>
                                          <a:latin typeface="Cambria Math"/>
                                        </a:rPr>
                                        <m:t>/2</m:t>
                                      </m:r>
                                    </m:sup>
                                  </m:sSup>
                                  <m:r>
                                    <a:rPr lang="en-US" sz="2100" i="1" dirty="0" smtClean="0">
                                      <a:solidFill>
                                        <a:srgbClr val="0070C0"/>
                                      </a:solidFill>
                                      <a:latin typeface="Cambria Math"/>
                                    </a:rPr>
                                    <m:t>+</m:t>
                                  </m:r>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𝑖𝑡</m:t>
                                      </m:r>
                                      <m:r>
                                        <a:rPr lang="en-US" sz="2100" i="1" dirty="0" smtClean="0">
                                          <a:solidFill>
                                            <a:srgbClr val="0070C0"/>
                                          </a:solidFill>
                                          <a:latin typeface="Cambria Math"/>
                                        </a:rPr>
                                        <m:t>/2</m:t>
                                      </m:r>
                                    </m:sup>
                                  </m:sSup>
                                </m:num>
                                <m:den>
                                  <m:r>
                                    <a:rPr lang="en-US" sz="2100" i="1" dirty="0">
                                      <a:solidFill>
                                        <a:srgbClr val="0070C0"/>
                                      </a:solidFill>
                                      <a:latin typeface="Cambria Math"/>
                                    </a:rPr>
                                    <m:t>2</m:t>
                                  </m:r>
                                </m:den>
                              </m:f>
                            </m:e>
                          </m:d>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𝑖𝑘𝑡</m:t>
                              </m:r>
                            </m:sup>
                          </m:sSup>
                        </m:e>
                      </m:nary>
                      <m:r>
                        <a:rPr lang="en-US" sz="2100" i="1" dirty="0">
                          <a:solidFill>
                            <a:srgbClr val="0070C0"/>
                          </a:solidFill>
                          <a:latin typeface="Cambria Math"/>
                        </a:rPr>
                        <m:t>𝑑𝑡</m:t>
                      </m:r>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smtClean="0">
                              <a:solidFill>
                                <a:srgbClr val="0070C0"/>
                              </a:solidFill>
                              <a:latin typeface="Cambria Math"/>
                            </a:rPr>
                            <m:t>4</m:t>
                          </m:r>
                          <m:r>
                            <a:rPr lang="en-US" sz="2100" i="1" dirty="0">
                              <a:solidFill>
                                <a:srgbClr val="0070C0"/>
                              </a:solidFill>
                              <a:latin typeface="Cambria Math"/>
                              <a:ea typeface="Cambria Math"/>
                            </a:rPr>
                            <m:t>𝜋</m:t>
                          </m:r>
                        </m:den>
                      </m:f>
                      <m:nary>
                        <m:naryPr>
                          <m:limLoc m:val="undOvr"/>
                          <m:ctrlPr>
                            <a:rPr lang="en-US" sz="2100" i="1" dirty="0">
                              <a:solidFill>
                                <a:srgbClr val="0070C0"/>
                              </a:solidFill>
                              <a:latin typeface="Cambria Math"/>
                            </a:rPr>
                          </m:ctrlPr>
                        </m:naryPr>
                        <m:sub>
                          <m:r>
                            <m:rPr>
                              <m:brk/>
                            </m:rPr>
                            <a:rPr lang="en-US" sz="2100" i="1" dirty="0">
                              <a:solidFill>
                                <a:srgbClr val="0070C0"/>
                              </a:solidFill>
                              <a:latin typeface="Cambria Math"/>
                            </a:rPr>
                            <m:t>−</m:t>
                          </m:r>
                          <m:r>
                            <a:rPr lang="en-US" sz="2100" i="1" dirty="0">
                              <a:solidFill>
                                <a:srgbClr val="0070C0"/>
                              </a:solidFill>
                              <a:latin typeface="Cambria Math"/>
                              <a:ea typeface="Cambria Math"/>
                            </a:rPr>
                            <m:t>𝜋</m:t>
                          </m:r>
                        </m:sub>
                        <m:sup>
                          <m:r>
                            <a:rPr lang="en-US" sz="2100" i="1" dirty="0">
                              <a:solidFill>
                                <a:srgbClr val="0070C0"/>
                              </a:solidFill>
                              <a:latin typeface="Cambria Math"/>
                              <a:ea typeface="Cambria Math"/>
                            </a:rPr>
                            <m:t>𝜋</m:t>
                          </m:r>
                        </m:sup>
                        <m:e>
                          <m:d>
                            <m:dPr>
                              <m:begChr m:val="["/>
                              <m:endChr m:val="]"/>
                              <m:ctrlPr>
                                <a:rPr lang="en-US" sz="2100" i="1" dirty="0" smtClean="0">
                                  <a:solidFill>
                                    <a:srgbClr val="0070C0"/>
                                  </a:solidFill>
                                  <a:latin typeface="Cambria Math"/>
                                </a:rPr>
                              </m:ctrlPr>
                            </m:dPr>
                            <m:e>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m:t>
                                  </m:r>
                                  <m:d>
                                    <m:dPr>
                                      <m:ctrlPr>
                                        <a:rPr lang="en-US" sz="2100" i="1" dirty="0">
                                          <a:solidFill>
                                            <a:srgbClr val="0070C0"/>
                                          </a:solidFill>
                                          <a:latin typeface="Cambria Math"/>
                                        </a:rPr>
                                      </m:ctrlPr>
                                    </m:dPr>
                                    <m:e>
                                      <m:r>
                                        <a:rPr lang="en-US" sz="2100" i="1" dirty="0">
                                          <a:solidFill>
                                            <a:srgbClr val="0070C0"/>
                                          </a:solidFill>
                                          <a:latin typeface="Cambria Math"/>
                                        </a:rPr>
                                        <m:t>𝑘</m:t>
                                      </m:r>
                                      <m:r>
                                        <a:rPr lang="en-US" sz="2100" i="1" dirty="0">
                                          <a:solidFill>
                                            <a:srgbClr val="0070C0"/>
                                          </a:solidFill>
                                          <a:latin typeface="Cambria Math"/>
                                        </a:rPr>
                                        <m:t>−1/2</m:t>
                                      </m:r>
                                    </m:e>
                                  </m:d>
                                  <m:r>
                                    <a:rPr lang="en-US" sz="2100" i="1" dirty="0">
                                      <a:solidFill>
                                        <a:srgbClr val="0070C0"/>
                                      </a:solidFill>
                                      <a:latin typeface="Cambria Math"/>
                                    </a:rPr>
                                    <m:t>𝑡</m:t>
                                  </m:r>
                                </m:sup>
                              </m:sSup>
                              <m:r>
                                <a:rPr lang="en-US" sz="2100" i="1" dirty="0">
                                  <a:solidFill>
                                    <a:srgbClr val="0070C0"/>
                                  </a:solidFill>
                                  <a:latin typeface="Cambria Math"/>
                                </a:rPr>
                                <m:t>+</m:t>
                              </m:r>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m:t>
                                  </m:r>
                                  <m:d>
                                    <m:dPr>
                                      <m:ctrlPr>
                                        <a:rPr lang="en-US" sz="2100" i="1" dirty="0">
                                          <a:solidFill>
                                            <a:srgbClr val="0070C0"/>
                                          </a:solidFill>
                                          <a:latin typeface="Cambria Math"/>
                                        </a:rPr>
                                      </m:ctrlPr>
                                    </m:dPr>
                                    <m:e>
                                      <m:r>
                                        <a:rPr lang="en-US" sz="2100" i="1" dirty="0">
                                          <a:solidFill>
                                            <a:srgbClr val="0070C0"/>
                                          </a:solidFill>
                                          <a:latin typeface="Cambria Math"/>
                                        </a:rPr>
                                        <m:t>𝑘</m:t>
                                      </m:r>
                                      <m:r>
                                        <a:rPr lang="en-US" sz="2100" i="1" dirty="0">
                                          <a:solidFill>
                                            <a:srgbClr val="0070C0"/>
                                          </a:solidFill>
                                          <a:latin typeface="Cambria Math"/>
                                        </a:rPr>
                                        <m:t>+1/2</m:t>
                                      </m:r>
                                    </m:e>
                                  </m:d>
                                  <m:r>
                                    <a:rPr lang="en-US" sz="2100" i="1" dirty="0">
                                      <a:solidFill>
                                        <a:srgbClr val="0070C0"/>
                                      </a:solidFill>
                                      <a:latin typeface="Cambria Math"/>
                                    </a:rPr>
                                    <m:t>𝑡</m:t>
                                  </m:r>
                                </m:sup>
                              </m:sSup>
                            </m:e>
                          </m:d>
                        </m:e>
                      </m:nary>
                      <m:r>
                        <a:rPr lang="en-US" sz="2100" i="1" dirty="0">
                          <a:solidFill>
                            <a:srgbClr val="0070C0"/>
                          </a:solidFill>
                          <a:latin typeface="Cambria Math"/>
                        </a:rPr>
                        <m:t>𝑑𝑡</m:t>
                      </m:r>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smtClean="0">
                              <a:solidFill>
                                <a:srgbClr val="0070C0"/>
                              </a:solidFill>
                              <a:latin typeface="Cambria Math"/>
                            </a:rPr>
                            <m:t>2</m:t>
                          </m:r>
                          <m:sSup>
                            <m:sSupPr>
                              <m:ctrlPr>
                                <a:rPr lang="en-US" sz="2100" i="1" dirty="0">
                                  <a:solidFill>
                                    <a:srgbClr val="0070C0"/>
                                  </a:solidFill>
                                  <a:latin typeface="Cambria Math"/>
                                </a:rPr>
                              </m:ctrlPr>
                            </m:sSupPr>
                            <m:e>
                              <m:r>
                                <a:rPr lang="en-US" sz="2100" i="1" dirty="0" smtClean="0">
                                  <a:solidFill>
                                    <a:srgbClr val="0070C0"/>
                                  </a:solidFill>
                                  <a:latin typeface="Cambria Math"/>
                                </a:rPr>
                                <m:t>(−1)</m:t>
                              </m:r>
                            </m:e>
                            <m:sup>
                              <m:r>
                                <a:rPr lang="en-US" sz="2100" i="1" dirty="0" smtClean="0">
                                  <a:solidFill>
                                    <a:srgbClr val="0070C0"/>
                                  </a:solidFill>
                                  <a:latin typeface="Cambria Math"/>
                                </a:rPr>
                                <m:t>𝑘</m:t>
                              </m:r>
                              <m:r>
                                <a:rPr lang="en-US" sz="2100" i="1" dirty="0" smtClean="0">
                                  <a:solidFill>
                                    <a:srgbClr val="0070C0"/>
                                  </a:solidFill>
                                  <a:latin typeface="Cambria Math"/>
                                </a:rPr>
                                <m:t>+1</m:t>
                              </m:r>
                            </m:sup>
                          </m:sSup>
                        </m:num>
                        <m:den>
                          <m:r>
                            <a:rPr lang="en-US" sz="2100" i="1" dirty="0" smtClean="0">
                              <a:solidFill>
                                <a:srgbClr val="0070C0"/>
                              </a:solidFill>
                              <a:latin typeface="Cambria Math"/>
                            </a:rPr>
                            <m:t>(</m:t>
                          </m:r>
                          <m:r>
                            <a:rPr lang="en-US" sz="2100" i="1" dirty="0">
                              <a:solidFill>
                                <a:srgbClr val="0070C0"/>
                              </a:solidFill>
                              <a:latin typeface="Cambria Math"/>
                            </a:rPr>
                            <m:t>4</m:t>
                          </m:r>
                          <m:sSup>
                            <m:sSupPr>
                              <m:ctrlPr>
                                <a:rPr lang="en-US" sz="2100" i="1" dirty="0">
                                  <a:solidFill>
                                    <a:srgbClr val="0070C0"/>
                                  </a:solidFill>
                                  <a:latin typeface="Cambria Math"/>
                                </a:rPr>
                              </m:ctrlPr>
                            </m:sSupPr>
                            <m:e>
                              <m:r>
                                <a:rPr lang="en-US" sz="2100" i="1" dirty="0" smtClean="0">
                                  <a:solidFill>
                                    <a:srgbClr val="0070C0"/>
                                  </a:solidFill>
                                  <a:latin typeface="Cambria Math"/>
                                </a:rPr>
                                <m:t>𝑘</m:t>
                              </m:r>
                            </m:e>
                            <m:sup>
                              <m:r>
                                <a:rPr lang="en-US" sz="2100" i="1" dirty="0" smtClean="0">
                                  <a:solidFill>
                                    <a:srgbClr val="0070C0"/>
                                  </a:solidFill>
                                  <a:latin typeface="Cambria Math"/>
                                </a:rPr>
                                <m:t>2</m:t>
                              </m:r>
                            </m:sup>
                          </m:sSup>
                          <m:r>
                            <a:rPr lang="en-US" sz="2100" i="1" dirty="0" smtClean="0">
                              <a:solidFill>
                                <a:srgbClr val="0070C0"/>
                              </a:solidFill>
                              <a:latin typeface="Cambria Math"/>
                            </a:rPr>
                            <m:t>−1)</m:t>
                          </m:r>
                          <m:r>
                            <a:rPr lang="en-US" sz="2100" i="1" dirty="0">
                              <a:solidFill>
                                <a:srgbClr val="0070C0"/>
                              </a:solidFill>
                              <a:latin typeface="Cambria Math"/>
                              <a:ea typeface="Cambria Math"/>
                            </a:rPr>
                            <m:t>𝜋</m:t>
                          </m:r>
                        </m:den>
                      </m:f>
                      <m:r>
                        <a:rPr lang="en-US" sz="2100" i="1" dirty="0" smtClean="0">
                          <a:solidFill>
                            <a:srgbClr val="0070C0"/>
                          </a:solidFill>
                          <a:latin typeface="Cambria Math"/>
                          <a:ea typeface="Cambria Math"/>
                        </a:rPr>
                        <m:t>.</m:t>
                      </m:r>
                    </m:oMath>
                  </m:oMathPara>
                </a14:m>
                <a:endParaRPr lang="en-US" sz="2100" dirty="0" smtClean="0">
                  <a:solidFill>
                    <a:prstClr val="black"/>
                  </a:solidFill>
                </a:endParaRPr>
              </a:p>
              <a:p>
                <a:endParaRPr lang="en-US" sz="1200" dirty="0" smtClean="0">
                  <a:solidFill>
                    <a:prstClr val="black"/>
                  </a:solidFill>
                </a:endParaRPr>
              </a:p>
              <a:p>
                <a:r>
                  <a:rPr lang="en-US" sz="2000" dirty="0" smtClean="0">
                    <a:solidFill>
                      <a:prstClr val="black"/>
                    </a:solidFill>
                  </a:rPr>
                  <a:t>Note that we can also compute the coefficients </a:t>
                </a:r>
                <a14:m>
                  <m:oMath xmlns:m="http://schemas.openxmlformats.org/officeDocument/2006/math">
                    <m:sSub>
                      <m:sSubPr>
                        <m:ctrlPr>
                          <a:rPr lang="en-US" sz="2000" i="1" smtClean="0">
                            <a:solidFill>
                              <a:prstClr val="black"/>
                            </a:solidFill>
                            <a:latin typeface="Cambria Math"/>
                          </a:rPr>
                        </m:ctrlPr>
                      </m:sSubPr>
                      <m:e>
                        <m:r>
                          <a:rPr lang="en-US" sz="2000" i="1" smtClean="0">
                            <a:solidFill>
                              <a:prstClr val="black"/>
                            </a:solidFill>
                            <a:latin typeface="Cambria Math"/>
                          </a:rPr>
                          <m:t>𝑐</m:t>
                        </m:r>
                      </m:e>
                      <m:sub>
                        <m:r>
                          <a:rPr lang="en-US" sz="2000" i="1" smtClean="0">
                            <a:solidFill>
                              <a:prstClr val="black"/>
                            </a:solidFill>
                            <a:latin typeface="Cambria Math"/>
                          </a:rPr>
                          <m:t>𝑘</m:t>
                        </m:r>
                      </m:sub>
                    </m:sSub>
                  </m:oMath>
                </a14:m>
                <a:r>
                  <a:rPr lang="en-US" sz="2100" dirty="0" smtClean="0">
                    <a:solidFill>
                      <a:prstClr val="black"/>
                    </a:solidFill>
                  </a:rPr>
                  <a:t> for </a:t>
                </a:r>
                <a14:m>
                  <m:oMath xmlns:m="http://schemas.openxmlformats.org/officeDocument/2006/math">
                    <m:r>
                      <a:rPr lang="en-US" sz="2100" i="1" smtClean="0">
                        <a:solidFill>
                          <a:prstClr val="black"/>
                        </a:solidFill>
                        <a:latin typeface="Cambria Math"/>
                      </a:rPr>
                      <m:t>𝑘</m:t>
                    </m:r>
                    <m:r>
                      <a:rPr lang="en-US" sz="2100" i="1" smtClean="0">
                        <a:solidFill>
                          <a:prstClr val="black"/>
                        </a:solidFill>
                        <a:latin typeface="Cambria Math"/>
                      </a:rPr>
                      <m:t>=1,2,…</m:t>
                    </m:r>
                  </m:oMath>
                </a14:m>
                <a:r>
                  <a:rPr lang="en-US" sz="2100" dirty="0" smtClean="0">
                    <a:solidFill>
                      <a:prstClr val="black"/>
                    </a:solidFill>
                  </a:rPr>
                  <a:t> as:</a:t>
                </a:r>
              </a:p>
              <a:p>
                <a:pPr/>
                <a14:m>
                  <m:oMathPara xmlns:m="http://schemas.openxmlformats.org/officeDocument/2006/math">
                    <m:oMathParaPr>
                      <m:jc m:val="left"/>
                    </m:oMathParaPr>
                    <m:oMath xmlns:m="http://schemas.openxmlformats.org/officeDocument/2006/math">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𝑇</m:t>
                          </m:r>
                        </m:den>
                      </m:f>
                      <m:nary>
                        <m:naryPr>
                          <m:limLoc m:val="undOvr"/>
                          <m:ctrlPr>
                            <a:rPr lang="en-US" sz="2100" i="1" dirty="0">
                              <a:solidFill>
                                <a:srgbClr val="0070C0"/>
                              </a:solidFill>
                              <a:latin typeface="Cambria Math"/>
                            </a:rPr>
                          </m:ctrlPr>
                        </m:naryPr>
                        <m:sub>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sub>
                        <m:sup>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r>
                            <a:rPr lang="en-US" sz="2100" i="1" dirty="0">
                              <a:solidFill>
                                <a:srgbClr val="0070C0"/>
                              </a:solidFill>
                              <a:latin typeface="Cambria Math"/>
                            </a:rPr>
                            <m:t>+</m:t>
                          </m:r>
                          <m:r>
                            <a:rPr lang="en-US" sz="2100" i="1" dirty="0">
                              <a:solidFill>
                                <a:srgbClr val="0070C0"/>
                              </a:solidFill>
                              <a:latin typeface="Cambria Math"/>
                            </a:rPr>
                            <m:t>𝑇</m:t>
                          </m:r>
                        </m:sup>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a:solidFill>
                                    <a:srgbClr val="0070C0"/>
                                  </a:solidFill>
                                  <a:latin typeface="Cambria Math"/>
                                </a:rPr>
                                <m:t>𝑡</m:t>
                              </m:r>
                            </m:e>
                          </m:d>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m:t>
                              </m:r>
                              <m:r>
                                <a:rPr lang="en-US" sz="2100" i="1" dirty="0">
                                  <a:solidFill>
                                    <a:srgbClr val="0070C0"/>
                                  </a:solidFill>
                                  <a:latin typeface="Cambria Math"/>
                                </a:rPr>
                                <m:t>𝑖𝑘</m:t>
                              </m:r>
                              <m:r>
                                <a:rPr lang="en-US" sz="2100" i="1" dirty="0">
                                  <a:solidFill>
                                    <a:srgbClr val="0070C0"/>
                                  </a:solidFill>
                                  <a:latin typeface="Cambria Math"/>
                                  <a:ea typeface="Cambria Math"/>
                                </a:rPr>
                                <m:t>𝜔</m:t>
                              </m:r>
                              <m:r>
                                <a:rPr lang="en-US" sz="2100" i="1" dirty="0">
                                  <a:solidFill>
                                    <a:srgbClr val="0070C0"/>
                                  </a:solidFill>
                                  <a:latin typeface="Cambria Math"/>
                                  <a:ea typeface="Cambria Math"/>
                                </a:rPr>
                                <m:t>𝑡</m:t>
                              </m:r>
                            </m:sup>
                          </m:sSup>
                        </m:e>
                      </m:nary>
                      <m:r>
                        <a:rPr lang="en-US" sz="2100" i="1" dirty="0">
                          <a:solidFill>
                            <a:srgbClr val="0070C0"/>
                          </a:solidFill>
                          <a:latin typeface="Cambria Math"/>
                        </a:rPr>
                        <m:t>𝑑𝑡</m:t>
                      </m:r>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2</m:t>
                          </m:r>
                          <m:sSup>
                            <m:sSupPr>
                              <m:ctrlPr>
                                <a:rPr lang="en-US" sz="2100" i="1" dirty="0">
                                  <a:solidFill>
                                    <a:srgbClr val="0070C0"/>
                                  </a:solidFill>
                                  <a:latin typeface="Cambria Math"/>
                                </a:rPr>
                              </m:ctrlPr>
                            </m:sSupPr>
                            <m:e>
                              <m:r>
                                <a:rPr lang="en-US" sz="2100" i="1" dirty="0">
                                  <a:solidFill>
                                    <a:srgbClr val="0070C0"/>
                                  </a:solidFill>
                                  <a:latin typeface="Cambria Math"/>
                                </a:rPr>
                                <m:t>(−1)</m:t>
                              </m:r>
                            </m:e>
                            <m:sup>
                              <m:r>
                                <a:rPr lang="en-US" sz="2100" i="1" dirty="0">
                                  <a:solidFill>
                                    <a:srgbClr val="0070C0"/>
                                  </a:solidFill>
                                  <a:latin typeface="Cambria Math"/>
                                </a:rPr>
                                <m:t>𝑘</m:t>
                              </m:r>
                              <m:r>
                                <a:rPr lang="en-US" sz="2100" i="1" dirty="0">
                                  <a:solidFill>
                                    <a:srgbClr val="0070C0"/>
                                  </a:solidFill>
                                  <a:latin typeface="Cambria Math"/>
                                </a:rPr>
                                <m:t>+1</m:t>
                              </m:r>
                            </m:sup>
                          </m:sSup>
                        </m:num>
                        <m:den>
                          <m:r>
                            <a:rPr lang="en-US" sz="2100" i="1" dirty="0">
                              <a:solidFill>
                                <a:srgbClr val="0070C0"/>
                              </a:solidFill>
                              <a:latin typeface="Cambria Math"/>
                            </a:rPr>
                            <m:t>(4</m:t>
                          </m:r>
                          <m:sSup>
                            <m:sSupPr>
                              <m:ctrlPr>
                                <a:rPr lang="en-US" sz="2100" i="1" dirty="0">
                                  <a:solidFill>
                                    <a:srgbClr val="0070C0"/>
                                  </a:solidFill>
                                  <a:latin typeface="Cambria Math"/>
                                </a:rPr>
                              </m:ctrlPr>
                            </m:sSupPr>
                            <m:e>
                              <m:r>
                                <a:rPr lang="en-US" sz="2100" i="1" dirty="0">
                                  <a:solidFill>
                                    <a:srgbClr val="0070C0"/>
                                  </a:solidFill>
                                  <a:latin typeface="Cambria Math"/>
                                </a:rPr>
                                <m:t>𝑘</m:t>
                              </m:r>
                            </m:e>
                            <m:sup>
                              <m:r>
                                <a:rPr lang="en-US" sz="2100" i="1" dirty="0">
                                  <a:solidFill>
                                    <a:srgbClr val="0070C0"/>
                                  </a:solidFill>
                                  <a:latin typeface="Cambria Math"/>
                                </a:rPr>
                                <m:t>2</m:t>
                              </m:r>
                            </m:sup>
                          </m:sSup>
                          <m:r>
                            <a:rPr lang="en-US" sz="2100" i="1" dirty="0">
                              <a:solidFill>
                                <a:srgbClr val="0070C0"/>
                              </a:solidFill>
                              <a:latin typeface="Cambria Math"/>
                            </a:rPr>
                            <m:t>−1)</m:t>
                          </m:r>
                          <m:r>
                            <a:rPr lang="en-US" sz="2100" i="1" dirty="0">
                              <a:solidFill>
                                <a:srgbClr val="0070C0"/>
                              </a:solidFill>
                              <a:latin typeface="Cambria Math"/>
                              <a:ea typeface="Cambria Math"/>
                            </a:rPr>
                            <m:t>𝜋</m:t>
                          </m:r>
                        </m:den>
                      </m:f>
                      <m:r>
                        <a:rPr lang="en-US" sz="2100" i="1" dirty="0" smtClean="0">
                          <a:solidFill>
                            <a:srgbClr val="0070C0"/>
                          </a:solidFill>
                          <a:latin typeface="Cambria Math"/>
                          <a:ea typeface="Cambria Math"/>
                        </a:rPr>
                        <m:t>       </m:t>
                      </m:r>
                      <m:r>
                        <m:rPr>
                          <m:sty m:val="p"/>
                        </m:rPr>
                        <a:rPr lang="en-US" sz="2100" dirty="0" smtClean="0">
                          <a:solidFill>
                            <a:prstClr val="black"/>
                          </a:solidFill>
                          <a:latin typeface="Cambria Math"/>
                          <a:ea typeface="Cambria Math"/>
                        </a:rPr>
                        <m:t>and</m:t>
                      </m:r>
                      <m:r>
                        <a:rPr lang="en-US" sz="2100" i="1" dirty="0" smtClean="0">
                          <a:solidFill>
                            <a:srgbClr val="0070C0"/>
                          </a:solidFill>
                          <a:latin typeface="Cambria Math"/>
                          <a:ea typeface="Cambria Math"/>
                        </a:rPr>
                        <m:t>        </m:t>
                      </m:r>
                      <m:acc>
                        <m:accPr>
                          <m:chr m:val="̅"/>
                          <m:ctrlPr>
                            <a:rPr lang="en-US" sz="2100" i="1" dirty="0" smtClean="0">
                              <a:solidFill>
                                <a:srgbClr val="0070C0"/>
                              </a:solidFill>
                              <a:latin typeface="Cambria Math"/>
                            </a:rPr>
                          </m:ctrlPr>
                        </m:accPr>
                        <m:e>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e>
                      </m:acc>
                      <m:r>
                        <a:rPr lang="en-US" sz="2100" i="1" dirty="0" smtClean="0">
                          <a:solidFill>
                            <a:srgbClr val="0070C0"/>
                          </a:solidFill>
                          <a:latin typeface="Cambria Math"/>
                        </a:rPr>
                        <m:t>=</m:t>
                      </m:r>
                      <m:sSub>
                        <m:sSubPr>
                          <m:ctrlPr>
                            <a:rPr lang="en-US" sz="2100" i="1" dirty="0" smtClean="0">
                              <a:solidFill>
                                <a:srgbClr val="0070C0"/>
                              </a:solidFill>
                              <a:latin typeface="Cambria Math"/>
                            </a:rPr>
                          </m:ctrlPr>
                        </m:sSubPr>
                        <m:e>
                          <m:r>
                            <a:rPr lang="en-US" sz="2100" i="1" dirty="0" smtClean="0">
                              <a:solidFill>
                                <a:srgbClr val="0070C0"/>
                              </a:solidFill>
                              <a:latin typeface="Cambria Math"/>
                            </a:rPr>
                            <m:t>𝑐</m:t>
                          </m:r>
                        </m:e>
                        <m:sub>
                          <m:r>
                            <a:rPr lang="en-US" sz="2100" i="1" dirty="0" smtClean="0">
                              <a:solidFill>
                                <a:srgbClr val="0070C0"/>
                              </a:solidFill>
                              <a:latin typeface="Cambria Math"/>
                            </a:rPr>
                            <m:t>−</m:t>
                          </m:r>
                          <m:r>
                            <a:rPr lang="en-US" sz="2100" i="1" dirty="0" smtClean="0">
                              <a:solidFill>
                                <a:srgbClr val="0070C0"/>
                              </a:solidFill>
                              <a:latin typeface="Cambria Math"/>
                            </a:rPr>
                            <m:t>𝑘</m:t>
                          </m:r>
                        </m:sub>
                      </m:sSub>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𝑇</m:t>
                          </m:r>
                        </m:den>
                      </m:f>
                      <m:nary>
                        <m:naryPr>
                          <m:limLoc m:val="undOvr"/>
                          <m:ctrlPr>
                            <a:rPr lang="en-US" sz="2100" i="1" dirty="0">
                              <a:solidFill>
                                <a:srgbClr val="0070C0"/>
                              </a:solidFill>
                              <a:latin typeface="Cambria Math"/>
                            </a:rPr>
                          </m:ctrlPr>
                        </m:naryPr>
                        <m:sub>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sub>
                        <m:sup>
                          <m:sSub>
                            <m:sSubPr>
                              <m:ctrlPr>
                                <a:rPr lang="en-US" sz="2100" i="1" dirty="0">
                                  <a:solidFill>
                                    <a:srgbClr val="0070C0"/>
                                  </a:solidFill>
                                  <a:latin typeface="Cambria Math"/>
                                </a:rPr>
                              </m:ctrlPr>
                            </m:sSubPr>
                            <m:e>
                              <m:r>
                                <a:rPr lang="en-US" sz="2100" i="1" dirty="0">
                                  <a:solidFill>
                                    <a:srgbClr val="0070C0"/>
                                  </a:solidFill>
                                  <a:latin typeface="Cambria Math"/>
                                </a:rPr>
                                <m:t>𝑥</m:t>
                              </m:r>
                            </m:e>
                            <m:sub>
                              <m:r>
                                <a:rPr lang="en-US" sz="2100" i="1" dirty="0">
                                  <a:solidFill>
                                    <a:srgbClr val="0070C0"/>
                                  </a:solidFill>
                                  <a:latin typeface="Cambria Math"/>
                                </a:rPr>
                                <m:t>0</m:t>
                              </m:r>
                            </m:sub>
                          </m:sSub>
                          <m:r>
                            <a:rPr lang="en-US" sz="2100" i="1" dirty="0">
                              <a:solidFill>
                                <a:srgbClr val="0070C0"/>
                              </a:solidFill>
                              <a:latin typeface="Cambria Math"/>
                            </a:rPr>
                            <m:t>+</m:t>
                          </m:r>
                          <m:r>
                            <a:rPr lang="en-US" sz="2100" i="1" dirty="0">
                              <a:solidFill>
                                <a:srgbClr val="0070C0"/>
                              </a:solidFill>
                              <a:latin typeface="Cambria Math"/>
                            </a:rPr>
                            <m:t>𝑇</m:t>
                          </m:r>
                        </m:sup>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a:solidFill>
                                    <a:srgbClr val="0070C0"/>
                                  </a:solidFill>
                                  <a:latin typeface="Cambria Math"/>
                                </a:rPr>
                                <m:t>𝑡</m:t>
                              </m:r>
                            </m:e>
                          </m:d>
                          <m:sSup>
                            <m:sSupPr>
                              <m:ctrlPr>
                                <a:rPr lang="en-US" sz="2100" i="1" dirty="0">
                                  <a:solidFill>
                                    <a:srgbClr val="0070C0"/>
                                  </a:solidFill>
                                  <a:latin typeface="Cambria Math"/>
                                </a:rPr>
                              </m:ctrlPr>
                            </m:sSupPr>
                            <m:e>
                              <m:r>
                                <a:rPr lang="en-US" sz="2100" i="1" dirty="0">
                                  <a:solidFill>
                                    <a:srgbClr val="0070C0"/>
                                  </a:solidFill>
                                  <a:latin typeface="Cambria Math"/>
                                </a:rPr>
                                <m:t>𝑒</m:t>
                              </m:r>
                            </m:e>
                            <m:sup>
                              <m:r>
                                <a:rPr lang="en-US" sz="2100" i="1" dirty="0">
                                  <a:solidFill>
                                    <a:srgbClr val="0070C0"/>
                                  </a:solidFill>
                                  <a:latin typeface="Cambria Math"/>
                                </a:rPr>
                                <m:t>𝑖𝑘</m:t>
                              </m:r>
                              <m:r>
                                <a:rPr lang="en-US" sz="2100" i="1" dirty="0">
                                  <a:solidFill>
                                    <a:srgbClr val="0070C0"/>
                                  </a:solidFill>
                                  <a:latin typeface="Cambria Math"/>
                                  <a:ea typeface="Cambria Math"/>
                                </a:rPr>
                                <m:t>𝜔</m:t>
                              </m:r>
                              <m:r>
                                <a:rPr lang="en-US" sz="2100" i="1" dirty="0">
                                  <a:solidFill>
                                    <a:srgbClr val="0070C0"/>
                                  </a:solidFill>
                                  <a:latin typeface="Cambria Math"/>
                                  <a:ea typeface="Cambria Math"/>
                                </a:rPr>
                                <m:t>𝑡</m:t>
                              </m:r>
                            </m:sup>
                          </m:sSup>
                        </m:e>
                      </m:nary>
                      <m:r>
                        <a:rPr lang="en-US" sz="2100" i="1" dirty="0">
                          <a:solidFill>
                            <a:srgbClr val="0070C0"/>
                          </a:solidFill>
                          <a:latin typeface="Cambria Math"/>
                        </a:rPr>
                        <m:t>𝑑𝑡</m:t>
                      </m:r>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2</m:t>
                          </m:r>
                          <m:sSup>
                            <m:sSupPr>
                              <m:ctrlPr>
                                <a:rPr lang="en-US" sz="2100" i="1" dirty="0">
                                  <a:solidFill>
                                    <a:srgbClr val="0070C0"/>
                                  </a:solidFill>
                                  <a:latin typeface="Cambria Math"/>
                                </a:rPr>
                              </m:ctrlPr>
                            </m:sSupPr>
                            <m:e>
                              <m:r>
                                <a:rPr lang="en-US" sz="2100" i="1" dirty="0">
                                  <a:solidFill>
                                    <a:srgbClr val="0070C0"/>
                                  </a:solidFill>
                                  <a:latin typeface="Cambria Math"/>
                                </a:rPr>
                                <m:t>(−1)</m:t>
                              </m:r>
                            </m:e>
                            <m:sup>
                              <m:r>
                                <a:rPr lang="en-US" sz="2100" i="1" dirty="0">
                                  <a:solidFill>
                                    <a:srgbClr val="0070C0"/>
                                  </a:solidFill>
                                  <a:latin typeface="Cambria Math"/>
                                </a:rPr>
                                <m:t>𝑘</m:t>
                              </m:r>
                              <m:r>
                                <a:rPr lang="en-US" sz="2100" i="1" dirty="0">
                                  <a:solidFill>
                                    <a:srgbClr val="0070C0"/>
                                  </a:solidFill>
                                  <a:latin typeface="Cambria Math"/>
                                </a:rPr>
                                <m:t>+1</m:t>
                              </m:r>
                            </m:sup>
                          </m:sSup>
                        </m:num>
                        <m:den>
                          <m:r>
                            <a:rPr lang="en-US" sz="2100" i="1" dirty="0">
                              <a:solidFill>
                                <a:srgbClr val="0070C0"/>
                              </a:solidFill>
                              <a:latin typeface="Cambria Math"/>
                            </a:rPr>
                            <m:t>(4</m:t>
                          </m:r>
                          <m:sSup>
                            <m:sSupPr>
                              <m:ctrlPr>
                                <a:rPr lang="en-US" sz="2100" i="1" dirty="0">
                                  <a:solidFill>
                                    <a:srgbClr val="0070C0"/>
                                  </a:solidFill>
                                  <a:latin typeface="Cambria Math"/>
                                </a:rPr>
                              </m:ctrlPr>
                            </m:sSupPr>
                            <m:e>
                              <m:r>
                                <a:rPr lang="en-US" sz="2100" i="1" dirty="0">
                                  <a:solidFill>
                                    <a:srgbClr val="0070C0"/>
                                  </a:solidFill>
                                  <a:latin typeface="Cambria Math"/>
                                </a:rPr>
                                <m:t>𝑘</m:t>
                              </m:r>
                            </m:e>
                            <m:sup>
                              <m:r>
                                <a:rPr lang="en-US" sz="2100" i="1" dirty="0">
                                  <a:solidFill>
                                    <a:srgbClr val="0070C0"/>
                                  </a:solidFill>
                                  <a:latin typeface="Cambria Math"/>
                                </a:rPr>
                                <m:t>2</m:t>
                              </m:r>
                            </m:sup>
                          </m:sSup>
                          <m:r>
                            <a:rPr lang="en-US" sz="2100" i="1" dirty="0">
                              <a:solidFill>
                                <a:srgbClr val="0070C0"/>
                              </a:solidFill>
                              <a:latin typeface="Cambria Math"/>
                            </a:rPr>
                            <m:t>−1)</m:t>
                          </m:r>
                          <m:r>
                            <a:rPr lang="en-US" sz="2100" i="1" dirty="0">
                              <a:solidFill>
                                <a:srgbClr val="0070C0"/>
                              </a:solidFill>
                              <a:latin typeface="Cambria Math"/>
                              <a:ea typeface="Cambria Math"/>
                            </a:rPr>
                            <m:t>𝜋</m:t>
                          </m:r>
                        </m:den>
                      </m:f>
                    </m:oMath>
                  </m:oMathPara>
                </a14:m>
                <a:endParaRPr lang="en-US" sz="2100" dirty="0" smtClean="0">
                  <a:solidFill>
                    <a:prstClr val="black"/>
                  </a:solidFill>
                </a:endParaRPr>
              </a:p>
              <a:p>
                <a:endParaRPr lang="en-US" sz="800" dirty="0" smtClean="0">
                  <a:solidFill>
                    <a:prstClr val="black"/>
                  </a:solidFill>
                  <a:latin typeface="Calibri"/>
                </a:endParaRPr>
              </a:p>
            </p:txBody>
          </p:sp>
        </mc:Choice>
        <mc:Fallback xmlns="">
          <p:sp>
            <p:nvSpPr>
              <p:cNvPr id="6" name="TextBox 3">
                <a:extLst>
                  <a:ext uri="{FF2B5EF4-FFF2-40B4-BE49-F238E27FC236}">
                    <a16:creationId xmlns="" xmlns:a16="http://schemas.microsoft.com/office/drawing/2014/main" xmlns:a14="http://schemas.microsoft.com/office/drawing/2010/main" id="{D2EF2406-5CFE-4A40-9926-7DF6ADA09D2B}"/>
                  </a:ext>
                </a:extLst>
              </p:cNvPr>
              <p:cNvSpPr txBox="1">
                <a:spLocks noRot="1" noChangeAspect="1" noMove="1" noResize="1" noEditPoints="1" noAdjustHandles="1" noChangeArrowheads="1" noChangeShapeType="1" noTextEdit="1"/>
              </p:cNvSpPr>
              <p:nvPr/>
            </p:nvSpPr>
            <p:spPr bwMode="auto">
              <a:xfrm>
                <a:off x="309092" y="1532585"/>
                <a:ext cx="11681138" cy="5326073"/>
              </a:xfrm>
              <a:prstGeom prst="rect">
                <a:avLst/>
              </a:prstGeom>
              <a:blipFill rotWithShape="1">
                <a:blip r:embed="rId3"/>
                <a:stretch>
                  <a:fillRect l="-678" t="-68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4380" y="2122851"/>
            <a:ext cx="4289108" cy="1413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10229043" y="4329415"/>
                <a:ext cx="18513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i="1" dirty="0">
                              <a:solidFill>
                                <a:srgbClr val="0070C0"/>
                              </a:solidFill>
                              <a:latin typeface="Cambria Math"/>
                            </a:rPr>
                          </m:ctrlPr>
                        </m:dPr>
                        <m:e>
                          <m:r>
                            <a:rPr lang="en-US" i="1" dirty="0">
                              <a:solidFill>
                                <a:srgbClr val="0070C0"/>
                              </a:solidFill>
                              <a:latin typeface="Cambria Math"/>
                            </a:rPr>
                            <m:t>𝑘</m:t>
                          </m:r>
                          <m:r>
                            <a:rPr lang="en-US" i="1" dirty="0">
                              <a:solidFill>
                                <a:srgbClr val="0070C0"/>
                              </a:solidFill>
                              <a:latin typeface="Cambria Math"/>
                            </a:rPr>
                            <m:t>=±1,±2,…</m:t>
                          </m:r>
                        </m:e>
                      </m:d>
                    </m:oMath>
                  </m:oMathPara>
                </a14:m>
                <a:endParaRPr lang="en-US"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0229043" y="4329415"/>
                <a:ext cx="1851341" cy="3693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409840" y="19080"/>
              <a:ext cx="8268120" cy="428760"/>
            </p14:xfrm>
          </p:contentPart>
        </mc:Choice>
        <mc:Fallback xmlns="">
          <p:pic>
            <p:nvPicPr>
              <p:cNvPr id="4" name="Ink 3"/>
              <p:cNvPicPr/>
              <p:nvPr/>
            </p:nvPicPr>
            <p:blipFill>
              <a:blip r:embed="rId7"/>
              <a:stretch>
                <a:fillRect/>
              </a:stretch>
            </p:blipFill>
            <p:spPr>
              <a:xfrm>
                <a:off x="2400480" y="9720"/>
                <a:ext cx="8286840" cy="447480"/>
              </a:xfrm>
              <a:prstGeom prst="rect">
                <a:avLst/>
              </a:prstGeom>
            </p:spPr>
          </p:pic>
        </mc:Fallback>
      </mc:AlternateContent>
    </p:spTree>
    <p:extLst>
      <p:ext uri="{BB962C8B-B14F-4D97-AF65-F5344CB8AC3E}">
        <p14:creationId xmlns:p14="http://schemas.microsoft.com/office/powerpoint/2010/main" val="15541749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3">
                <a:extLst>
                  <a:ext uri="{FF2B5EF4-FFF2-40B4-BE49-F238E27FC236}">
                    <a16:creationId xmlns="" xmlns:a16="http://schemas.microsoft.com/office/drawing/2014/main" id="{D2EF2406-5CFE-4A40-9926-7DF6ADA09D2B}"/>
                  </a:ext>
                </a:extLst>
              </p:cNvPr>
              <p:cNvSpPr txBox="1">
                <a:spLocks noChangeArrowheads="1"/>
              </p:cNvSpPr>
              <p:nvPr/>
            </p:nvSpPr>
            <p:spPr bwMode="auto">
              <a:xfrm>
                <a:off x="309092" y="156907"/>
                <a:ext cx="11771291" cy="62794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smtClean="0">
                    <a:solidFill>
                      <a:prstClr val="black"/>
                    </a:solidFill>
                    <a:latin typeface="Calibri"/>
                  </a:rPr>
                  <a:t>Thus, by using </a:t>
                </a:r>
                <a14:m>
                  <m:oMath xmlns:m="http://schemas.openxmlformats.org/officeDocument/2006/math">
                    <m:r>
                      <a:rPr lang="en-US" sz="2200" i="1" dirty="0">
                        <a:solidFill>
                          <a:prstClr val="black"/>
                        </a:solidFill>
                        <a:latin typeface="Cambria Math"/>
                      </a:rPr>
                      <m:t>(1)</m:t>
                    </m:r>
                  </m:oMath>
                </a14:m>
                <a:r>
                  <a:rPr lang="en-US" sz="2200" dirty="0">
                    <a:solidFill>
                      <a:prstClr val="black"/>
                    </a:solidFill>
                    <a:latin typeface="Calibri"/>
                  </a:rPr>
                  <a:t> the </a:t>
                </a:r>
                <a:r>
                  <a:rPr lang="en-US" sz="2200" b="1" dirty="0">
                    <a:solidFill>
                      <a:prstClr val="black"/>
                    </a:solidFill>
                    <a:latin typeface="Calibri"/>
                  </a:rPr>
                  <a:t>complex Fourier series expansion </a:t>
                </a:r>
                <a:r>
                  <a:rPr lang="en-US" sz="2200" dirty="0">
                    <a:solidFill>
                      <a:prstClr val="black"/>
                    </a:solidFill>
                    <a:latin typeface="Calibri"/>
                  </a:rPr>
                  <a:t>for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a:solidFill>
                          <a:prstClr val="black"/>
                        </a:solidFill>
                        <a:latin typeface="Cambria Math"/>
                      </a:rPr>
                      <m:t>𝑡</m:t>
                    </m:r>
                    <m:r>
                      <a:rPr lang="en-US" sz="2200" i="1">
                        <a:solidFill>
                          <a:prstClr val="black"/>
                        </a:solidFill>
                        <a:latin typeface="Cambria Math"/>
                      </a:rPr>
                      <m:t>)</m:t>
                    </m:r>
                  </m:oMath>
                </a14:m>
                <a:r>
                  <a:rPr lang="en-US" sz="2200" dirty="0">
                    <a:solidFill>
                      <a:prstClr val="black"/>
                    </a:solidFill>
                    <a:latin typeface="Calibri"/>
                  </a:rPr>
                  <a:t> is given as:</a:t>
                </a:r>
              </a:p>
              <a:p>
                <a:endParaRPr lang="en-US" sz="2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𝑡</m:t>
                          </m:r>
                        </m:e>
                      </m:d>
                      <m:r>
                        <a:rPr lang="en-US" sz="2200" i="1">
                          <a:solidFill>
                            <a:srgbClr val="0070C0"/>
                          </a:solidFill>
                          <a:latin typeface="Cambria Math"/>
                        </a:rPr>
                        <m:t>=</m:t>
                      </m:r>
                      <m:nary>
                        <m:naryPr>
                          <m:chr m:val="∑"/>
                          <m:ctrlPr>
                            <a:rPr lang="en-US" sz="2200" i="1" dirty="0">
                              <a:solidFill>
                                <a:srgbClr val="0070C0"/>
                              </a:solidFill>
                              <a:latin typeface="Cambria Math"/>
                            </a:rPr>
                          </m:ctrlPr>
                        </m:naryPr>
                        <m:sub>
                          <m:r>
                            <m:rPr>
                              <m:brk m:alnAt="23"/>
                            </m:rPr>
                            <a:rPr lang="en-US" sz="2200" i="1" dirty="0">
                              <a:solidFill>
                                <a:srgbClr val="0070C0"/>
                              </a:solidFill>
                              <a:latin typeface="Cambria Math"/>
                            </a:rPr>
                            <m:t>𝑘</m:t>
                          </m:r>
                          <m:r>
                            <a:rPr lang="en-US" sz="2200" i="1" dirty="0">
                              <a:solidFill>
                                <a:srgbClr val="0070C0"/>
                              </a:solidFill>
                              <a:latin typeface="Cambria Math"/>
                            </a:rPr>
                            <m:t>=−∞</m:t>
                          </m:r>
                        </m:sub>
                        <m:sup>
                          <m:r>
                            <a:rPr lang="en-US" sz="2200" i="1" dirty="0">
                              <a:solidFill>
                                <a:srgbClr val="0070C0"/>
                              </a:solidFill>
                              <a:latin typeface="Cambria Math"/>
                              <a:ea typeface="Cambria Math"/>
                            </a:rPr>
                            <m:t>∞</m:t>
                          </m:r>
                        </m:sup>
                        <m:e>
                          <m:f>
                            <m:fPr>
                              <m:ctrlPr>
                                <a:rPr lang="en-US" sz="2200" i="1" dirty="0">
                                  <a:solidFill>
                                    <a:srgbClr val="0070C0"/>
                                  </a:solidFill>
                                  <a:latin typeface="Cambria Math"/>
                                </a:rPr>
                              </m:ctrlPr>
                            </m:fPr>
                            <m:num>
                              <m:r>
                                <a:rPr lang="en-US" sz="2200" i="1" dirty="0">
                                  <a:solidFill>
                                    <a:srgbClr val="0070C0"/>
                                  </a:solidFill>
                                  <a:latin typeface="Cambria Math"/>
                                </a:rPr>
                                <m:t>2</m:t>
                              </m:r>
                              <m:sSup>
                                <m:sSupPr>
                                  <m:ctrlPr>
                                    <a:rPr lang="en-US" sz="2200" i="1" dirty="0">
                                      <a:solidFill>
                                        <a:srgbClr val="0070C0"/>
                                      </a:solidFill>
                                      <a:latin typeface="Cambria Math"/>
                                    </a:rPr>
                                  </m:ctrlPr>
                                </m:sSupPr>
                                <m:e>
                                  <m:r>
                                    <a:rPr lang="en-US" sz="2200" i="1" dirty="0">
                                      <a:solidFill>
                                        <a:srgbClr val="0070C0"/>
                                      </a:solidFill>
                                      <a:latin typeface="Cambria Math"/>
                                    </a:rPr>
                                    <m:t>(−1)</m:t>
                                  </m:r>
                                </m:e>
                                <m:sup>
                                  <m:r>
                                    <a:rPr lang="en-US" sz="2200" i="1" dirty="0">
                                      <a:solidFill>
                                        <a:srgbClr val="0070C0"/>
                                      </a:solidFill>
                                      <a:latin typeface="Cambria Math"/>
                                    </a:rPr>
                                    <m:t>𝑘</m:t>
                                  </m:r>
                                  <m:r>
                                    <a:rPr lang="en-US" sz="2200" i="1" dirty="0">
                                      <a:solidFill>
                                        <a:srgbClr val="0070C0"/>
                                      </a:solidFill>
                                      <a:latin typeface="Cambria Math"/>
                                    </a:rPr>
                                    <m:t>+1</m:t>
                                  </m:r>
                                </m:sup>
                              </m:sSup>
                            </m:num>
                            <m:den>
                              <m:r>
                                <a:rPr lang="en-US" sz="2200" i="1" dirty="0">
                                  <a:solidFill>
                                    <a:srgbClr val="0070C0"/>
                                  </a:solidFill>
                                  <a:latin typeface="Cambria Math"/>
                                </a:rPr>
                                <m:t>(4</m:t>
                              </m:r>
                              <m:sSup>
                                <m:sSupPr>
                                  <m:ctrlPr>
                                    <a:rPr lang="en-US" sz="2200" i="1" dirty="0">
                                      <a:solidFill>
                                        <a:srgbClr val="0070C0"/>
                                      </a:solidFill>
                                      <a:latin typeface="Cambria Math"/>
                                    </a:rPr>
                                  </m:ctrlPr>
                                </m:sSupPr>
                                <m:e>
                                  <m:r>
                                    <a:rPr lang="en-US" sz="2200" i="1" dirty="0">
                                      <a:solidFill>
                                        <a:srgbClr val="0070C0"/>
                                      </a:solidFill>
                                      <a:latin typeface="Cambria Math"/>
                                    </a:rPr>
                                    <m:t>𝑘</m:t>
                                  </m:r>
                                </m:e>
                                <m:sup>
                                  <m:r>
                                    <a:rPr lang="en-US" sz="2200" i="1" dirty="0">
                                      <a:solidFill>
                                        <a:srgbClr val="0070C0"/>
                                      </a:solidFill>
                                      <a:latin typeface="Cambria Math"/>
                                    </a:rPr>
                                    <m:t>2</m:t>
                                  </m:r>
                                </m:sup>
                              </m:sSup>
                              <m:r>
                                <a:rPr lang="en-US" sz="2200" i="1" dirty="0">
                                  <a:solidFill>
                                    <a:srgbClr val="0070C0"/>
                                  </a:solidFill>
                                  <a:latin typeface="Cambria Math"/>
                                </a:rPr>
                                <m:t>−1)</m:t>
                              </m:r>
                              <m:r>
                                <a:rPr lang="en-US" sz="2200" i="1" dirty="0">
                                  <a:solidFill>
                                    <a:srgbClr val="0070C0"/>
                                  </a:solidFill>
                                  <a:latin typeface="Cambria Math"/>
                                  <a:ea typeface="Cambria Math"/>
                                </a:rPr>
                                <m:t>𝜋</m:t>
                              </m:r>
                            </m:den>
                          </m:f>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𝑖𝑘</m:t>
                              </m:r>
                              <m:r>
                                <a:rPr lang="en-US" sz="2200" i="1" dirty="0">
                                  <a:solidFill>
                                    <a:srgbClr val="0070C0"/>
                                  </a:solidFill>
                                  <a:latin typeface="Cambria Math"/>
                                  <a:ea typeface="Cambria Math"/>
                                </a:rPr>
                                <m:t>𝑡</m:t>
                              </m:r>
                            </m:sup>
                          </m:sSup>
                        </m:e>
                      </m:nary>
                      <m:r>
                        <a:rPr lang="en-US" sz="2200" i="1" dirty="0">
                          <a:solidFill>
                            <a:srgbClr val="0070C0"/>
                          </a:solidFill>
                          <a:latin typeface="Cambria Math"/>
                          <a:ea typeface="Cambria Math"/>
                        </a:rPr>
                        <m:t>         (∗)</m:t>
                      </m:r>
                    </m:oMath>
                  </m:oMathPara>
                </a14:m>
                <a:endParaRPr lang="en-US" sz="2200" dirty="0">
                  <a:solidFill>
                    <a:prstClr val="black"/>
                  </a:solidFill>
                </a:endParaRPr>
              </a:p>
              <a:p>
                <a:r>
                  <a:rPr lang="en-US" sz="2200" dirty="0">
                    <a:solidFill>
                      <a:prstClr val="black"/>
                    </a:solidFill>
                    <a:latin typeface="Calibri"/>
                  </a:rPr>
                  <a:t>Equation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m:t>
                    </m:r>
                    <m:r>
                      <a:rPr lang="en-US" sz="2200" i="1" dirty="0">
                        <a:solidFill>
                          <a:prstClr val="black"/>
                        </a:solidFill>
                        <a:latin typeface="Cambria Math"/>
                      </a:rPr>
                      <m:t>)</m:t>
                    </m:r>
                  </m:oMath>
                </a14:m>
                <a:r>
                  <a:rPr lang="en-US" sz="2200" dirty="0">
                    <a:solidFill>
                      <a:prstClr val="black"/>
                    </a:solidFill>
                    <a:latin typeface="Calibri"/>
                  </a:rPr>
                  <a:t> can be converted back to the trigonometric form</a:t>
                </a:r>
                <a:r>
                  <a:rPr lang="en-US" sz="2200" dirty="0" smtClean="0">
                    <a:solidFill>
                      <a:prstClr val="black"/>
                    </a:solidFill>
                    <a:latin typeface="Calibri"/>
                  </a:rPr>
                  <a:t>. By using (7) and observations, we have </a:t>
                </a:r>
                <a:endParaRPr lang="en-US" sz="2200" i="1" dirty="0" smtClean="0">
                  <a:solidFill>
                    <a:srgbClr val="0070C0"/>
                  </a:solidFill>
                  <a:latin typeface="Calibri"/>
                  <a:ea typeface="Cambria Math" pitchFamily="18" charset="0"/>
                </a:endParaRPr>
              </a:p>
              <a:p>
                <a:pPr/>
                <a14:m>
                  <m:oMathPara xmlns:m="http://schemas.openxmlformats.org/officeDocument/2006/math">
                    <m:oMathParaPr>
                      <m:jc m:val="left"/>
                    </m:oMathParaPr>
                    <m:oMath xmlns:m="http://schemas.openxmlformats.org/officeDocument/2006/math">
                      <m:sSub>
                        <m:sSubPr>
                          <m:ctrlPr>
                            <a:rPr lang="en-US" sz="2200" i="1" smtClean="0">
                              <a:solidFill>
                                <a:srgbClr val="0070C0"/>
                              </a:solidFill>
                              <a:latin typeface="Cambria Math"/>
                              <a:ea typeface="Cambria Math" pitchFamily="18" charset="0"/>
                            </a:rPr>
                          </m:ctrlPr>
                        </m:sSubPr>
                        <m:e>
                          <m:r>
                            <a:rPr lang="en-US" sz="2200" i="1">
                              <a:solidFill>
                                <a:srgbClr val="0070C0"/>
                              </a:solidFill>
                              <a:latin typeface="Cambria Math" pitchFamily="18" charset="0"/>
                              <a:ea typeface="Cambria Math" pitchFamily="18" charset="0"/>
                            </a:rPr>
                            <m:t>𝑎</m:t>
                          </m:r>
                        </m:e>
                        <m:sub>
                          <m:r>
                            <a:rPr lang="en-US" sz="2200" i="1">
                              <a:solidFill>
                                <a:srgbClr val="0070C0"/>
                              </a:solidFill>
                              <a:latin typeface="Cambria Math" pitchFamily="18" charset="0"/>
                              <a:ea typeface="Cambria Math" pitchFamily="18" charset="0"/>
                            </a:rPr>
                            <m:t>0</m:t>
                          </m:r>
                        </m:sub>
                      </m:sSub>
                      <m:r>
                        <a:rPr lang="en-US" sz="2200" i="1">
                          <a:solidFill>
                            <a:srgbClr val="0070C0"/>
                          </a:solidFill>
                          <a:latin typeface="Cambria Math" pitchFamily="18" charset="0"/>
                          <a:ea typeface="Cambria Math" pitchFamily="18" charset="0"/>
                        </a:rPr>
                        <m:t>=2</m:t>
                      </m:r>
                      <m:sSub>
                        <m:sSubPr>
                          <m:ctrlPr>
                            <a:rPr lang="en-US" sz="2200" i="1">
                              <a:solidFill>
                                <a:srgbClr val="0070C0"/>
                              </a:solidFill>
                              <a:latin typeface="Cambria Math"/>
                              <a:ea typeface="Cambria Math" pitchFamily="18" charset="0"/>
                            </a:rPr>
                          </m:ctrlPr>
                        </m:sSubPr>
                        <m:e>
                          <m:r>
                            <a:rPr lang="en-US" sz="2200" i="1">
                              <a:solidFill>
                                <a:srgbClr val="0070C0"/>
                              </a:solidFill>
                              <a:latin typeface="Cambria Math" pitchFamily="18" charset="0"/>
                              <a:ea typeface="Cambria Math" pitchFamily="18" charset="0"/>
                            </a:rPr>
                            <m:t>𝑐</m:t>
                          </m:r>
                        </m:e>
                        <m:sub>
                          <m:r>
                            <a:rPr lang="en-US" sz="2200" i="1">
                              <a:solidFill>
                                <a:srgbClr val="0070C0"/>
                              </a:solidFill>
                              <a:latin typeface="Cambria Math" pitchFamily="18" charset="0"/>
                              <a:ea typeface="Cambria Math" pitchFamily="18" charset="0"/>
                            </a:rPr>
                            <m:t>0</m:t>
                          </m:r>
                        </m:sub>
                      </m:sSub>
                      <m:r>
                        <a:rPr lang="en-US" sz="2200" i="1" smtClean="0">
                          <a:solidFill>
                            <a:srgbClr val="0070C0"/>
                          </a:solidFill>
                          <a:latin typeface="Cambria Math" pitchFamily="18" charset="0"/>
                          <a:ea typeface="Cambria Math" pitchFamily="18" charset="0"/>
                        </a:rPr>
                        <m:t>=</m:t>
                      </m:r>
                      <m:r>
                        <a:rPr lang="en-US" sz="2200" smtClean="0">
                          <a:solidFill>
                            <a:srgbClr val="0070C0"/>
                          </a:solidFill>
                          <a:latin typeface="Cambria Math" pitchFamily="18" charset="0"/>
                          <a:ea typeface="Cambria Math" pitchFamily="18" charset="0"/>
                        </a:rPr>
                        <m:t>2</m:t>
                      </m:r>
                      <m:d>
                        <m:dPr>
                          <m:ctrlPr>
                            <a:rPr lang="en-US" sz="2200" i="1" smtClean="0">
                              <a:solidFill>
                                <a:srgbClr val="0070C0"/>
                              </a:solidFill>
                              <a:latin typeface="Cambria Math"/>
                              <a:ea typeface="Cambria Math" pitchFamily="18" charset="0"/>
                            </a:rPr>
                          </m:ctrlPr>
                        </m:dPr>
                        <m:e>
                          <m:f>
                            <m:fPr>
                              <m:ctrlPr>
                                <a:rPr lang="en-US" sz="2200" i="1" dirty="0">
                                  <a:solidFill>
                                    <a:srgbClr val="0070C0"/>
                                  </a:solidFill>
                                  <a:latin typeface="Cambria Math"/>
                                  <a:ea typeface="Cambria Math" pitchFamily="18" charset="0"/>
                                </a:rPr>
                              </m:ctrlPr>
                            </m:fPr>
                            <m:num>
                              <m:r>
                                <a:rPr lang="en-US" sz="2200" i="1" dirty="0">
                                  <a:solidFill>
                                    <a:srgbClr val="0070C0"/>
                                  </a:solidFill>
                                  <a:latin typeface="Cambria Math" pitchFamily="18" charset="0"/>
                                  <a:ea typeface="Cambria Math" pitchFamily="18" charset="0"/>
                                </a:rPr>
                                <m:t>2</m:t>
                              </m:r>
                            </m:num>
                            <m:den>
                              <m:r>
                                <a:rPr lang="en-US" sz="2200" i="1" dirty="0">
                                  <a:solidFill>
                                    <a:srgbClr val="0070C0"/>
                                  </a:solidFill>
                                  <a:latin typeface="Cambria Math" pitchFamily="18" charset="0"/>
                                  <a:ea typeface="Cambria Math" pitchFamily="18" charset="0"/>
                                </a:rPr>
                                <m:t>𝜋</m:t>
                              </m:r>
                            </m:den>
                          </m:f>
                        </m:e>
                      </m:d>
                      <m:r>
                        <a:rPr lang="en-US" sz="2200" i="1" smtClean="0">
                          <a:solidFill>
                            <a:srgbClr val="0070C0"/>
                          </a:solidFill>
                          <a:latin typeface="Cambria Math" pitchFamily="18" charset="0"/>
                          <a:ea typeface="Cambria Math" pitchFamily="18" charset="0"/>
                        </a:rPr>
                        <m:t>=</m:t>
                      </m:r>
                      <m:f>
                        <m:fPr>
                          <m:ctrlPr>
                            <a:rPr lang="en-US" sz="2200" i="1" dirty="0">
                              <a:solidFill>
                                <a:srgbClr val="0070C0"/>
                              </a:solidFill>
                              <a:latin typeface="Cambria Math"/>
                              <a:ea typeface="Cambria Math" pitchFamily="18" charset="0"/>
                            </a:rPr>
                          </m:ctrlPr>
                        </m:fPr>
                        <m:num>
                          <m:r>
                            <a:rPr lang="en-US" sz="2200" i="1" dirty="0" smtClean="0">
                              <a:solidFill>
                                <a:srgbClr val="0070C0"/>
                              </a:solidFill>
                              <a:latin typeface="Cambria Math" pitchFamily="18" charset="0"/>
                              <a:ea typeface="Cambria Math" pitchFamily="18" charset="0"/>
                            </a:rPr>
                            <m:t>4</m:t>
                          </m:r>
                        </m:num>
                        <m:den>
                          <m:r>
                            <a:rPr lang="en-US" sz="2200" i="1" dirty="0">
                              <a:solidFill>
                                <a:srgbClr val="0070C0"/>
                              </a:solidFill>
                              <a:latin typeface="Cambria Math" pitchFamily="18" charset="0"/>
                              <a:ea typeface="Cambria Math" pitchFamily="18" charset="0"/>
                            </a:rPr>
                            <m:t>𝜋</m:t>
                          </m:r>
                        </m:den>
                      </m:f>
                      <m:r>
                        <a:rPr lang="en-US" sz="2200" i="1" dirty="0" smtClean="0">
                          <a:solidFill>
                            <a:srgbClr val="0070C0"/>
                          </a:solidFill>
                          <a:latin typeface="Cambria Math"/>
                          <a:ea typeface="Cambria Math" pitchFamily="18" charset="0"/>
                        </a:rPr>
                        <m:t>.</m:t>
                      </m:r>
                    </m:oMath>
                  </m:oMathPara>
                </a14:m>
                <a:endParaRPr lang="en-US" sz="2200" dirty="0" smtClean="0">
                  <a:solidFill>
                    <a:prstClr val="black"/>
                  </a:solidFill>
                  <a:latin typeface="Cambria Math" pitchFamily="18" charset="0"/>
                  <a:ea typeface="Cambria Math" pitchFamily="18" charset="0"/>
                </a:endParaRPr>
              </a:p>
              <a:p>
                <a:r>
                  <a:rPr lang="en-US" sz="2200" dirty="0" smtClean="0">
                    <a:solidFill>
                      <a:prstClr val="black"/>
                    </a:solidFill>
                    <a:latin typeface="Calibri"/>
                  </a:rPr>
                  <a:t>Since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𝑡</m:t>
                    </m:r>
                    <m:r>
                      <a:rPr lang="en-US" sz="2200" i="1" smtClean="0">
                        <a:solidFill>
                          <a:prstClr val="black"/>
                        </a:solidFill>
                        <a:latin typeface="Cambria Math"/>
                      </a:rPr>
                      <m:t>)</m:t>
                    </m:r>
                  </m:oMath>
                </a14:m>
                <a:r>
                  <a:rPr lang="en-US" sz="2200" dirty="0" smtClean="0">
                    <a:solidFill>
                      <a:prstClr val="black"/>
                    </a:solidFill>
                    <a:latin typeface="Calibri"/>
                  </a:rPr>
                  <a:t> is an even function so</a:t>
                </a:r>
              </a:p>
              <a:p>
                <a:pPr/>
                <a14:m>
                  <m:oMathPara xmlns:m="http://schemas.openxmlformats.org/officeDocument/2006/math">
                    <m:oMathParaPr>
                      <m:jc m:val="left"/>
                    </m:oMathParaPr>
                    <m:oMath xmlns:m="http://schemas.openxmlformats.org/officeDocument/2006/math">
                      <m:sSub>
                        <m:sSubPr>
                          <m:ctrlPr>
                            <a:rPr lang="en-US" sz="2400" i="1" dirty="0">
                              <a:solidFill>
                                <a:srgbClr val="0070C0"/>
                              </a:solidFill>
                              <a:latin typeface="Cambria Math"/>
                            </a:rPr>
                          </m:ctrlPr>
                        </m:sSubPr>
                        <m:e>
                          <m:r>
                            <a:rPr lang="en-US" sz="2400" i="1" dirty="0">
                              <a:solidFill>
                                <a:srgbClr val="0070C0"/>
                              </a:solidFill>
                              <a:latin typeface="Cambria Math"/>
                            </a:rPr>
                            <m:t>𝑎</m:t>
                          </m:r>
                        </m:e>
                        <m:sub>
                          <m:r>
                            <a:rPr lang="en-US" sz="2400" i="1" dirty="0">
                              <a:solidFill>
                                <a:srgbClr val="0070C0"/>
                              </a:solidFill>
                              <a:latin typeface="Cambria Math"/>
                            </a:rPr>
                            <m:t>𝑘</m:t>
                          </m:r>
                        </m:sub>
                      </m:sSub>
                      <m:r>
                        <a:rPr lang="en-US" sz="2400" i="1" dirty="0">
                          <a:solidFill>
                            <a:srgbClr val="0070C0"/>
                          </a:solidFill>
                          <a:latin typeface="Cambria Math"/>
                        </a:rPr>
                        <m:t>=</m:t>
                      </m:r>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i="1">
                              <a:solidFill>
                                <a:srgbClr val="0070C0"/>
                              </a:solidFill>
                              <a:latin typeface="Cambria Math"/>
                            </a:rPr>
                            <m:t>𝑘</m:t>
                          </m:r>
                        </m:sub>
                      </m:sSub>
                      <m:r>
                        <a:rPr lang="en-US" sz="2400" i="1">
                          <a:solidFill>
                            <a:srgbClr val="0070C0"/>
                          </a:solidFill>
                          <a:latin typeface="Cambria Math"/>
                        </a:rPr>
                        <m:t>+</m:t>
                      </m:r>
                      <m:acc>
                        <m:accPr>
                          <m:chr m:val="̅"/>
                          <m:ctrlPr>
                            <a:rPr lang="en-US" sz="2400" i="1" dirty="0">
                              <a:solidFill>
                                <a:srgbClr val="0070C0"/>
                              </a:solidFill>
                              <a:latin typeface="Cambria Math"/>
                            </a:rPr>
                          </m:ctrlPr>
                        </m:accPr>
                        <m:e>
                          <m:sSub>
                            <m:sSubPr>
                              <m:ctrlPr>
                                <a:rPr lang="en-US" sz="2400" i="1" dirty="0">
                                  <a:solidFill>
                                    <a:srgbClr val="0070C0"/>
                                  </a:solidFill>
                                  <a:latin typeface="Cambria Math"/>
                                </a:rPr>
                              </m:ctrlPr>
                            </m:sSubPr>
                            <m:e>
                              <m:r>
                                <a:rPr lang="en-US" sz="2400" i="1" dirty="0">
                                  <a:solidFill>
                                    <a:srgbClr val="0070C0"/>
                                  </a:solidFill>
                                  <a:latin typeface="Cambria Math"/>
                                </a:rPr>
                                <m:t>𝑐</m:t>
                              </m:r>
                            </m:e>
                            <m:sub>
                              <m:r>
                                <a:rPr lang="en-US" sz="2400" i="1" dirty="0">
                                  <a:solidFill>
                                    <a:srgbClr val="0070C0"/>
                                  </a:solidFill>
                                  <a:latin typeface="Cambria Math"/>
                                </a:rPr>
                                <m:t>𝑘</m:t>
                              </m:r>
                            </m:sub>
                          </m:sSub>
                        </m:e>
                      </m:acc>
                      <m:r>
                        <a:rPr lang="en-US" sz="2400" i="1" dirty="0" smtClean="0">
                          <a:solidFill>
                            <a:srgbClr val="0070C0"/>
                          </a:solidFill>
                          <a:latin typeface="Cambria Math"/>
                        </a:rPr>
                        <m:t>=</m:t>
                      </m:r>
                      <m:r>
                        <a:rPr lang="en-US" sz="2400" i="1">
                          <a:solidFill>
                            <a:srgbClr val="0070C0"/>
                          </a:solidFill>
                          <a:latin typeface="Cambria Math"/>
                        </a:rPr>
                        <m:t>2</m:t>
                      </m:r>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i="1">
                              <a:solidFill>
                                <a:srgbClr val="0070C0"/>
                              </a:solidFill>
                              <a:latin typeface="Cambria Math"/>
                            </a:rPr>
                            <m:t>𝑘</m:t>
                          </m:r>
                        </m:sub>
                      </m:sSub>
                      <m:r>
                        <a:rPr lang="en-US" sz="2400" i="1" smtClean="0">
                          <a:solidFill>
                            <a:srgbClr val="0070C0"/>
                          </a:solidFill>
                          <a:latin typeface="Cambria Math"/>
                        </a:rPr>
                        <m:t>=2</m:t>
                      </m:r>
                      <m:d>
                        <m:dPr>
                          <m:begChr m:val="["/>
                          <m:endChr m:val="]"/>
                          <m:ctrlPr>
                            <a:rPr lang="en-US" sz="2400" i="1" smtClean="0">
                              <a:solidFill>
                                <a:srgbClr val="0070C0"/>
                              </a:solidFill>
                              <a:latin typeface="Cambria Math"/>
                            </a:rPr>
                          </m:ctrlPr>
                        </m:dPr>
                        <m:e>
                          <m:f>
                            <m:fPr>
                              <m:ctrlPr>
                                <a:rPr lang="en-US" sz="2400" i="1" dirty="0">
                                  <a:solidFill>
                                    <a:srgbClr val="0070C0"/>
                                  </a:solidFill>
                                  <a:latin typeface="Cambria Math"/>
                                </a:rPr>
                              </m:ctrlPr>
                            </m:fPr>
                            <m:num>
                              <m:r>
                                <a:rPr lang="en-US" sz="2400" i="1" dirty="0">
                                  <a:solidFill>
                                    <a:srgbClr val="0070C0"/>
                                  </a:solidFill>
                                  <a:latin typeface="Cambria Math"/>
                                </a:rPr>
                                <m:t>2</m:t>
                              </m:r>
                              <m:sSup>
                                <m:sSupPr>
                                  <m:ctrlPr>
                                    <a:rPr lang="en-US" sz="2400" i="1" dirty="0">
                                      <a:solidFill>
                                        <a:srgbClr val="0070C0"/>
                                      </a:solidFill>
                                      <a:latin typeface="Cambria Math"/>
                                    </a:rPr>
                                  </m:ctrlPr>
                                </m:sSupPr>
                                <m:e>
                                  <m:r>
                                    <a:rPr lang="en-US" sz="2400" i="1" dirty="0">
                                      <a:solidFill>
                                        <a:srgbClr val="0070C0"/>
                                      </a:solidFill>
                                      <a:latin typeface="Cambria Math"/>
                                    </a:rPr>
                                    <m:t>(−1)</m:t>
                                  </m:r>
                                </m:e>
                                <m:sup>
                                  <m:r>
                                    <a:rPr lang="en-US" sz="2400" i="1" dirty="0">
                                      <a:solidFill>
                                        <a:srgbClr val="0070C0"/>
                                      </a:solidFill>
                                      <a:latin typeface="Cambria Math"/>
                                    </a:rPr>
                                    <m:t>𝑘</m:t>
                                  </m:r>
                                  <m:r>
                                    <a:rPr lang="en-US" sz="2400" i="1" dirty="0">
                                      <a:solidFill>
                                        <a:srgbClr val="0070C0"/>
                                      </a:solidFill>
                                      <a:latin typeface="Cambria Math"/>
                                    </a:rPr>
                                    <m:t>+1</m:t>
                                  </m:r>
                                </m:sup>
                              </m:sSup>
                            </m:num>
                            <m:den>
                              <m:r>
                                <a:rPr lang="en-US" sz="2400" i="1" dirty="0">
                                  <a:solidFill>
                                    <a:srgbClr val="0070C0"/>
                                  </a:solidFill>
                                  <a:latin typeface="Cambria Math"/>
                                </a:rPr>
                                <m:t>(4</m:t>
                              </m:r>
                              <m:sSup>
                                <m:sSupPr>
                                  <m:ctrlPr>
                                    <a:rPr lang="en-US" sz="2400" i="1" dirty="0">
                                      <a:solidFill>
                                        <a:srgbClr val="0070C0"/>
                                      </a:solidFill>
                                      <a:latin typeface="Cambria Math"/>
                                    </a:rPr>
                                  </m:ctrlPr>
                                </m:sSupPr>
                                <m:e>
                                  <m:r>
                                    <a:rPr lang="en-US" sz="2400" i="1" dirty="0">
                                      <a:solidFill>
                                        <a:srgbClr val="0070C0"/>
                                      </a:solidFill>
                                      <a:latin typeface="Cambria Math"/>
                                    </a:rPr>
                                    <m:t>𝑘</m:t>
                                  </m:r>
                                </m:e>
                                <m:sup>
                                  <m:r>
                                    <a:rPr lang="en-US" sz="2400" i="1" dirty="0">
                                      <a:solidFill>
                                        <a:srgbClr val="0070C0"/>
                                      </a:solidFill>
                                      <a:latin typeface="Cambria Math"/>
                                    </a:rPr>
                                    <m:t>2</m:t>
                                  </m:r>
                                </m:sup>
                              </m:sSup>
                              <m:r>
                                <a:rPr lang="en-US" sz="2400" i="1" dirty="0">
                                  <a:solidFill>
                                    <a:srgbClr val="0070C0"/>
                                  </a:solidFill>
                                  <a:latin typeface="Cambria Math"/>
                                </a:rPr>
                                <m:t>−1)</m:t>
                              </m:r>
                              <m:r>
                                <a:rPr lang="en-US" sz="2400" i="1" dirty="0">
                                  <a:solidFill>
                                    <a:srgbClr val="0070C0"/>
                                  </a:solidFill>
                                  <a:latin typeface="Cambria Math"/>
                                  <a:ea typeface="Cambria Math"/>
                                </a:rPr>
                                <m:t>𝜋</m:t>
                              </m:r>
                            </m:den>
                          </m:f>
                        </m:e>
                      </m:d>
                      <m:r>
                        <a:rPr lang="en-US" sz="2400" i="1" smtClean="0">
                          <a:solidFill>
                            <a:srgbClr val="0070C0"/>
                          </a:solidFill>
                          <a:latin typeface="Cambria Math"/>
                        </a:rPr>
                        <m:t>.</m:t>
                      </m:r>
                    </m:oMath>
                  </m:oMathPara>
                </a14:m>
                <a:endParaRPr lang="en-US" sz="2200" dirty="0" smtClean="0">
                  <a:solidFill>
                    <a:prstClr val="black"/>
                  </a:solidFill>
                  <a:latin typeface="Calibri"/>
                </a:endParaRPr>
              </a:p>
              <a:p>
                <a:endParaRPr lang="en-US" sz="2200" dirty="0">
                  <a:solidFill>
                    <a:prstClr val="black"/>
                  </a:solidFill>
                  <a:latin typeface="Calibri"/>
                </a:endParaRPr>
              </a:p>
              <a:p>
                <a:pPr/>
                <a14:m>
                  <m:oMathPara xmlns:m="http://schemas.openxmlformats.org/officeDocument/2006/math">
                    <m:oMathParaPr>
                      <m:jc m:val="left"/>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=0</m:t>
                      </m:r>
                      <m:r>
                        <a:rPr lang="en-US" sz="2200" i="1" smtClean="0">
                          <a:solidFill>
                            <a:srgbClr val="0070C0"/>
                          </a:solidFill>
                          <a:latin typeface="Cambria Math"/>
                        </a:rPr>
                        <m:t>.</m:t>
                      </m:r>
                    </m:oMath>
                  </m:oMathPara>
                </a14:m>
                <a:endParaRPr lang="en-US" sz="2200" dirty="0" smtClean="0">
                  <a:solidFill>
                    <a:prstClr val="black"/>
                  </a:solidFill>
                  <a:latin typeface="Calibri"/>
                </a:endParaRPr>
              </a:p>
              <a:p>
                <a:endParaRPr lang="en-US" sz="2200" dirty="0" smtClean="0">
                  <a:solidFill>
                    <a:prstClr val="black"/>
                  </a:solidFill>
                  <a:latin typeface="Calibri"/>
                </a:endParaRPr>
              </a:p>
              <a:p>
                <a:r>
                  <a:rPr lang="en-US" sz="2200" dirty="0">
                    <a:solidFill>
                      <a:prstClr val="black"/>
                    </a:solidFill>
                    <a:latin typeface="Calibri"/>
                  </a:rPr>
                  <a:t>Thus, by using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3</m:t>
                    </m:r>
                    <m:r>
                      <a:rPr lang="en-US" sz="2200" i="1" dirty="0">
                        <a:solidFill>
                          <a:prstClr val="black"/>
                        </a:solidFill>
                        <a:latin typeface="Cambria Math"/>
                      </a:rPr>
                      <m:t>)</m:t>
                    </m:r>
                  </m:oMath>
                </a14:m>
                <a:r>
                  <a:rPr lang="en-US" sz="2200" dirty="0">
                    <a:solidFill>
                      <a:prstClr val="black"/>
                    </a:solidFill>
                    <a:latin typeface="Calibri"/>
                  </a:rPr>
                  <a:t> the trigonometric form of </a:t>
                </a:r>
                <a:r>
                  <a:rPr lang="en-US" sz="2200" dirty="0" smtClean="0">
                    <a:solidFill>
                      <a:prstClr val="black"/>
                    </a:solidFill>
                    <a:latin typeface="Calibri"/>
                  </a:rPr>
                  <a:t>the </a:t>
                </a:r>
                <a:r>
                  <a:rPr lang="en-US" sz="2200" b="1" dirty="0" smtClean="0">
                    <a:solidFill>
                      <a:prstClr val="black"/>
                    </a:solidFill>
                    <a:latin typeface="Calibri"/>
                  </a:rPr>
                  <a:t>Fourier </a:t>
                </a:r>
                <a:r>
                  <a:rPr lang="en-US" sz="2200" b="1" dirty="0">
                    <a:solidFill>
                      <a:prstClr val="black"/>
                    </a:solidFill>
                    <a:latin typeface="Calibri"/>
                  </a:rPr>
                  <a:t>series expansion </a:t>
                </a:r>
                <a:r>
                  <a:rPr lang="en-US" sz="2200" dirty="0">
                    <a:solidFill>
                      <a:prstClr val="black"/>
                    </a:solidFill>
                    <a:latin typeface="Calibri"/>
                  </a:rPr>
                  <a:t>for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a:solidFill>
                          <a:prstClr val="black"/>
                        </a:solidFill>
                        <a:latin typeface="Cambria Math"/>
                      </a:rPr>
                      <m:t>𝑡</m:t>
                    </m:r>
                    <m:r>
                      <a:rPr lang="en-US" sz="2200" i="1">
                        <a:solidFill>
                          <a:prstClr val="black"/>
                        </a:solidFill>
                        <a:latin typeface="Cambria Math"/>
                      </a:rPr>
                      <m:t>)</m:t>
                    </m:r>
                  </m:oMath>
                </a14:m>
                <a:r>
                  <a:rPr lang="en-US" sz="2200" dirty="0">
                    <a:solidFill>
                      <a:prstClr val="black"/>
                    </a:solidFill>
                    <a:latin typeface="Calibri"/>
                  </a:rPr>
                  <a:t> is given as</a:t>
                </a:r>
                <a:r>
                  <a:rPr lang="en-US" sz="2200" dirty="0" smtClean="0">
                    <a:solidFill>
                      <a:prstClr val="black"/>
                    </a:solidFill>
                    <a:latin typeface="Calibri"/>
                  </a:rPr>
                  <a:t>:</a:t>
                </a:r>
              </a:p>
              <a:p>
                <a:endParaRPr lang="en-US" sz="1000" dirty="0">
                  <a:solidFill>
                    <a:prstClr val="black"/>
                  </a:solidFill>
                </a:endParaRPr>
              </a:p>
              <a:p>
                <a:pPr/>
                <a14:m>
                  <m:oMathPara xmlns:m="http://schemas.openxmlformats.org/officeDocument/2006/math">
                    <m:oMathParaPr>
                      <m:jc m:val="center"/>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𝑡</m:t>
                          </m:r>
                        </m:e>
                      </m:d>
                      <m:r>
                        <a:rPr lang="en-US" sz="2200" i="1">
                          <a:solidFill>
                            <a:srgbClr val="0070C0"/>
                          </a:solidFill>
                          <a:latin typeface="Cambria Math"/>
                        </a:rPr>
                        <m:t>=</m:t>
                      </m:r>
                      <m:f>
                        <m:fPr>
                          <m:ctrlPr>
                            <a:rPr lang="en-US" sz="2200" i="1" dirty="0">
                              <a:solidFill>
                                <a:srgbClr val="0070C0"/>
                              </a:solidFill>
                              <a:latin typeface="Cambria Math"/>
                              <a:ea typeface="Cambria Math" pitchFamily="18" charset="0"/>
                            </a:rPr>
                          </m:ctrlPr>
                        </m:fPr>
                        <m:num>
                          <m:r>
                            <a:rPr lang="en-US" sz="2200" i="1" dirty="0" smtClean="0">
                              <a:solidFill>
                                <a:srgbClr val="0070C0"/>
                              </a:solidFill>
                              <a:latin typeface="Cambria Math"/>
                              <a:ea typeface="Cambria Math" pitchFamily="18" charset="0"/>
                            </a:rPr>
                            <m:t>2</m:t>
                          </m:r>
                        </m:num>
                        <m:den>
                          <m:r>
                            <a:rPr lang="en-US" sz="2200" i="1" dirty="0">
                              <a:solidFill>
                                <a:srgbClr val="0070C0"/>
                              </a:solidFill>
                              <a:latin typeface="Cambria Math" pitchFamily="18" charset="0"/>
                              <a:ea typeface="Cambria Math" pitchFamily="18" charset="0"/>
                            </a:rPr>
                            <m:t>𝜋</m:t>
                          </m:r>
                        </m:den>
                      </m:f>
                      <m:r>
                        <a:rPr lang="en-US" sz="2200" i="1" dirty="0" smtClean="0">
                          <a:solidFill>
                            <a:srgbClr val="0070C0"/>
                          </a:solidFill>
                          <a:latin typeface="Cambria Math"/>
                          <a:ea typeface="Cambria Math" pitchFamily="18" charset="0"/>
                        </a:rPr>
                        <m:t>+</m:t>
                      </m:r>
                      <m:f>
                        <m:fPr>
                          <m:ctrlPr>
                            <a:rPr lang="en-US" sz="2200" i="1" dirty="0">
                              <a:solidFill>
                                <a:srgbClr val="0070C0"/>
                              </a:solidFill>
                              <a:latin typeface="Cambria Math"/>
                              <a:ea typeface="Cambria Math" pitchFamily="18" charset="0"/>
                            </a:rPr>
                          </m:ctrlPr>
                        </m:fPr>
                        <m:num>
                          <m:r>
                            <a:rPr lang="en-US" sz="2200" i="1" dirty="0">
                              <a:solidFill>
                                <a:srgbClr val="0070C0"/>
                              </a:solidFill>
                              <a:latin typeface="Cambria Math" pitchFamily="18" charset="0"/>
                              <a:ea typeface="Cambria Math" pitchFamily="18" charset="0"/>
                            </a:rPr>
                            <m:t>4</m:t>
                          </m:r>
                        </m:num>
                        <m:den>
                          <m:r>
                            <a:rPr lang="en-US" sz="2200" i="1" dirty="0">
                              <a:solidFill>
                                <a:srgbClr val="0070C0"/>
                              </a:solidFill>
                              <a:latin typeface="Cambria Math" pitchFamily="18" charset="0"/>
                              <a:ea typeface="Cambria Math" pitchFamily="18" charset="0"/>
                            </a:rPr>
                            <m:t>𝜋</m:t>
                          </m:r>
                        </m:den>
                      </m:f>
                      <m:nary>
                        <m:naryPr>
                          <m:chr m:val="∑"/>
                          <m:ctrlPr>
                            <a:rPr lang="en-US" sz="2200" i="1" dirty="0">
                              <a:solidFill>
                                <a:srgbClr val="0070C0"/>
                              </a:solidFill>
                              <a:latin typeface="Cambria Math"/>
                            </a:rPr>
                          </m:ctrlPr>
                        </m:naryPr>
                        <m:sub>
                          <m:r>
                            <m:rPr>
                              <m:brk m:alnAt="23"/>
                            </m:rPr>
                            <a:rPr lang="en-US" sz="2200" i="1" dirty="0">
                              <a:solidFill>
                                <a:srgbClr val="0070C0"/>
                              </a:solidFill>
                              <a:latin typeface="Cambria Math"/>
                            </a:rPr>
                            <m:t>𝑘</m:t>
                          </m:r>
                          <m:r>
                            <a:rPr lang="en-US" sz="2200" i="1" dirty="0">
                              <a:solidFill>
                                <a:srgbClr val="0070C0"/>
                              </a:solidFill>
                              <a:latin typeface="Cambria Math"/>
                            </a:rPr>
                            <m:t>=</m:t>
                          </m:r>
                          <m:r>
                            <a:rPr lang="en-US" sz="2200" i="1" dirty="0" smtClean="0">
                              <a:solidFill>
                                <a:srgbClr val="0070C0"/>
                              </a:solidFill>
                              <a:latin typeface="Cambria Math"/>
                            </a:rPr>
                            <m:t>1</m:t>
                          </m:r>
                        </m:sub>
                        <m:sup>
                          <m:r>
                            <a:rPr lang="en-US" sz="2200" i="1" dirty="0">
                              <a:solidFill>
                                <a:srgbClr val="0070C0"/>
                              </a:solidFill>
                              <a:latin typeface="Cambria Math"/>
                              <a:ea typeface="Cambria Math"/>
                            </a:rPr>
                            <m:t>∞</m:t>
                          </m:r>
                        </m:sup>
                        <m:e>
                          <m:f>
                            <m:fPr>
                              <m:ctrlPr>
                                <a:rPr lang="en-US" sz="2200" i="1" dirty="0">
                                  <a:solidFill>
                                    <a:srgbClr val="0070C0"/>
                                  </a:solidFill>
                                  <a:latin typeface="Cambria Math"/>
                                </a:rPr>
                              </m:ctrlPr>
                            </m:fPr>
                            <m:num>
                              <m:sSup>
                                <m:sSupPr>
                                  <m:ctrlPr>
                                    <a:rPr lang="en-US" sz="2200" i="1" dirty="0">
                                      <a:solidFill>
                                        <a:srgbClr val="0070C0"/>
                                      </a:solidFill>
                                      <a:latin typeface="Cambria Math"/>
                                    </a:rPr>
                                  </m:ctrlPr>
                                </m:sSupPr>
                                <m:e>
                                  <m:r>
                                    <a:rPr lang="en-US" sz="2200" i="1" dirty="0">
                                      <a:solidFill>
                                        <a:srgbClr val="0070C0"/>
                                      </a:solidFill>
                                      <a:latin typeface="Cambria Math"/>
                                    </a:rPr>
                                    <m:t>(−1)</m:t>
                                  </m:r>
                                </m:e>
                                <m:sup>
                                  <m:r>
                                    <a:rPr lang="en-US" sz="2200" i="1" dirty="0">
                                      <a:solidFill>
                                        <a:srgbClr val="0070C0"/>
                                      </a:solidFill>
                                      <a:latin typeface="Cambria Math"/>
                                    </a:rPr>
                                    <m:t>𝑘</m:t>
                                  </m:r>
                                  <m:r>
                                    <a:rPr lang="en-US" sz="2200" i="1" dirty="0">
                                      <a:solidFill>
                                        <a:srgbClr val="0070C0"/>
                                      </a:solidFill>
                                      <a:latin typeface="Cambria Math"/>
                                    </a:rPr>
                                    <m:t>+1</m:t>
                                  </m:r>
                                </m:sup>
                              </m:sSup>
                            </m:num>
                            <m:den>
                              <m:r>
                                <a:rPr lang="en-US" sz="2200" i="1" dirty="0">
                                  <a:solidFill>
                                    <a:srgbClr val="0070C0"/>
                                  </a:solidFill>
                                  <a:latin typeface="Cambria Math"/>
                                </a:rPr>
                                <m:t>(4</m:t>
                              </m:r>
                              <m:sSup>
                                <m:sSupPr>
                                  <m:ctrlPr>
                                    <a:rPr lang="en-US" sz="2200" i="1" dirty="0">
                                      <a:solidFill>
                                        <a:srgbClr val="0070C0"/>
                                      </a:solidFill>
                                      <a:latin typeface="Cambria Math"/>
                                    </a:rPr>
                                  </m:ctrlPr>
                                </m:sSupPr>
                                <m:e>
                                  <m:r>
                                    <a:rPr lang="en-US" sz="2200" i="1" dirty="0">
                                      <a:solidFill>
                                        <a:srgbClr val="0070C0"/>
                                      </a:solidFill>
                                      <a:latin typeface="Cambria Math"/>
                                    </a:rPr>
                                    <m:t>𝑘</m:t>
                                  </m:r>
                                </m:e>
                                <m:sup>
                                  <m:r>
                                    <a:rPr lang="en-US" sz="2200" i="1" dirty="0">
                                      <a:solidFill>
                                        <a:srgbClr val="0070C0"/>
                                      </a:solidFill>
                                      <a:latin typeface="Cambria Math"/>
                                    </a:rPr>
                                    <m:t>2</m:t>
                                  </m:r>
                                </m:sup>
                              </m:sSup>
                              <m:r>
                                <a:rPr lang="en-US" sz="2200" i="1" dirty="0">
                                  <a:solidFill>
                                    <a:srgbClr val="0070C0"/>
                                  </a:solidFill>
                                  <a:latin typeface="Cambria Math"/>
                                </a:rPr>
                                <m:t>−1)</m:t>
                              </m:r>
                            </m:den>
                          </m:f>
                          <m:func>
                            <m:funcPr>
                              <m:ctrlPr>
                                <a:rPr lang="en-US" sz="2200" i="1" dirty="0" smtClean="0">
                                  <a:solidFill>
                                    <a:srgbClr val="0070C0"/>
                                  </a:solidFill>
                                  <a:latin typeface="Cambria Math"/>
                                </a:rPr>
                              </m:ctrlPr>
                            </m:funcPr>
                            <m:fName>
                              <m:r>
                                <m:rPr>
                                  <m:sty m:val="p"/>
                                </m:rPr>
                                <a:rPr lang="en-US" sz="2200" dirty="0" smtClean="0">
                                  <a:solidFill>
                                    <a:srgbClr val="0070C0"/>
                                  </a:solidFill>
                                  <a:latin typeface="Cambria Math"/>
                                </a:rPr>
                                <m:t>cos</m:t>
                              </m:r>
                            </m:fName>
                            <m:e>
                              <m:r>
                                <a:rPr lang="en-US" sz="2200" i="1" dirty="0" smtClean="0">
                                  <a:solidFill>
                                    <a:srgbClr val="0070C0"/>
                                  </a:solidFill>
                                  <a:latin typeface="Cambria Math"/>
                                </a:rPr>
                                <m:t>(</m:t>
                              </m:r>
                              <m:r>
                                <a:rPr lang="en-US" sz="2200" i="1" dirty="0" smtClean="0">
                                  <a:solidFill>
                                    <a:srgbClr val="0070C0"/>
                                  </a:solidFill>
                                  <a:latin typeface="Cambria Math"/>
                                </a:rPr>
                                <m:t>𝑘𝑡</m:t>
                              </m:r>
                              <m:r>
                                <a:rPr lang="en-US" sz="2200" i="1" dirty="0" smtClean="0">
                                  <a:solidFill>
                                    <a:srgbClr val="0070C0"/>
                                  </a:solidFill>
                                  <a:latin typeface="Cambria Math"/>
                                </a:rPr>
                                <m:t>)</m:t>
                              </m:r>
                            </m:e>
                          </m:func>
                        </m:e>
                      </m:nary>
                      <m:r>
                        <a:rPr lang="en-US" sz="2200" dirty="0" smtClean="0">
                          <a:solidFill>
                            <a:srgbClr val="0070C0"/>
                          </a:solidFill>
                          <a:latin typeface="Cambria Math"/>
                          <a:ea typeface="Cambria Math"/>
                        </a:rPr>
                        <m:t>.</m:t>
                      </m:r>
                    </m:oMath>
                  </m:oMathPara>
                </a14:m>
                <a:endParaRPr lang="en-US" sz="2200" dirty="0">
                  <a:solidFill>
                    <a:prstClr val="black"/>
                  </a:solidFill>
                  <a:latin typeface="Calibri"/>
                </a:endParaRPr>
              </a:p>
            </p:txBody>
          </p:sp>
        </mc:Choice>
        <mc:Fallback xmlns="">
          <p:sp>
            <p:nvSpPr>
              <p:cNvPr id="6" name="TextBox 3">
                <a:extLst>
                  <a:ext uri="{FF2B5EF4-FFF2-40B4-BE49-F238E27FC236}">
                    <a16:creationId xmlns="" xmlns:a16="http://schemas.microsoft.com/office/drawing/2014/main" xmlns:a14="http://schemas.microsoft.com/office/drawing/2010/main" id="{D2EF2406-5CFE-4A40-9926-7DF6ADA09D2B}"/>
                  </a:ext>
                </a:extLst>
              </p:cNvPr>
              <p:cNvSpPr txBox="1">
                <a:spLocks noRot="1" noChangeAspect="1" noMove="1" noResize="1" noEditPoints="1" noAdjustHandles="1" noChangeArrowheads="1" noChangeShapeType="1" noTextEdit="1"/>
              </p:cNvSpPr>
              <p:nvPr/>
            </p:nvSpPr>
            <p:spPr bwMode="auto">
              <a:xfrm>
                <a:off x="309092" y="156907"/>
                <a:ext cx="11771291" cy="6279411"/>
              </a:xfrm>
              <a:prstGeom prst="rect">
                <a:avLst/>
              </a:prstGeom>
              <a:blipFill rotWithShape="1">
                <a:blip r:embed="rId2"/>
                <a:stretch>
                  <a:fillRect l="-673" t="-583" r="-7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3785955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itle 2"/>
              <p:cNvSpPr txBox="1">
                <a:spLocks/>
              </p:cNvSpPr>
              <p:nvPr/>
            </p:nvSpPr>
            <p:spPr>
              <a:xfrm>
                <a:off x="309092" y="159002"/>
                <a:ext cx="11771292" cy="19402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smtClean="0">
                    <a:solidFill>
                      <a:srgbClr val="0070C0"/>
                    </a:solidFill>
                    <a:latin typeface="Calibri"/>
                  </a:rPr>
                  <a:t>Example: </a:t>
                </a:r>
              </a:p>
              <a:p>
                <a:r>
                  <a:rPr lang="en-US" sz="2400" dirty="0">
                    <a:solidFill>
                      <a:prstClr val="black"/>
                    </a:solidFill>
                    <a:latin typeface="Calibri"/>
                  </a:rPr>
                  <a:t>Obtain the complex form of the Fourier series of the </a:t>
                </a:r>
                <a:r>
                  <a:rPr lang="en-US" sz="2400" dirty="0" err="1">
                    <a:solidFill>
                      <a:prstClr val="black"/>
                    </a:solidFill>
                    <a:latin typeface="Calibri"/>
                  </a:rPr>
                  <a:t>sawtooth</a:t>
                </a:r>
                <a:r>
                  <a:rPr lang="en-US" sz="2400" dirty="0">
                    <a:solidFill>
                      <a:prstClr val="black"/>
                    </a:solidFill>
                    <a:latin typeface="Calibri"/>
                  </a:rPr>
                  <a:t> function </a:t>
                </a:r>
                <a14:m>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𝑡</m:t>
                    </m:r>
                    <m:r>
                      <a:rPr lang="en-US" sz="2400" i="1" dirty="0">
                        <a:solidFill>
                          <a:prstClr val="black"/>
                        </a:solidFill>
                        <a:latin typeface="Cambria Math"/>
                      </a:rPr>
                      <m:t>)</m:t>
                    </m:r>
                  </m:oMath>
                </a14:m>
                <a:r>
                  <a:rPr lang="en-US" sz="2400" dirty="0">
                    <a:solidFill>
                      <a:prstClr val="black"/>
                    </a:solidFill>
                    <a:latin typeface="Calibri"/>
                  </a:rPr>
                  <a:t> defined </a:t>
                </a:r>
                <a:r>
                  <a:rPr lang="en-US" sz="2400" dirty="0" smtClean="0">
                    <a:solidFill>
                      <a:prstClr val="black"/>
                    </a:solidFill>
                    <a:latin typeface="Calibri"/>
                  </a:rPr>
                  <a:t>by:</a:t>
                </a:r>
                <a:endParaRPr lang="en-US" sz="2400" dirty="0">
                  <a:solidFill>
                    <a:prstClr val="black"/>
                  </a:solidFill>
                  <a:latin typeface="Calibri"/>
                </a:endParaRPr>
              </a:p>
              <a:p>
                <a:endParaRPr lang="en-US" sz="24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𝑡</m:t>
                      </m:r>
                      <m:r>
                        <a:rPr lang="en-US" sz="2400" i="1" dirty="0" smtClean="0">
                          <a:solidFill>
                            <a:prstClr val="black"/>
                          </a:solidFill>
                          <a:latin typeface="Cambria Math"/>
                        </a:rPr>
                        <m:t>) =</m:t>
                      </m:r>
                      <m:f>
                        <m:fPr>
                          <m:ctrlPr>
                            <a:rPr lang="en-US" sz="2400" i="1" dirty="0" smtClean="0">
                              <a:solidFill>
                                <a:prstClr val="black"/>
                              </a:solidFill>
                              <a:latin typeface="Cambria Math"/>
                            </a:rPr>
                          </m:ctrlPr>
                        </m:fPr>
                        <m:num>
                          <m:r>
                            <a:rPr lang="en-US" sz="2400" i="1" dirty="0" smtClean="0">
                              <a:solidFill>
                                <a:prstClr val="black"/>
                              </a:solidFill>
                              <a:latin typeface="Cambria Math"/>
                            </a:rPr>
                            <m:t>2</m:t>
                          </m:r>
                          <m:r>
                            <a:rPr lang="en-US" sz="2400" i="1" dirty="0" smtClean="0">
                              <a:solidFill>
                                <a:prstClr val="black"/>
                              </a:solidFill>
                              <a:latin typeface="Cambria Math"/>
                            </a:rPr>
                            <m:t>𝑡</m:t>
                          </m:r>
                        </m:num>
                        <m:den>
                          <m:r>
                            <a:rPr lang="en-US" sz="2400" i="1" dirty="0" smtClean="0">
                              <a:solidFill>
                                <a:prstClr val="black"/>
                              </a:solidFill>
                              <a:latin typeface="Cambria Math"/>
                            </a:rPr>
                            <m:t>𝑇</m:t>
                          </m:r>
                        </m:den>
                      </m:f>
                      <m:r>
                        <a:rPr lang="en-US" sz="2400" i="1" dirty="0" smtClean="0">
                          <a:solidFill>
                            <a:prstClr val="black"/>
                          </a:solidFill>
                          <a:latin typeface="Cambria Math"/>
                        </a:rPr>
                        <m:t>    (0&lt;</m:t>
                      </m:r>
                      <m:r>
                        <a:rPr lang="en-US" sz="2400" i="1" dirty="0" smtClean="0">
                          <a:solidFill>
                            <a:prstClr val="black"/>
                          </a:solidFill>
                          <a:latin typeface="Cambria Math"/>
                        </a:rPr>
                        <m:t>𝑡</m:t>
                      </m:r>
                      <m:r>
                        <a:rPr lang="en-US" sz="2400" i="1" dirty="0" smtClean="0">
                          <a:solidFill>
                            <a:prstClr val="black"/>
                          </a:solidFill>
                          <a:latin typeface="Cambria Math"/>
                        </a:rPr>
                        <m:t>&lt;2</m:t>
                      </m:r>
                      <m:r>
                        <a:rPr lang="en-US" sz="2400" i="1" dirty="0" smtClean="0">
                          <a:solidFill>
                            <a:prstClr val="black"/>
                          </a:solidFill>
                          <a:latin typeface="Cambria Math"/>
                        </a:rPr>
                        <m:t>𝑇</m:t>
                      </m:r>
                      <m:r>
                        <a:rPr lang="en-US" sz="2400" i="1" dirty="0" smtClean="0">
                          <a:solidFill>
                            <a:prstClr val="black"/>
                          </a:solidFill>
                          <a:latin typeface="Cambria Math"/>
                        </a:rPr>
                        <m:t> ),  </m:t>
                      </m:r>
                      <m:r>
                        <a:rPr lang="en-US" sz="2400" i="1" dirty="0" smtClean="0">
                          <a:solidFill>
                            <a:prstClr val="black"/>
                          </a:solidFill>
                          <a:latin typeface="Cambria Math"/>
                        </a:rPr>
                        <m:t>𝑓</m:t>
                      </m:r>
                      <m:r>
                        <a:rPr lang="en-US" sz="2400" i="1" dirty="0" smtClean="0">
                          <a:solidFill>
                            <a:prstClr val="black"/>
                          </a:solidFill>
                          <a:latin typeface="Cambria Math"/>
                        </a:rPr>
                        <m:t> (</m:t>
                      </m:r>
                      <m:r>
                        <a:rPr lang="en-US" sz="2400" i="1" dirty="0" smtClean="0">
                          <a:solidFill>
                            <a:prstClr val="black"/>
                          </a:solidFill>
                          <a:latin typeface="Cambria Math"/>
                        </a:rPr>
                        <m:t>𝑡</m:t>
                      </m:r>
                      <m:r>
                        <a:rPr lang="en-US" sz="2400" i="1" dirty="0" smtClean="0">
                          <a:solidFill>
                            <a:prstClr val="black"/>
                          </a:solidFill>
                          <a:latin typeface="Cambria Math"/>
                        </a:rPr>
                        <m:t>+2</m:t>
                      </m:r>
                      <m:r>
                        <a:rPr lang="en-US" sz="2400" i="1" dirty="0" smtClean="0">
                          <a:solidFill>
                            <a:prstClr val="black"/>
                          </a:solidFill>
                          <a:latin typeface="Cambria Math"/>
                        </a:rPr>
                        <m:t>𝑇</m:t>
                      </m:r>
                      <m:r>
                        <a:rPr lang="en-US" sz="2400" i="1" dirty="0" smtClean="0">
                          <a:solidFill>
                            <a:prstClr val="black"/>
                          </a:solidFill>
                          <a:latin typeface="Cambria Math"/>
                        </a:rPr>
                        <m:t>)=</m:t>
                      </m:r>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𝑡</m:t>
                      </m:r>
                      <m:r>
                        <a:rPr lang="en-US" sz="2400" i="1" dirty="0" smtClean="0">
                          <a:solidFill>
                            <a:prstClr val="black"/>
                          </a:solidFill>
                          <a:latin typeface="Cambria Math"/>
                        </a:rPr>
                        <m:t>)</m:t>
                      </m:r>
                    </m:oMath>
                  </m:oMathPara>
                </a14:m>
                <a:endParaRPr lang="en-US" sz="2200" i="1" dirty="0">
                  <a:solidFill>
                    <a:prstClr val="black"/>
                  </a:solidFill>
                  <a:latin typeface="Calibri"/>
                </a:endParaRPr>
              </a:p>
            </p:txBody>
          </p:sp>
        </mc:Choice>
        <mc:Fallback xmlns="">
          <p:sp>
            <p:nvSpPr>
              <p:cNvPr id="3" name="Title 2"/>
              <p:cNvSpPr txBox="1">
                <a:spLocks noRot="1" noChangeAspect="1" noMove="1" noResize="1" noEditPoints="1" noAdjustHandles="1" noChangeArrowheads="1" noChangeShapeType="1" noTextEdit="1"/>
              </p:cNvSpPr>
              <p:nvPr/>
            </p:nvSpPr>
            <p:spPr>
              <a:xfrm>
                <a:off x="309092" y="159002"/>
                <a:ext cx="11771292" cy="1940254"/>
              </a:xfrm>
              <a:prstGeom prst="rect">
                <a:avLst/>
              </a:prstGeom>
              <a:blipFill rotWithShape="1">
                <a:blip r:embed="rId2"/>
                <a:stretch>
                  <a:fillRect l="-932" t="-4717"/>
                </a:stretch>
              </a:blipFill>
            </p:spPr>
            <p:txBody>
              <a:bodyPr/>
              <a:lstStyle/>
              <a:p>
                <a:r>
                  <a:rPr lang="en-US">
                    <a:noFill/>
                  </a:rPr>
                  <a:t> </a:t>
                </a:r>
              </a:p>
            </p:txBody>
          </p:sp>
        </mc:Fallback>
      </mc:AlternateContent>
      <p:pic>
        <p:nvPicPr>
          <p:cNvPr id="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546824" y="2776001"/>
            <a:ext cx="6780163" cy="2143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369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81" y="637504"/>
                <a:ext cx="11797047" cy="59788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a:solidFill>
                      <a:prstClr val="black"/>
                    </a:solidFill>
                    <a:latin typeface="Calibri"/>
                  </a:rPr>
                  <a:t>For a periodic function </a:t>
                </a:r>
                <a14:m>
                  <m:oMath xmlns:m="http://schemas.openxmlformats.org/officeDocument/2006/math">
                    <m:r>
                      <a:rPr lang="en-US" sz="2200" i="1" smtClean="0">
                        <a:solidFill>
                          <a:srgbClr val="0070C0"/>
                        </a:solidFill>
                        <a:latin typeface="Cambria Math"/>
                      </a:rPr>
                      <m:t>𝑓</m:t>
                    </m:r>
                    <m:r>
                      <a:rPr lang="en-US" sz="2200" i="1" smtClean="0">
                        <a:solidFill>
                          <a:srgbClr val="0070C0"/>
                        </a:solidFill>
                        <a:latin typeface="Cambria Math"/>
                      </a:rPr>
                      <m:t>(</m:t>
                    </m:r>
                    <m:r>
                      <a:rPr lang="en-US" sz="2200" i="1" smtClean="0">
                        <a:solidFill>
                          <a:srgbClr val="0070C0"/>
                        </a:solidFill>
                        <a:latin typeface="Cambria Math"/>
                      </a:rPr>
                      <m:t>𝑥</m:t>
                    </m:r>
                    <m:r>
                      <a:rPr lang="en-US" sz="2200" i="1" smtClean="0">
                        <a:solidFill>
                          <a:srgbClr val="0070C0"/>
                        </a:solidFill>
                        <a:latin typeface="Cambria Math"/>
                      </a:rPr>
                      <m:t>)</m:t>
                    </m:r>
                  </m:oMath>
                </a14:m>
                <a:r>
                  <a:rPr lang="en-US" sz="2200" dirty="0">
                    <a:solidFill>
                      <a:srgbClr val="0070C0"/>
                    </a:solidFill>
                  </a:rPr>
                  <a:t> </a:t>
                </a:r>
                <a:r>
                  <a:rPr lang="en-US" sz="2200" dirty="0">
                    <a:solidFill>
                      <a:prstClr val="black"/>
                    </a:solidFill>
                    <a:latin typeface="Calibri"/>
                  </a:rPr>
                  <a:t>of period </a:t>
                </a:r>
                <a14:m>
                  <m:oMath xmlns:m="http://schemas.openxmlformats.org/officeDocument/2006/math">
                    <m:r>
                      <a:rPr lang="en-US" sz="2400" i="1" dirty="0" smtClean="0">
                        <a:solidFill>
                          <a:srgbClr val="0070C0"/>
                        </a:solidFill>
                        <a:latin typeface="Cambria Math"/>
                      </a:rPr>
                      <m:t>𝑇</m:t>
                    </m:r>
                    <m:r>
                      <a:rPr lang="en-US" sz="2400" i="1" dirty="0" smtClean="0">
                        <a:solidFill>
                          <a:prstClr val="black"/>
                        </a:solidFill>
                        <a:latin typeface="Cambria Math"/>
                      </a:rPr>
                      <m:t>,</m:t>
                    </m:r>
                  </m:oMath>
                </a14:m>
                <a:r>
                  <a:rPr lang="en-US" sz="2200" dirty="0">
                    <a:solidFill>
                      <a:prstClr val="black"/>
                    </a:solidFill>
                    <a:latin typeface="Calibri"/>
                  </a:rPr>
                  <a:t> defined on </a:t>
                </a:r>
                <a14:m>
                  <m:oMath xmlns:m="http://schemas.openxmlformats.org/officeDocument/2006/math">
                    <m:sSub>
                      <m:sSubPr>
                        <m:ctrlPr>
                          <a:rPr lang="en-US" sz="2200" i="1" smtClean="0">
                            <a:solidFill>
                              <a:srgbClr val="0070C0"/>
                            </a:solidFill>
                            <a:latin typeface="Cambria Math"/>
                          </a:rPr>
                        </m:ctrlPr>
                      </m:sSubPr>
                      <m:e>
                        <m:r>
                          <a:rPr lang="en-US" sz="2200" i="1" smtClean="0">
                            <a:solidFill>
                              <a:srgbClr val="0070C0"/>
                            </a:solidFill>
                            <a:latin typeface="Cambria Math"/>
                          </a:rPr>
                          <m:t>𝑥</m:t>
                        </m:r>
                      </m:e>
                      <m:sub>
                        <m:r>
                          <a:rPr lang="en-US" sz="2200" i="1" smtClean="0">
                            <a:solidFill>
                              <a:srgbClr val="0070C0"/>
                            </a:solidFill>
                            <a:latin typeface="Cambria Math"/>
                          </a:rPr>
                          <m:t>0</m:t>
                        </m:r>
                      </m:sub>
                    </m:sSub>
                    <m:r>
                      <a:rPr lang="en-US" sz="2200" i="1" smtClean="0">
                        <a:solidFill>
                          <a:srgbClr val="0070C0"/>
                        </a:solidFill>
                        <a:latin typeface="Cambria Math"/>
                        <a:ea typeface="Cambria Math"/>
                      </a:rPr>
                      <m:t>≤</m:t>
                    </m:r>
                    <m:r>
                      <a:rPr lang="en-US" sz="2200" i="1" smtClean="0">
                        <a:solidFill>
                          <a:srgbClr val="0070C0"/>
                        </a:solidFill>
                        <a:latin typeface="Cambria Math"/>
                        <a:ea typeface="Cambria Math"/>
                      </a:rPr>
                      <m:t>𝑥</m:t>
                    </m:r>
                    <m:r>
                      <a:rPr lang="en-US" sz="2200" i="1" smtClean="0">
                        <a:solidFill>
                          <a:srgbClr val="0070C0"/>
                        </a:solidFill>
                        <a:latin typeface="Cambria Math"/>
                        <a:ea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smtClean="0">
                        <a:solidFill>
                          <a:srgbClr val="0070C0"/>
                        </a:solidFill>
                        <a:latin typeface="Cambria Math"/>
                      </a:rPr>
                      <m:t>+</m:t>
                    </m:r>
                    <m:r>
                      <a:rPr lang="en-US" sz="2200" i="1" smtClean="0">
                        <a:solidFill>
                          <a:srgbClr val="0070C0"/>
                        </a:solidFill>
                        <a:latin typeface="Cambria Math"/>
                      </a:rPr>
                      <m:t>𝑇</m:t>
                    </m:r>
                    <m:r>
                      <a:rPr lang="en-US" sz="2200" i="1" smtClean="0">
                        <a:solidFill>
                          <a:prstClr val="black"/>
                        </a:solidFill>
                        <a:latin typeface="Cambria Math"/>
                      </a:rPr>
                      <m:t>,</m:t>
                    </m:r>
                  </m:oMath>
                </a14:m>
                <a:r>
                  <a:rPr lang="en-US" sz="2200" dirty="0">
                    <a:solidFill>
                      <a:prstClr val="black"/>
                    </a:solidFill>
                    <a:latin typeface="Calibri"/>
                  </a:rPr>
                  <a:t> the </a:t>
                </a:r>
                <a:r>
                  <a:rPr lang="en-US" sz="2200" b="1" dirty="0">
                    <a:solidFill>
                      <a:prstClr val="black"/>
                    </a:solidFill>
                    <a:latin typeface="Calibri"/>
                  </a:rPr>
                  <a:t>Fourier series </a:t>
                </a:r>
                <a:r>
                  <a:rPr lang="en-US" sz="2200" dirty="0">
                    <a:solidFill>
                      <a:prstClr val="black"/>
                    </a:solidFill>
                    <a:latin typeface="Calibri"/>
                  </a:rPr>
                  <a:t>is defined as:</a:t>
                </a:r>
              </a:p>
              <a:p>
                <a:endParaRPr lang="en-US" sz="600" i="1" dirty="0">
                  <a:solidFill>
                    <a:srgbClr val="0070C0"/>
                  </a:solidFill>
                  <a:latin typeface="Calibri"/>
                </a:endParaRPr>
              </a:p>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a:rPr>
                        <m:t>𝑓</m:t>
                      </m:r>
                      <m:d>
                        <m:dPr>
                          <m:ctrlPr>
                            <a:rPr lang="en-US" sz="2200" i="1" smtClean="0">
                              <a:solidFill>
                                <a:srgbClr val="0070C0"/>
                              </a:solidFill>
                              <a:latin typeface="Cambria Math"/>
                            </a:rPr>
                          </m:ctrlPr>
                        </m:dPr>
                        <m:e>
                          <m:r>
                            <a:rPr lang="en-US" sz="2200" i="1" smtClean="0">
                              <a:solidFill>
                                <a:srgbClr val="0070C0"/>
                              </a:solidFill>
                              <a:latin typeface="Cambria Math"/>
                            </a:rPr>
                            <m:t>𝑥</m:t>
                          </m:r>
                        </m:e>
                      </m:d>
                      <m:r>
                        <a:rPr lang="en-US" sz="2200" i="1" smtClean="0">
                          <a:solidFill>
                            <a:srgbClr val="0070C0"/>
                          </a:solidFill>
                          <a:latin typeface="Cambria Math"/>
                        </a:rPr>
                        <m:t>=</m:t>
                      </m:r>
                      <m:f>
                        <m:fPr>
                          <m:ctrlPr>
                            <a:rPr lang="en-US" sz="2200" i="1" smtClean="0">
                              <a:solidFill>
                                <a:srgbClr val="0070C0"/>
                              </a:solidFill>
                              <a:latin typeface="Cambria Math"/>
                            </a:rPr>
                          </m:ctrlPr>
                        </m:fPr>
                        <m:num>
                          <m:sSub>
                            <m:sSubPr>
                              <m:ctrlPr>
                                <a:rPr lang="en-US" sz="2200" i="1" smtClean="0">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0</m:t>
                              </m:r>
                            </m:sub>
                          </m:sSub>
                        </m:num>
                        <m:den>
                          <m:r>
                            <a:rPr lang="en-US" sz="2200" i="1" smtClean="0">
                              <a:solidFill>
                                <a:srgbClr val="0070C0"/>
                              </a:solidFill>
                              <a:latin typeface="Cambria Math"/>
                            </a:rPr>
                            <m:t>2</m:t>
                          </m:r>
                        </m:den>
                      </m:f>
                      <m:r>
                        <a:rPr lang="en-US" sz="2200" i="1" smtClean="0">
                          <a:solidFill>
                            <a:srgbClr val="0070C0"/>
                          </a:solidFill>
                          <a:latin typeface="Cambria Math"/>
                        </a:rPr>
                        <m:t>+ </m:t>
                      </m:r>
                      <m:nary>
                        <m:naryPr>
                          <m:chr m:val="∑"/>
                          <m:ctrlPr>
                            <a:rPr lang="en-US" sz="2200" i="1" smtClean="0">
                              <a:solidFill>
                                <a:srgbClr val="0070C0"/>
                              </a:solidFill>
                              <a:latin typeface="Cambria Math"/>
                            </a:rPr>
                          </m:ctrlPr>
                        </m:naryPr>
                        <m:sub>
                          <m:r>
                            <m:rPr>
                              <m:brk m:alnAt="23"/>
                            </m:rPr>
                            <a:rPr lang="en-US" sz="2200" i="1" smtClean="0">
                              <a:solidFill>
                                <a:srgbClr val="0070C0"/>
                              </a:solidFill>
                              <a:latin typeface="Cambria Math"/>
                            </a:rPr>
                            <m:t>𝑘</m:t>
                          </m:r>
                          <m:r>
                            <a:rPr lang="en-US" sz="2200" i="1" smtClean="0">
                              <a:solidFill>
                                <a:srgbClr val="0070C0"/>
                              </a:solidFill>
                              <a:latin typeface="Cambria Math"/>
                            </a:rPr>
                            <m:t>=1</m:t>
                          </m:r>
                        </m:sub>
                        <m:sup>
                          <m:r>
                            <a:rPr lang="en-US" sz="2200" i="1" smtClean="0">
                              <a:solidFill>
                                <a:srgbClr val="0070C0"/>
                              </a:solidFill>
                              <a:latin typeface="Cambria Math"/>
                              <a:ea typeface="Cambria Math"/>
                            </a:rPr>
                            <m:t>∞</m:t>
                          </m:r>
                        </m:sup>
                        <m:e>
                          <m:d>
                            <m:dPr>
                              <m:begChr m:val="["/>
                              <m:endChr m:val="]"/>
                              <m:ctrlPr>
                                <a:rPr lang="en-US" sz="2200" i="1" smtClean="0">
                                  <a:solidFill>
                                    <a:srgbClr val="0070C0"/>
                                  </a:solidFill>
                                  <a:latin typeface="Cambria Math"/>
                                </a:rPr>
                              </m:ctrlPr>
                            </m:dPr>
                            <m:e>
                              <m:sSub>
                                <m:sSubPr>
                                  <m:ctrlPr>
                                    <a:rPr lang="en-US" sz="2200" i="1" smtClean="0">
                                      <a:solidFill>
                                        <a:srgbClr val="0070C0"/>
                                      </a:solidFill>
                                      <a:latin typeface="Cambria Math"/>
                                    </a:rPr>
                                  </m:ctrlPr>
                                </m:sSubPr>
                                <m:e>
                                  <m:r>
                                    <a:rPr lang="en-US" sz="2200" i="1" smtClean="0">
                                      <a:solidFill>
                                        <a:srgbClr val="0070C0"/>
                                      </a:solidFill>
                                      <a:latin typeface="Cambria Math"/>
                                    </a:rPr>
                                    <m:t>𝑎</m:t>
                                  </m:r>
                                </m:e>
                                <m:sub>
                                  <m:r>
                                    <a:rPr lang="en-US" sz="2200" i="1" smtClean="0">
                                      <a:solidFill>
                                        <a:srgbClr val="0070C0"/>
                                      </a:solidFill>
                                      <a:latin typeface="Cambria Math"/>
                                    </a:rPr>
                                    <m:t>𝑘</m:t>
                                  </m:r>
                                </m:sub>
                              </m:sSub>
                              <m:func>
                                <m:funcPr>
                                  <m:ctrlPr>
                                    <a:rPr lang="en-US" sz="2200" i="1" smtClean="0">
                                      <a:solidFill>
                                        <a:srgbClr val="0070C0"/>
                                      </a:solidFill>
                                      <a:latin typeface="Cambria Math"/>
                                    </a:rPr>
                                  </m:ctrlPr>
                                </m:funcPr>
                                <m:fName>
                                  <m:r>
                                    <m:rPr>
                                      <m:sty m:val="p"/>
                                    </m:rPr>
                                    <a:rPr lang="en-US" sz="2200" smtClean="0">
                                      <a:solidFill>
                                        <a:srgbClr val="0070C0"/>
                                      </a:solidFill>
                                      <a:latin typeface="Cambria Math"/>
                                    </a:rPr>
                                    <m:t>cos</m:t>
                                  </m:r>
                                </m:fName>
                                <m:e>
                                  <m:d>
                                    <m:dPr>
                                      <m:ctrlPr>
                                        <a:rPr lang="en-US" sz="2200" i="1" smtClean="0">
                                          <a:solidFill>
                                            <a:srgbClr val="0070C0"/>
                                          </a:solidFill>
                                          <a:latin typeface="Cambria Math"/>
                                        </a:rPr>
                                      </m:ctrlPr>
                                    </m:dPr>
                                    <m:e>
                                      <m:r>
                                        <a:rPr lang="en-US" sz="2200" i="1" smtClean="0">
                                          <a:solidFill>
                                            <a:srgbClr val="0070C0"/>
                                          </a:solidFill>
                                          <a:latin typeface="Cambria Math"/>
                                        </a:rPr>
                                        <m:t>𝑘</m:t>
                                      </m:r>
                                      <m:r>
                                        <a:rPr lang="en-US" sz="2200" i="1">
                                          <a:solidFill>
                                            <a:srgbClr val="0070C0"/>
                                          </a:solidFill>
                                          <a:latin typeface="Cambria Math"/>
                                          <a:ea typeface="Cambria Math"/>
                                        </a:rPr>
                                        <m:t>𝜔</m:t>
                                      </m:r>
                                      <m:r>
                                        <a:rPr lang="en-US" sz="2200" i="1" dirty="0" smtClean="0">
                                          <a:solidFill>
                                            <a:srgbClr val="0070C0"/>
                                          </a:solidFill>
                                          <a:latin typeface="Cambria Math"/>
                                        </a:rPr>
                                        <m:t>𝑥</m:t>
                                      </m:r>
                                    </m:e>
                                  </m:d>
                                </m:e>
                              </m:func>
                              <m:r>
                                <a:rPr lang="en-US" sz="2200" i="1" smtClean="0">
                                  <a:solidFill>
                                    <a:srgbClr val="0070C0"/>
                                  </a:solidFill>
                                  <a:latin typeface="Cambria Math"/>
                                </a:rPr>
                                <m:t>+</m:t>
                              </m:r>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smtClean="0">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smtClean="0">
                                      <a:solidFill>
                                        <a:srgbClr val="0070C0"/>
                                      </a:solidFill>
                                      <a:latin typeface="Cambria Math"/>
                                    </a:rPr>
                                    <m:t>sin</m:t>
                                  </m:r>
                                </m:fName>
                                <m:e>
                                  <m:d>
                                    <m:dPr>
                                      <m:ctrlPr>
                                        <a:rPr lang="en-US" sz="2200" i="1">
                                          <a:solidFill>
                                            <a:srgbClr val="0070C0"/>
                                          </a:solidFill>
                                          <a:latin typeface="Cambria Math"/>
                                        </a:rPr>
                                      </m:ctrlPr>
                                    </m:dPr>
                                    <m:e>
                                      <m:r>
                                        <a:rPr lang="en-US" sz="2200" i="1" smtClean="0">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e>
                          </m:d>
                          <m:r>
                            <a:rPr lang="en-US" sz="2200" i="1" smtClean="0">
                              <a:solidFill>
                                <a:srgbClr val="0070C0"/>
                              </a:solidFill>
                              <a:latin typeface="Cambria Math"/>
                            </a:rPr>
                            <m:t>,</m:t>
                          </m:r>
                        </m:e>
                      </m:nary>
                      <m:r>
                        <a:rPr lang="en-US" sz="2200" i="1" smtClean="0">
                          <a:solidFill>
                            <a:srgbClr val="0070C0"/>
                          </a:solidFill>
                          <a:latin typeface="Cambria Math"/>
                        </a:rPr>
                        <m:t>                (</m:t>
                      </m:r>
                      <m:r>
                        <a:rPr lang="en-US" sz="2200" smtClean="0">
                          <a:solidFill>
                            <a:srgbClr val="0070C0"/>
                          </a:solidFill>
                          <a:latin typeface="Cambria Math"/>
                        </a:rPr>
                        <m:t>1</m:t>
                      </m:r>
                      <m:r>
                        <a:rPr lang="en-US" sz="2200" i="1" smtClean="0">
                          <a:solidFill>
                            <a:srgbClr val="0070C0"/>
                          </a:solidFill>
                          <a:latin typeface="Cambria Math"/>
                        </a:rPr>
                        <m:t>)</m:t>
                      </m:r>
                    </m:oMath>
                  </m:oMathPara>
                </a14:m>
                <a:endParaRPr lang="en-US" sz="2200" dirty="0">
                  <a:solidFill>
                    <a:prstClr val="black"/>
                  </a:solidFill>
                  <a:latin typeface="Calibri"/>
                </a:endParaRPr>
              </a:p>
              <a:p>
                <a:endParaRPr lang="en-US" sz="300" dirty="0">
                  <a:solidFill>
                    <a:prstClr val="black"/>
                  </a:solidFill>
                  <a:latin typeface="Calibri"/>
                </a:endParaRPr>
              </a:p>
              <a:p>
                <a:r>
                  <a:rPr lang="en-US" sz="2200" dirty="0">
                    <a:solidFill>
                      <a:prstClr val="black"/>
                    </a:solidFill>
                    <a:latin typeface="Calibri"/>
                  </a:rPr>
                  <a:t>where </a:t>
                </a:r>
                <a14:m>
                  <m:oMath xmlns:m="http://schemas.openxmlformats.org/officeDocument/2006/math">
                    <m:sSub>
                      <m:sSubPr>
                        <m:ctrlPr>
                          <a:rPr lang="en-US" sz="2200" i="1" smtClean="0">
                            <a:solidFill>
                              <a:prstClr val="black"/>
                            </a:solidFill>
                            <a:latin typeface="Cambria Math"/>
                          </a:rPr>
                        </m:ctrlPr>
                      </m:sSubPr>
                      <m:e>
                        <m:r>
                          <a:rPr lang="en-US" sz="2200" i="1" smtClean="0">
                            <a:solidFill>
                              <a:prstClr val="black"/>
                            </a:solidFill>
                            <a:latin typeface="Cambria Math"/>
                          </a:rPr>
                          <m:t>𝑎</m:t>
                        </m:r>
                      </m:e>
                      <m:sub>
                        <m:r>
                          <a:rPr lang="en-US" sz="2200" i="1" smtClean="0">
                            <a:solidFill>
                              <a:prstClr val="black"/>
                            </a:solidFill>
                            <a:latin typeface="Cambria Math"/>
                          </a:rPr>
                          <m:t>0</m:t>
                        </m:r>
                      </m:sub>
                    </m:sSub>
                    <m:r>
                      <a:rPr lang="en-US" sz="2200" i="1" smtClean="0">
                        <a:solidFill>
                          <a:prstClr val="black"/>
                        </a:solidFill>
                        <a:latin typeface="Cambria Math"/>
                      </a:rPr>
                      <m:t>,</m:t>
                    </m:r>
                    <m:sSub>
                      <m:sSubPr>
                        <m:ctrlPr>
                          <a:rPr lang="en-US" sz="2200" i="1">
                            <a:solidFill>
                              <a:prstClr val="black"/>
                            </a:solidFill>
                            <a:latin typeface="Cambria Math"/>
                          </a:rPr>
                        </m:ctrlPr>
                      </m:sSubPr>
                      <m:e>
                        <m:r>
                          <a:rPr lang="en-US" sz="2200" i="1">
                            <a:solidFill>
                              <a:prstClr val="black"/>
                            </a:solidFill>
                            <a:latin typeface="Cambria Math"/>
                          </a:rPr>
                          <m:t>𝑎</m:t>
                        </m:r>
                      </m:e>
                      <m:sub>
                        <m:r>
                          <a:rPr lang="en-US" sz="2200" i="1" smtClean="0">
                            <a:solidFill>
                              <a:prstClr val="black"/>
                            </a:solidFill>
                            <a:latin typeface="Cambria Math"/>
                          </a:rPr>
                          <m:t>𝑘</m:t>
                        </m:r>
                      </m:sub>
                    </m:sSub>
                  </m:oMath>
                </a14:m>
                <a:r>
                  <a:rPr lang="en-US" sz="2200" dirty="0">
                    <a:solidFill>
                      <a:srgbClr val="0070C0"/>
                    </a:solidFill>
                    <a:latin typeface="Calibri"/>
                    <a:cs typeface="Cordia New" pitchFamily="34" charset="-34"/>
                  </a:rPr>
                  <a:t> </a:t>
                </a:r>
                <a:r>
                  <a:rPr lang="en-US" sz="2200" dirty="0">
                    <a:solidFill>
                      <a:prstClr val="black"/>
                    </a:solidFill>
                    <a:latin typeface="Calibri"/>
                    <a:cs typeface="Cordia New" pitchFamily="34" charset="-34"/>
                  </a:rPr>
                  <a:t>and</a:t>
                </a:r>
                <a:r>
                  <a:rPr lang="en-US" sz="2200" dirty="0">
                    <a:solidFill>
                      <a:srgbClr val="0070C0"/>
                    </a:solidFill>
                    <a:latin typeface="Calibri"/>
                    <a:cs typeface="Cordia New" pitchFamily="34" charset="-34"/>
                  </a:rPr>
                  <a:t> </a:t>
                </a:r>
                <a14:m>
                  <m:oMath xmlns:m="http://schemas.openxmlformats.org/officeDocument/2006/math">
                    <m:sSub>
                      <m:sSubPr>
                        <m:ctrlPr>
                          <a:rPr lang="en-US" sz="2200" i="1">
                            <a:solidFill>
                              <a:prstClr val="black"/>
                            </a:solidFill>
                            <a:latin typeface="Cambria Math"/>
                          </a:rPr>
                        </m:ctrlPr>
                      </m:sSubPr>
                      <m:e>
                        <m:r>
                          <a:rPr lang="en-US" sz="2200" i="1" smtClean="0">
                            <a:solidFill>
                              <a:prstClr val="black"/>
                            </a:solidFill>
                            <a:latin typeface="Cambria Math"/>
                          </a:rPr>
                          <m:t>𝑏</m:t>
                        </m:r>
                      </m:e>
                      <m:sub>
                        <m:r>
                          <a:rPr lang="en-US" sz="2200" i="1" smtClean="0">
                            <a:solidFill>
                              <a:prstClr val="black"/>
                            </a:solidFill>
                            <a:latin typeface="Cambria Math"/>
                          </a:rPr>
                          <m:t>𝑘</m:t>
                        </m:r>
                      </m:sub>
                    </m:sSub>
                  </m:oMath>
                </a14:m>
                <a:r>
                  <a:rPr lang="en-US" sz="2200" dirty="0">
                    <a:solidFill>
                      <a:srgbClr val="0070C0"/>
                    </a:solidFill>
                    <a:latin typeface="Calibri"/>
                    <a:cs typeface="Cordia New" pitchFamily="34" charset="-34"/>
                  </a:rPr>
                  <a:t> </a:t>
                </a:r>
                <a:r>
                  <a:rPr lang="en-US" sz="2200" dirty="0">
                    <a:solidFill>
                      <a:prstClr val="black"/>
                    </a:solidFill>
                    <a:latin typeface="Calibri"/>
                    <a:cs typeface="Cordia New" pitchFamily="34" charset="-34"/>
                  </a:rPr>
                  <a:t>are the </a:t>
                </a:r>
                <a:r>
                  <a:rPr lang="en-US" sz="2200" b="1" dirty="0">
                    <a:solidFill>
                      <a:prstClr val="black"/>
                    </a:solidFill>
                    <a:latin typeface="Calibri"/>
                    <a:cs typeface="Cordia New" pitchFamily="34" charset="-34"/>
                  </a:rPr>
                  <a:t>Fourier coefficients</a:t>
                </a:r>
                <a:r>
                  <a:rPr lang="en-US" sz="2200" dirty="0">
                    <a:solidFill>
                      <a:prstClr val="black"/>
                    </a:solidFill>
                    <a:latin typeface="Calibri"/>
                    <a:cs typeface="Cordia New" pitchFamily="34" charset="-34"/>
                  </a:rPr>
                  <a:t>, given by: </a:t>
                </a:r>
              </a:p>
              <a:p>
                <a:endParaRPr lang="en-US" sz="2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smtClean="0">
                              <a:solidFill>
                                <a:srgbClr val="0070C0"/>
                              </a:solidFill>
                              <a:latin typeface="Cambria Math"/>
                            </a:rPr>
                            <m:t>0</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2</m:t>
                          </m:r>
                        </m:num>
                        <m:den>
                          <m:r>
                            <a:rPr lang="en-US" sz="2200" i="1">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e>
                      </m:nary>
                      <m:r>
                        <a:rPr lang="en-US" sz="2200" i="1">
                          <a:solidFill>
                            <a:srgbClr val="0070C0"/>
                          </a:solidFill>
                          <a:latin typeface="Cambria Math"/>
                        </a:rPr>
                        <m:t>𝑑𝑥</m:t>
                      </m:r>
                      <m:r>
                        <a:rPr lang="en-US" sz="2200" i="1" smtClean="0">
                          <a:solidFill>
                            <a:srgbClr val="0070C0"/>
                          </a:solidFill>
                          <a:latin typeface="Cambria Math"/>
                        </a:rPr>
                        <m:t>,</m:t>
                      </m:r>
                      <m:r>
                        <a:rPr lang="en-US" sz="2200" i="1">
                          <a:solidFill>
                            <a:srgbClr val="0070C0"/>
                          </a:solidFill>
                          <a:latin typeface="Cambria Math"/>
                        </a:rPr>
                        <m:t>        </m:t>
                      </m:r>
                      <m:r>
                        <a:rPr lang="en-US" sz="2200" i="1" smtClean="0">
                          <a:solidFill>
                            <a:srgbClr val="0070C0"/>
                          </a:solidFill>
                          <a:latin typeface="Cambria Math"/>
                        </a:rPr>
                        <m:t>                                                     </m:t>
                      </m:r>
                      <m:r>
                        <a:rPr lang="en-US" sz="2200" i="1">
                          <a:solidFill>
                            <a:srgbClr val="0070C0"/>
                          </a:solidFill>
                          <a:latin typeface="Cambria Math"/>
                        </a:rPr>
                        <m:t>(</m:t>
                      </m:r>
                      <m:r>
                        <a:rPr lang="en-US" sz="2200">
                          <a:solidFill>
                            <a:srgbClr val="0070C0"/>
                          </a:solidFill>
                          <a:latin typeface="Cambria Math"/>
                        </a:rPr>
                        <m:t>2</m:t>
                      </m:r>
                      <m:r>
                        <a:rPr lang="en-US" sz="2200" i="1">
                          <a:solidFill>
                            <a:srgbClr val="0070C0"/>
                          </a:solidFill>
                          <a:latin typeface="Cambria Math"/>
                        </a:rPr>
                        <m:t>)</m:t>
                      </m:r>
                    </m:oMath>
                  </m:oMathPara>
                </a14:m>
                <a:endParaRPr lang="en-US" sz="2200" i="1" dirty="0">
                  <a:solidFill>
                    <a:srgbClr val="0070C0"/>
                  </a:solidFill>
                  <a:latin typeface="Cambria Math"/>
                </a:endParaRPr>
              </a:p>
              <a:p>
                <a:endParaRPr lang="en-US" sz="400" i="1" dirty="0">
                  <a:solidFill>
                    <a:srgbClr val="0070C0"/>
                  </a:solidFill>
                  <a:latin typeface="Cambria Math"/>
                </a:endParaRPr>
              </a:p>
              <a:p>
                <a:endParaRPr lang="en-US" sz="6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sSub>
                        <m:sSubPr>
                          <m:ctrlPr>
                            <a:rPr lang="en-US" sz="2200" i="1" smtClean="0">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a:rPr>
                            <m:t>2</m:t>
                          </m:r>
                        </m:num>
                        <m:den>
                          <m:r>
                            <a:rPr lang="en-US" sz="2200" i="1" smtClean="0">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𝑑𝑥</m:t>
                          </m:r>
                        </m:e>
                      </m:nary>
                      <m:r>
                        <a:rPr lang="en-US" sz="2200" i="1" smtClean="0">
                          <a:solidFill>
                            <a:srgbClr val="0070C0"/>
                          </a:solidFill>
                          <a:latin typeface="Cambria Math"/>
                        </a:rPr>
                        <m:t>     </m:t>
                      </m:r>
                      <m:d>
                        <m:dPr>
                          <m:ctrlPr>
                            <a:rPr lang="en-US" sz="2200" i="1" smtClean="0">
                              <a:solidFill>
                                <a:srgbClr val="0070C0"/>
                              </a:solidFill>
                              <a:latin typeface="Cambria Math"/>
                            </a:rPr>
                          </m:ctrlPr>
                        </m:dPr>
                        <m:e>
                          <m:r>
                            <a:rPr lang="en-US" sz="2200" i="1" smtClean="0">
                              <a:solidFill>
                                <a:srgbClr val="0070C0"/>
                              </a:solidFill>
                              <a:latin typeface="Cambria Math"/>
                            </a:rPr>
                            <m:t>𝑘</m:t>
                          </m:r>
                          <m:r>
                            <a:rPr lang="en-US" sz="2200" i="1" smtClean="0">
                              <a:solidFill>
                                <a:srgbClr val="0070C0"/>
                              </a:solidFill>
                              <a:latin typeface="Cambria Math"/>
                            </a:rPr>
                            <m:t>=1,2,3,…</m:t>
                          </m:r>
                        </m:e>
                      </m:d>
                      <m:r>
                        <a:rPr lang="en-US" sz="2200" i="1" smtClean="0">
                          <a:solidFill>
                            <a:srgbClr val="0070C0"/>
                          </a:solidFill>
                          <a:latin typeface="Cambria Math"/>
                        </a:rPr>
                        <m:t>,        (</m:t>
                      </m:r>
                      <m:r>
                        <a:rPr lang="en-US" sz="2200" smtClean="0">
                          <a:solidFill>
                            <a:srgbClr val="0070C0"/>
                          </a:solidFill>
                          <a:latin typeface="Cambria Math"/>
                        </a:rPr>
                        <m:t>3</m:t>
                      </m:r>
                      <m:r>
                        <a:rPr lang="en-US" sz="2200" i="1" smtClean="0">
                          <a:solidFill>
                            <a:srgbClr val="0070C0"/>
                          </a:solidFill>
                          <a:latin typeface="Cambria Math"/>
                        </a:rPr>
                        <m:t>) </m:t>
                      </m:r>
                    </m:oMath>
                  </m:oMathPara>
                </a14:m>
                <a:endParaRPr lang="en-US" sz="2200" dirty="0">
                  <a:solidFill>
                    <a:prstClr val="black"/>
                  </a:solidFill>
                  <a:latin typeface="Calibri"/>
                  <a:cs typeface="Cordia New" pitchFamily="34" charset="-34"/>
                </a:endParaRPr>
              </a:p>
              <a:p>
                <a:r>
                  <a:rPr lang="en-US" sz="2200" dirty="0">
                    <a:solidFill>
                      <a:prstClr val="black"/>
                    </a:solidFill>
                    <a:latin typeface="Cambria Math"/>
                  </a:rPr>
                  <a:t>and</a:t>
                </a:r>
              </a:p>
              <a:p>
                <a:pPr/>
                <a14:m>
                  <m:oMathPara xmlns:m="http://schemas.openxmlformats.org/officeDocument/2006/math">
                    <m:oMathParaPr>
                      <m:jc m:val="centerGroup"/>
                    </m:oMathParaPr>
                    <m:oMath xmlns:m="http://schemas.openxmlformats.org/officeDocument/2006/math">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a:rPr>
                            <m:t>2</m:t>
                          </m:r>
                        </m:num>
                        <m:den>
                          <m:r>
                            <a:rPr lang="en-US" sz="2200" i="1" smtClean="0">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func>
                            <m:funcPr>
                              <m:ctrlPr>
                                <a:rPr lang="en-US" sz="2200" i="1">
                                  <a:solidFill>
                                    <a:srgbClr val="0070C0"/>
                                  </a:solidFill>
                                  <a:latin typeface="Cambria Math"/>
                                </a:rPr>
                              </m:ctrlPr>
                            </m:funcPr>
                            <m:fName>
                              <m:r>
                                <m:rPr>
                                  <m:sty m:val="p"/>
                                </m:rPr>
                                <a:rPr lang="en-US" sz="2200" smtClean="0">
                                  <a:solidFill>
                                    <a:srgbClr val="0070C0"/>
                                  </a:solidFill>
                                  <a:latin typeface="Cambria Math"/>
                                </a:rPr>
                                <m:t>sin</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e>
                              </m:d>
                            </m:e>
                          </m:func>
                          <m:r>
                            <a:rPr lang="en-US" sz="2200" i="1">
                              <a:solidFill>
                                <a:srgbClr val="0070C0"/>
                              </a:solidFill>
                              <a:latin typeface="Cambria Math"/>
                            </a:rPr>
                            <m:t>𝑑𝑥</m:t>
                          </m:r>
                        </m:e>
                      </m:nary>
                      <m:r>
                        <a:rPr lang="en-US" sz="2200" i="1" smtClean="0">
                          <a:solidFill>
                            <a:srgbClr val="0070C0"/>
                          </a:solidFill>
                          <a:latin typeface="Cambria Math"/>
                        </a:rPr>
                        <m:t>      </m:t>
                      </m:r>
                      <m:d>
                        <m:dPr>
                          <m:ctrlPr>
                            <a:rPr lang="en-US" sz="2200" i="1" smtClean="0">
                              <a:solidFill>
                                <a:srgbClr val="0070C0"/>
                              </a:solidFill>
                              <a:latin typeface="Cambria Math"/>
                            </a:rPr>
                          </m:ctrlPr>
                        </m:dPr>
                        <m:e>
                          <m:r>
                            <a:rPr lang="en-US" sz="2200" i="1" smtClean="0">
                              <a:solidFill>
                                <a:srgbClr val="0070C0"/>
                              </a:solidFill>
                              <a:latin typeface="Cambria Math"/>
                            </a:rPr>
                            <m:t>𝑘</m:t>
                          </m:r>
                          <m:r>
                            <a:rPr lang="en-US" sz="2200" i="1" smtClean="0">
                              <a:solidFill>
                                <a:srgbClr val="0070C0"/>
                              </a:solidFill>
                              <a:latin typeface="Cambria Math"/>
                            </a:rPr>
                            <m:t>=1,2,3,…</m:t>
                          </m:r>
                        </m:e>
                      </m:d>
                      <m:r>
                        <a:rPr lang="en-US" sz="2200" i="1" smtClean="0">
                          <a:solidFill>
                            <a:srgbClr val="0070C0"/>
                          </a:solidFill>
                          <a:latin typeface="Cambria Math"/>
                        </a:rPr>
                        <m:t>.              (</m:t>
                      </m:r>
                      <m:r>
                        <a:rPr lang="en-US" sz="2200" smtClean="0">
                          <a:solidFill>
                            <a:srgbClr val="0070C0"/>
                          </a:solidFill>
                          <a:latin typeface="Cambria Math"/>
                        </a:rPr>
                        <m:t>4</m:t>
                      </m:r>
                      <m:r>
                        <a:rPr lang="en-US" sz="2200" i="1" smtClean="0">
                          <a:solidFill>
                            <a:srgbClr val="0070C0"/>
                          </a:solidFill>
                          <a:latin typeface="Cambria Math"/>
                        </a:rPr>
                        <m:t>)</m:t>
                      </m:r>
                    </m:oMath>
                  </m:oMathPara>
                </a14:m>
                <a:endParaRPr lang="en-US" sz="2200" dirty="0">
                  <a:solidFill>
                    <a:prstClr val="black"/>
                  </a:solidFill>
                  <a:latin typeface="Calibri"/>
                  <a:cs typeface="Cordia New" pitchFamily="34" charset="-34"/>
                </a:endParaRPr>
              </a:p>
              <a:p>
                <a:endParaRPr lang="en-US" sz="500" dirty="0">
                  <a:solidFill>
                    <a:prstClr val="black"/>
                  </a:solidFill>
                  <a:latin typeface="Calibri"/>
                </a:endParaRPr>
              </a:p>
              <a:p>
                <a:r>
                  <a:rPr lang="en-US" sz="2200" dirty="0">
                    <a:solidFill>
                      <a:prstClr val="black"/>
                    </a:solidFill>
                    <a:latin typeface="Calibri"/>
                  </a:rPr>
                  <a:t>which are known as </a:t>
                </a:r>
                <a:r>
                  <a:rPr lang="en-US" sz="2200" b="1" dirty="0">
                    <a:solidFill>
                      <a:prstClr val="black"/>
                    </a:solidFill>
                    <a:latin typeface="Calibri"/>
                  </a:rPr>
                  <a:t>Euler’s formulae</a:t>
                </a:r>
                <a:r>
                  <a:rPr lang="en-US" sz="2200" dirty="0">
                    <a:solidFill>
                      <a:prstClr val="black"/>
                    </a:solidFill>
                    <a:latin typeface="Calibri"/>
                  </a:rPr>
                  <a:t>.</a:t>
                </a:r>
                <a:endParaRPr lang="en-US" sz="2200" dirty="0">
                  <a:solidFill>
                    <a:prstClr val="black"/>
                  </a:solidFill>
                  <a:latin typeface="Calibri"/>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81" y="637504"/>
                <a:ext cx="11797047" cy="5978816"/>
              </a:xfrm>
              <a:prstGeom prst="rect">
                <a:avLst/>
              </a:prstGeom>
              <a:blipFill rotWithShape="1">
                <a:blip r:embed="rId2"/>
                <a:stretch>
                  <a:fillRect l="-672" t="-204" r="-310" b="-11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Trigonometric Fourier Series (TFS)</a:t>
            </a:r>
          </a:p>
        </p:txBody>
      </p:sp>
    </p:spTree>
    <p:extLst>
      <p:ext uri="{BB962C8B-B14F-4D97-AF65-F5344CB8AC3E}">
        <p14:creationId xmlns:p14="http://schemas.microsoft.com/office/powerpoint/2010/main" val="40366836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rgbClr val="0070C0"/>
                </a:solidFill>
                <a:latin typeface="Calibri"/>
              </a:rPr>
              <a:t>Complex form of Fourier series (CFS)</a:t>
            </a:r>
          </a:p>
        </p:txBody>
      </p:sp>
      <mc:AlternateContent xmlns:mc="http://schemas.openxmlformats.org/markup-compatibility/2006" xmlns:a14="http://schemas.microsoft.com/office/drawing/2010/main">
        <mc:Choice Requires="a14">
          <p:sp>
            <p:nvSpPr>
              <p:cNvPr id="2" name="Rectangle 1"/>
              <p:cNvSpPr/>
              <p:nvPr/>
            </p:nvSpPr>
            <p:spPr>
              <a:xfrm>
                <a:off x="193180" y="604043"/>
                <a:ext cx="11835687" cy="6200480"/>
              </a:xfrm>
              <a:prstGeom prst="rect">
                <a:avLst/>
              </a:prstGeom>
            </p:spPr>
            <p:txBody>
              <a:bodyPr wrap="square">
                <a:spAutoFit/>
              </a:bodyPr>
              <a:lstStyle/>
              <a:p>
                <a:r>
                  <a:rPr lang="en-US" sz="2100" dirty="0">
                    <a:solidFill>
                      <a:prstClr val="black"/>
                    </a:solidFill>
                  </a:rPr>
                  <a:t>The complex form of the Fourier series expansion of a periodic function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rPr>
                  <a:t>, of period </a:t>
                </a:r>
                <a14:m>
                  <m:oMath xmlns:m="http://schemas.openxmlformats.org/officeDocument/2006/math">
                    <m:r>
                      <a:rPr lang="en-US" sz="2100" i="1" dirty="0" smtClean="0">
                        <a:solidFill>
                          <a:prstClr val="black"/>
                        </a:solidFill>
                        <a:latin typeface="Cambria Math"/>
                      </a:rPr>
                      <m:t>𝑇</m:t>
                    </m:r>
                  </m:oMath>
                </a14:m>
                <a:r>
                  <a:rPr lang="en-US" sz="2100" dirty="0">
                    <a:solidFill>
                      <a:prstClr val="black"/>
                    </a:solidFill>
                  </a:rPr>
                  <a:t>, is</a:t>
                </a:r>
              </a:p>
              <a:p>
                <a:pPr/>
                <a14:m>
                  <m:oMathPara xmlns:m="http://schemas.openxmlformats.org/officeDocument/2006/math">
                    <m:oMathParaPr>
                      <m:jc m:val="centerGroup"/>
                    </m:oMathParaPr>
                    <m:oMath xmlns:m="http://schemas.openxmlformats.org/officeDocument/2006/math">
                      <m:r>
                        <a:rPr lang="en-US" sz="2000" i="1" dirty="0" smtClean="0">
                          <a:solidFill>
                            <a:srgbClr val="0070C0"/>
                          </a:solidFill>
                          <a:latin typeface="Cambria Math"/>
                        </a:rPr>
                        <m:t>𝑓</m:t>
                      </m:r>
                      <m:d>
                        <m:dPr>
                          <m:ctrlPr>
                            <a:rPr lang="en-US" sz="2000" i="1" dirty="0" smtClean="0">
                              <a:solidFill>
                                <a:srgbClr val="0070C0"/>
                              </a:solidFill>
                              <a:latin typeface="Cambria Math"/>
                            </a:rPr>
                          </m:ctrlPr>
                        </m:dPr>
                        <m:e>
                          <m:r>
                            <a:rPr lang="en-US" sz="2000" i="1" dirty="0" smtClean="0">
                              <a:solidFill>
                                <a:srgbClr val="0070C0"/>
                              </a:solidFill>
                              <a:latin typeface="Cambria Math"/>
                            </a:rPr>
                            <m:t>𝑥</m:t>
                          </m:r>
                        </m:e>
                      </m:d>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0</m:t>
                          </m:r>
                        </m:sub>
                      </m:sSub>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r>
                            <a:rPr lang="en-US" sz="2000" i="1">
                              <a:solidFill>
                                <a:srgbClr val="0070C0"/>
                              </a:solidFill>
                              <a:latin typeface="Cambria Math"/>
                            </a:rPr>
                            <m:t>+ </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m:t>
                                  </m:r>
                                  <m:r>
                                    <a:rPr lang="en-US" sz="2000" i="1">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panose="02040503050406030204" pitchFamily="18" charset="0"/>
                                    </a:rPr>
                                    <m:t>𝑒</m:t>
                                  </m:r>
                                </m:e>
                                <m:sup>
                                  <m:r>
                                    <a:rPr lang="en-US" sz="2000" i="1" dirty="0">
                                      <a:solidFill>
                                        <a:srgbClr val="0070C0"/>
                                      </a:solidFill>
                                      <a:latin typeface="Cambria Math"/>
                                    </a:rPr>
                                    <m:t>−</m:t>
                                  </m:r>
                                  <m:r>
                                    <a:rPr lang="en-US" sz="2000" i="1" dirty="0">
                                      <a:solidFill>
                                        <a:srgbClr val="0070C0"/>
                                      </a:solidFill>
                                      <a:latin typeface="Cambria Math" panose="02040503050406030204" pitchFamily="18" charset="0"/>
                                    </a:rPr>
                                    <m:t>𝑖𝑘</m:t>
                                  </m:r>
                                  <m:r>
                                    <a:rPr lang="en-US" sz="2000" i="1" dirty="0">
                                      <a:solidFill>
                                        <a:srgbClr val="0070C0"/>
                                      </a:solidFill>
                                      <a:latin typeface="Cambria Math" panose="02040503050406030204" pitchFamily="18" charset="0"/>
                                    </a:rPr>
                                    <m:t>𝜔</m:t>
                                  </m:r>
                                  <m:r>
                                    <a:rPr lang="en-US" sz="2000" i="1" dirty="0">
                                      <a:solidFill>
                                        <a:srgbClr val="0070C0"/>
                                      </a:solidFill>
                                      <a:latin typeface="Cambria Math" panose="02040503050406030204" pitchFamily="18" charset="0"/>
                                    </a:rPr>
                                    <m:t>𝑥</m:t>
                                  </m:r>
                                </m:sup>
                              </m:sSup>
                            </m:e>
                          </m:nary>
                        </m:e>
                      </m:nary>
                      <m:r>
                        <a:rPr lang="en-US" sz="2000" i="1" dirty="0" smtClean="0">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smtClean="0">
                              <a:solidFill>
                                <a:srgbClr val="0070C0"/>
                              </a:solidFill>
                              <a:latin typeface="Cambria Math"/>
                            </a:rPr>
                            <m:t>0</m:t>
                          </m:r>
                        </m:sub>
                      </m:sSub>
                      <m:r>
                        <a:rPr lang="en-US" sz="2000" i="1" dirty="0" smtClean="0">
                          <a:solidFill>
                            <a:srgbClr val="0070C0"/>
                          </a:solidFill>
                          <a:latin typeface="Cambria Math"/>
                        </a:rPr>
                        <m:t>+</m:t>
                      </m:r>
                      <m:nary>
                        <m:naryPr>
                          <m:chr m:val="∑"/>
                          <m:ctrlPr>
                            <a:rPr lang="en-US" sz="2000" i="1" dirty="0" smtClean="0">
                              <a:solidFill>
                                <a:srgbClr val="0070C0"/>
                              </a:solidFill>
                              <a:latin typeface="Cambria Math"/>
                            </a:rPr>
                          </m:ctrlPr>
                        </m:naryPr>
                        <m:sub>
                          <m:r>
                            <m:rPr>
                              <m:brk m:alnAt="23"/>
                            </m:rPr>
                            <a:rPr lang="en-US" sz="2000" i="1" dirty="0" smtClean="0">
                              <a:solidFill>
                                <a:srgbClr val="0070C0"/>
                              </a:solidFill>
                              <a:latin typeface="Cambria Math"/>
                            </a:rPr>
                            <m:t>𝑘</m:t>
                          </m:r>
                          <m:r>
                            <a:rPr lang="en-US" sz="2000" i="1" dirty="0" smtClean="0">
                              <a:solidFill>
                                <a:srgbClr val="0070C0"/>
                              </a:solidFill>
                              <a:latin typeface="Cambria Math"/>
                            </a:rPr>
                            <m:t>=1</m:t>
                          </m:r>
                        </m:sub>
                        <m:sup>
                          <m:r>
                            <a:rPr lang="en-US" sz="2000" i="1" dirty="0" smtClean="0">
                              <a:solidFill>
                                <a:srgbClr val="0070C0"/>
                              </a:solidFill>
                              <a:latin typeface="Cambria Math"/>
                              <a:ea typeface="Cambria Math"/>
                            </a:rPr>
                            <m:t>∞</m:t>
                          </m:r>
                        </m:sup>
                        <m:e>
                          <m:sSub>
                            <m:sSubPr>
                              <m:ctrlPr>
                                <a:rPr lang="en-US" sz="2000" i="1" dirty="0" smtClean="0">
                                  <a:solidFill>
                                    <a:srgbClr val="0070C0"/>
                                  </a:solidFill>
                                  <a:latin typeface="Cambria Math"/>
                                </a:rPr>
                              </m:ctrlPr>
                            </m:sSubPr>
                            <m:e>
                              <m:r>
                                <a:rPr lang="en-US" sz="2000" i="1" dirty="0" smtClean="0">
                                  <a:solidFill>
                                    <a:srgbClr val="0070C0"/>
                                  </a:solidFill>
                                  <a:latin typeface="Cambria Math"/>
                                </a:rPr>
                                <m:t>𝑐</m:t>
                              </m:r>
                            </m:e>
                            <m:sub>
                              <m:r>
                                <a:rPr lang="en-US" sz="2000" i="1" dirty="0" smtClean="0">
                                  <a:solidFill>
                                    <a:srgbClr val="0070C0"/>
                                  </a:solidFill>
                                  <a:latin typeface="Cambria Math"/>
                                </a:rPr>
                                <m:t>𝑘</m:t>
                              </m:r>
                            </m:sub>
                          </m:sSub>
                          <m:sSup>
                            <m:sSupPr>
                              <m:ctrlPr>
                                <a:rPr lang="en-US" sz="2000" i="1" dirty="0" smtClean="0">
                                  <a:solidFill>
                                    <a:srgbClr val="0070C0"/>
                                  </a:solidFill>
                                  <a:latin typeface="Cambria Math"/>
                                </a:rPr>
                              </m:ctrlPr>
                            </m:sSupPr>
                            <m:e>
                              <m:r>
                                <a:rPr lang="en-US" sz="2000" i="1" dirty="0" smtClean="0">
                                  <a:solidFill>
                                    <a:srgbClr val="0070C0"/>
                                  </a:solidFill>
                                  <a:latin typeface="Cambria Math"/>
                                </a:rPr>
                                <m:t>𝑒</m:t>
                              </m:r>
                            </m:e>
                            <m:sup>
                              <m:r>
                                <a:rPr lang="en-US" sz="2000" i="1" dirty="0" smtClean="0">
                                  <a:solidFill>
                                    <a:srgbClr val="0070C0"/>
                                  </a:solidFill>
                                  <a:latin typeface="Cambria Math"/>
                                </a:rPr>
                                <m:t>𝑖𝑘</m:t>
                              </m:r>
                              <m:r>
                                <a:rPr lang="en-US" sz="2000" i="1" dirty="0" smtClean="0">
                                  <a:solidFill>
                                    <a:srgbClr val="0070C0"/>
                                  </a:solidFill>
                                  <a:latin typeface="Cambria Math"/>
                                  <a:ea typeface="Cambria Math"/>
                                </a:rPr>
                                <m:t>𝜔</m:t>
                              </m:r>
                              <m:r>
                                <a:rPr lang="en-US" sz="2000" i="1" dirty="0" smtClean="0">
                                  <a:solidFill>
                                    <a:srgbClr val="0070C0"/>
                                  </a:solidFill>
                                  <a:latin typeface="Cambria Math"/>
                                  <a:ea typeface="Cambria Math"/>
                                </a:rPr>
                                <m:t>𝑥</m:t>
                              </m:r>
                            </m:sup>
                          </m:sSup>
                        </m:e>
                      </m:nary>
                      <m:r>
                        <a:rPr lang="en-US" sz="2000" i="1" dirty="0" smtClean="0">
                          <a:solidFill>
                            <a:srgbClr val="0070C0"/>
                          </a:solidFill>
                          <a:latin typeface="Cambria Math"/>
                        </a:rPr>
                        <m:t>+</m:t>
                      </m:r>
                      <m:nary>
                        <m:naryPr>
                          <m:chr m:val="∑"/>
                          <m:ctrlPr>
                            <a:rPr lang="en-US" sz="2000" i="1" dirty="0">
                              <a:solidFill>
                                <a:srgbClr val="0070C0"/>
                              </a:solidFill>
                              <a:latin typeface="Cambria Math"/>
                            </a:rPr>
                          </m:ctrlPr>
                        </m:naryPr>
                        <m:sub>
                          <m:r>
                            <m:rPr>
                              <m:brk m:alnAt="23"/>
                            </m:rPr>
                            <a:rPr lang="en-US" sz="2000" i="1" dirty="0">
                              <a:solidFill>
                                <a:srgbClr val="0070C0"/>
                              </a:solidFill>
                              <a:latin typeface="Cambria Math"/>
                            </a:rPr>
                            <m:t>𝑘</m:t>
                          </m:r>
                          <m:r>
                            <a:rPr lang="en-US" sz="2000" i="1" dirty="0">
                              <a:solidFill>
                                <a:srgbClr val="0070C0"/>
                              </a:solidFill>
                              <a:latin typeface="Cambria Math"/>
                            </a:rPr>
                            <m:t>=−∞</m:t>
                          </m:r>
                        </m:sub>
                        <m:sup>
                          <m:r>
                            <a:rPr lang="en-US" sz="2000" i="1" dirty="0" smtClean="0">
                              <a:solidFill>
                                <a:srgbClr val="0070C0"/>
                              </a:solidFill>
                              <a:latin typeface="Cambria Math"/>
                              <a:ea typeface="Cambria Math"/>
                            </a:rPr>
                            <m:t>−1</m:t>
                          </m:r>
                        </m:sup>
                        <m:e>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𝑖𝑘</m:t>
                              </m:r>
                              <m:r>
                                <a:rPr lang="en-US" sz="2000" i="1" dirty="0">
                                  <a:solidFill>
                                    <a:srgbClr val="0070C0"/>
                                  </a:solidFill>
                                  <a:latin typeface="Cambria Math"/>
                                  <a:ea typeface="Cambria Math"/>
                                </a:rPr>
                                <m:t>𝜔</m:t>
                              </m:r>
                              <m:r>
                                <a:rPr lang="en-US" sz="2000" i="1" dirty="0">
                                  <a:solidFill>
                                    <a:srgbClr val="0070C0"/>
                                  </a:solidFill>
                                  <a:latin typeface="Cambria Math"/>
                                  <a:ea typeface="Cambria Math"/>
                                </a:rPr>
                                <m:t>𝑥</m:t>
                              </m:r>
                            </m:sup>
                          </m:sSup>
                        </m:e>
                      </m:nary>
                      <m:r>
                        <a:rPr lang="en-US" sz="2000" i="1" dirty="0" smtClean="0">
                          <a:solidFill>
                            <a:srgbClr val="0070C0"/>
                          </a:solidFill>
                          <a:latin typeface="Cambria Math"/>
                          <a:ea typeface="Cambria Math"/>
                        </a:rPr>
                        <m:t>    </m:t>
                      </m:r>
                      <m:r>
                        <a:rPr lang="en-US" sz="2000" i="1" dirty="0" smtClean="0">
                          <a:solidFill>
                            <a:srgbClr val="0070C0"/>
                          </a:solidFill>
                          <a:latin typeface="Cambria Math"/>
                        </a:rPr>
                        <m:t>    (5)</m:t>
                      </m:r>
                    </m:oMath>
                  </m:oMathPara>
                </a14:m>
                <a:endParaRPr lang="en-US" sz="2000" dirty="0">
                  <a:solidFill>
                    <a:srgbClr val="0070C0"/>
                  </a:solidFill>
                </a:endParaRPr>
              </a:p>
              <a:p>
                <a:endParaRPr lang="en-US" sz="500" dirty="0">
                  <a:solidFill>
                    <a:prstClr val="black"/>
                  </a:solidFill>
                </a:endParaRPr>
              </a:p>
              <a:p>
                <a:r>
                  <a:rPr lang="en-US" sz="2100" dirty="0">
                    <a:solidFill>
                      <a:prstClr val="black"/>
                    </a:solidFill>
                  </a:rPr>
                  <a:t>where the complex Fourier coefficients are given by:</a:t>
                </a:r>
              </a:p>
              <a:p>
                <a:endParaRPr lang="en-US" sz="500" i="1" dirty="0">
                  <a:solidFill>
                    <a:prstClr val="black"/>
                  </a:solidFill>
                  <a:latin typeface="Cambria Math"/>
                </a:endParaRPr>
              </a:p>
              <a:p>
                <a:endParaRPr lang="en-US" sz="100" i="1" dirty="0">
                  <a:solidFill>
                    <a:srgbClr val="0070C0"/>
                  </a:solidFill>
                  <a:latin typeface="Cambria Math"/>
                </a:endParaRPr>
              </a:p>
              <a:p>
                <a:pPr/>
                <a14:m>
                  <m:oMathPara xmlns:m="http://schemas.openxmlformats.org/officeDocument/2006/math">
                    <m:oMathParaPr>
                      <m:jc m:val="left"/>
                    </m:oMathParaPr>
                    <m:oMath xmlns:m="http://schemas.openxmlformats.org/officeDocument/2006/math">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smtClean="0">
                              <a:solidFill>
                                <a:srgbClr val="0070C0"/>
                              </a:solidFill>
                              <a:latin typeface="Cambria Math"/>
                            </a:rPr>
                            <m:t>0</m:t>
                          </m:r>
                        </m:sub>
                      </m:sSub>
                      <m:r>
                        <a:rPr lang="en-US" sz="2000" i="1"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𝑇</m:t>
                          </m:r>
                        </m:den>
                      </m:f>
                      <m:nary>
                        <m:naryPr>
                          <m:limLoc m:val="undOvr"/>
                          <m:ctrlPr>
                            <a:rPr lang="en-US" sz="2000" i="1" dirty="0">
                              <a:solidFill>
                                <a:srgbClr val="0070C0"/>
                              </a:solidFill>
                              <a:latin typeface="Cambria Math"/>
                            </a:rPr>
                          </m:ctrlPr>
                        </m:naryPr>
                        <m:sub>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sub>
                        <m:sup>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r>
                            <a:rPr lang="en-US" sz="2000" i="1" dirty="0">
                              <a:solidFill>
                                <a:srgbClr val="0070C0"/>
                              </a:solidFill>
                              <a:latin typeface="Cambria Math"/>
                            </a:rPr>
                            <m:t>+</m:t>
                          </m:r>
                          <m:r>
                            <a:rPr lang="en-US" sz="2000" i="1" dirty="0">
                              <a:solidFill>
                                <a:srgbClr val="0070C0"/>
                              </a:solidFill>
                              <a:latin typeface="Cambria Math"/>
                            </a:rPr>
                            <m:t>𝑇</m:t>
                          </m:r>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e>
                      </m:nary>
                      <m:r>
                        <a:rPr lang="en-US" sz="2000" i="1" dirty="0">
                          <a:solidFill>
                            <a:srgbClr val="0070C0"/>
                          </a:solidFill>
                          <a:latin typeface="Cambria Math"/>
                        </a:rPr>
                        <m:t>𝑑𝑥</m:t>
                      </m:r>
                      <m:r>
                        <a:rPr lang="en-US" sz="2000" i="1" dirty="0" smtClean="0">
                          <a:solidFill>
                            <a:srgbClr val="0070C0"/>
                          </a:solidFill>
                          <a:latin typeface="Cambria Math"/>
                        </a:rPr>
                        <m:t>,  </m:t>
                      </m:r>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𝑘</m:t>
                          </m:r>
                        </m:sub>
                      </m:sSub>
                      <m:r>
                        <a:rPr lang="en-US" sz="2000" i="1"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𝑇</m:t>
                          </m:r>
                        </m:den>
                      </m:f>
                      <m:nary>
                        <m:naryPr>
                          <m:limLoc m:val="undOvr"/>
                          <m:ctrlPr>
                            <a:rPr lang="en-US" sz="2000" i="1" dirty="0">
                              <a:solidFill>
                                <a:srgbClr val="0070C0"/>
                              </a:solidFill>
                              <a:latin typeface="Cambria Math"/>
                            </a:rPr>
                          </m:ctrlPr>
                        </m:naryPr>
                        <m:sub>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sub>
                        <m:sup>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r>
                            <a:rPr lang="en-US" sz="2000" i="1" dirty="0">
                              <a:solidFill>
                                <a:srgbClr val="0070C0"/>
                              </a:solidFill>
                              <a:latin typeface="Cambria Math"/>
                            </a:rPr>
                            <m:t>+</m:t>
                          </m:r>
                          <m:r>
                            <a:rPr lang="en-US" sz="2000" i="1" dirty="0">
                              <a:solidFill>
                                <a:srgbClr val="0070C0"/>
                              </a:solidFill>
                              <a:latin typeface="Cambria Math"/>
                            </a:rPr>
                            <m:t>𝑇</m:t>
                          </m:r>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m:t>
                              </m:r>
                              <m:r>
                                <a:rPr lang="en-US" sz="2000" i="1" dirty="0">
                                  <a:solidFill>
                                    <a:srgbClr val="0070C0"/>
                                  </a:solidFill>
                                  <a:latin typeface="Cambria Math"/>
                                </a:rPr>
                                <m:t>𝑖𝑘</m:t>
                              </m:r>
                              <m:r>
                                <a:rPr lang="en-US" sz="2000" i="1" dirty="0">
                                  <a:solidFill>
                                    <a:srgbClr val="0070C0"/>
                                  </a:solidFill>
                                  <a:latin typeface="Cambria Math"/>
                                  <a:ea typeface="Cambria Math"/>
                                </a:rPr>
                                <m:t>𝜔</m:t>
                              </m:r>
                              <m:r>
                                <a:rPr lang="en-US" sz="2000" i="1" dirty="0">
                                  <a:solidFill>
                                    <a:srgbClr val="0070C0"/>
                                  </a:solidFill>
                                  <a:latin typeface="Cambria Math"/>
                                  <a:ea typeface="Cambria Math"/>
                                </a:rPr>
                                <m:t>𝑥</m:t>
                              </m:r>
                            </m:sup>
                          </m:sSup>
                        </m:e>
                      </m:nary>
                      <m:r>
                        <a:rPr lang="en-US" sz="2000" i="1" dirty="0">
                          <a:solidFill>
                            <a:srgbClr val="0070C0"/>
                          </a:solidFill>
                          <a:latin typeface="Cambria Math"/>
                        </a:rPr>
                        <m:t>𝑑𝑥</m:t>
                      </m:r>
                      <m:r>
                        <a:rPr lang="en-US" sz="2000" dirty="0" smtClean="0">
                          <a:solidFill>
                            <a:srgbClr val="0070C0"/>
                          </a:solidFill>
                          <a:latin typeface="Cambria Math"/>
                        </a:rPr>
                        <m:t>    </m:t>
                      </m:r>
                      <m:r>
                        <m:rPr>
                          <m:sty m:val="p"/>
                        </m:rPr>
                        <a:rPr lang="en-US" sz="2000" dirty="0" smtClean="0">
                          <a:solidFill>
                            <a:prstClr val="black"/>
                          </a:solidFill>
                          <a:latin typeface="Cambria Math"/>
                        </a:rPr>
                        <m:t>and</m:t>
                      </m:r>
                      <m:r>
                        <a:rPr lang="en-US" sz="2000" i="1" dirty="0" smtClean="0">
                          <a:solidFill>
                            <a:srgbClr val="0070C0"/>
                          </a:solidFill>
                          <a:latin typeface="Cambria Math"/>
                        </a:rPr>
                        <m:t>    </m:t>
                      </m:r>
                      <m:sSub>
                        <m:sSubPr>
                          <m:ctrlPr>
                            <a:rPr lang="en-US" sz="2000" i="1" dirty="0" smtClean="0">
                              <a:solidFill>
                                <a:srgbClr val="0070C0"/>
                              </a:solidFill>
                              <a:latin typeface="Cambria Math"/>
                            </a:rPr>
                          </m:ctrlPr>
                        </m:sSubPr>
                        <m:e>
                          <m:r>
                            <a:rPr lang="en-US" sz="2000" i="1" dirty="0" smtClean="0">
                              <a:solidFill>
                                <a:srgbClr val="0070C0"/>
                              </a:solidFill>
                              <a:latin typeface="Cambria Math"/>
                            </a:rPr>
                            <m:t>𝑐</m:t>
                          </m:r>
                        </m:e>
                        <m:sub>
                          <m:r>
                            <a:rPr lang="en-US" sz="2000" i="1" dirty="0" smtClean="0">
                              <a:solidFill>
                                <a:srgbClr val="0070C0"/>
                              </a:solidFill>
                              <a:latin typeface="Cambria Math"/>
                            </a:rPr>
                            <m:t>−</m:t>
                          </m:r>
                          <m:r>
                            <a:rPr lang="en-US" sz="2000" i="1" dirty="0" smtClean="0">
                              <a:solidFill>
                                <a:srgbClr val="0070C0"/>
                              </a:solidFill>
                              <a:latin typeface="Cambria Math"/>
                            </a:rPr>
                            <m:t>𝑘</m:t>
                          </m:r>
                        </m:sub>
                      </m:sSub>
                      <m:r>
                        <a:rPr lang="en-US" sz="2000" i="1" dirty="0" smtClean="0">
                          <a:solidFill>
                            <a:srgbClr val="0070C0"/>
                          </a:solidFill>
                          <a:latin typeface="Cambria Math"/>
                        </a:rPr>
                        <m:t>=</m:t>
                      </m:r>
                      <m:f>
                        <m:fPr>
                          <m:ctrlPr>
                            <a:rPr lang="en-US" sz="2000" i="1" dirty="0" smtClean="0">
                              <a:solidFill>
                                <a:srgbClr val="0070C0"/>
                              </a:solidFill>
                              <a:latin typeface="Cambria Math"/>
                            </a:rPr>
                          </m:ctrlPr>
                        </m:fPr>
                        <m:num>
                          <m:r>
                            <a:rPr lang="en-US" sz="2000" i="1" dirty="0" smtClean="0">
                              <a:solidFill>
                                <a:srgbClr val="0070C0"/>
                              </a:solidFill>
                              <a:latin typeface="Cambria Math"/>
                            </a:rPr>
                            <m:t>1</m:t>
                          </m:r>
                        </m:num>
                        <m:den>
                          <m:r>
                            <a:rPr lang="en-US" sz="2000" i="1" dirty="0" smtClean="0">
                              <a:solidFill>
                                <a:srgbClr val="0070C0"/>
                              </a:solidFill>
                              <a:latin typeface="Cambria Math"/>
                            </a:rPr>
                            <m:t>𝑇</m:t>
                          </m:r>
                        </m:den>
                      </m:f>
                      <m:nary>
                        <m:naryPr>
                          <m:limLoc m:val="undOvr"/>
                          <m:ctrlPr>
                            <a:rPr lang="en-US" sz="2000" i="1" dirty="0" smtClean="0">
                              <a:solidFill>
                                <a:srgbClr val="0070C0"/>
                              </a:solidFill>
                              <a:latin typeface="Cambria Math"/>
                            </a:rPr>
                          </m:ctrlPr>
                        </m:naryPr>
                        <m:sub>
                          <m:sSub>
                            <m:sSubPr>
                              <m:ctrlPr>
                                <a:rPr lang="en-US" sz="2000" i="1" dirty="0" smtClean="0">
                                  <a:solidFill>
                                    <a:srgbClr val="0070C0"/>
                                  </a:solidFill>
                                  <a:latin typeface="Cambria Math"/>
                                </a:rPr>
                              </m:ctrlPr>
                            </m:sSubPr>
                            <m:e>
                              <m:r>
                                <a:rPr lang="en-US" sz="2000" i="1" dirty="0" smtClean="0">
                                  <a:solidFill>
                                    <a:srgbClr val="0070C0"/>
                                  </a:solidFill>
                                  <a:latin typeface="Cambria Math"/>
                                </a:rPr>
                                <m:t>𝑥</m:t>
                              </m:r>
                            </m:e>
                            <m:sub>
                              <m:r>
                                <a:rPr lang="en-US" sz="2000" i="1" dirty="0" smtClean="0">
                                  <a:solidFill>
                                    <a:srgbClr val="0070C0"/>
                                  </a:solidFill>
                                  <a:latin typeface="Cambria Math"/>
                                </a:rPr>
                                <m:t>0</m:t>
                              </m:r>
                            </m:sub>
                          </m:sSub>
                        </m:sub>
                        <m:sup>
                          <m:sSub>
                            <m:sSubPr>
                              <m:ctrlPr>
                                <a:rPr lang="en-US" sz="2000" i="1" dirty="0" smtClean="0">
                                  <a:solidFill>
                                    <a:srgbClr val="0070C0"/>
                                  </a:solidFill>
                                  <a:latin typeface="Cambria Math"/>
                                </a:rPr>
                              </m:ctrlPr>
                            </m:sSubPr>
                            <m:e>
                              <m:r>
                                <a:rPr lang="en-US" sz="2000" i="1" dirty="0" smtClean="0">
                                  <a:solidFill>
                                    <a:srgbClr val="0070C0"/>
                                  </a:solidFill>
                                  <a:latin typeface="Cambria Math"/>
                                </a:rPr>
                                <m:t>𝑥</m:t>
                              </m:r>
                            </m:e>
                            <m:sub>
                              <m:r>
                                <a:rPr lang="en-US" sz="2000" i="1" dirty="0" smtClean="0">
                                  <a:solidFill>
                                    <a:srgbClr val="0070C0"/>
                                  </a:solidFill>
                                  <a:latin typeface="Cambria Math"/>
                                </a:rPr>
                                <m:t>0</m:t>
                              </m:r>
                            </m:sub>
                          </m:sSub>
                          <m:r>
                            <a:rPr lang="en-US" sz="2000" i="1" dirty="0" smtClean="0">
                              <a:solidFill>
                                <a:srgbClr val="0070C0"/>
                              </a:solidFill>
                              <a:latin typeface="Cambria Math"/>
                            </a:rPr>
                            <m:t>+</m:t>
                          </m:r>
                          <m:r>
                            <a:rPr lang="en-US" sz="2000" i="1" dirty="0" smtClean="0">
                              <a:solidFill>
                                <a:srgbClr val="0070C0"/>
                              </a:solidFill>
                              <a:latin typeface="Cambria Math"/>
                            </a:rPr>
                            <m:t>𝑇</m:t>
                          </m:r>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𝑖𝑘</m:t>
                              </m:r>
                              <m:r>
                                <a:rPr lang="en-US" sz="2000" i="1" dirty="0">
                                  <a:solidFill>
                                    <a:srgbClr val="0070C0"/>
                                  </a:solidFill>
                                  <a:latin typeface="Cambria Math"/>
                                  <a:ea typeface="Cambria Math"/>
                                </a:rPr>
                                <m:t>𝜔</m:t>
                              </m:r>
                              <m:r>
                                <a:rPr lang="en-US" sz="2000" i="1" dirty="0" smtClean="0">
                                  <a:solidFill>
                                    <a:srgbClr val="0070C0"/>
                                  </a:solidFill>
                                  <a:latin typeface="Cambria Math"/>
                                  <a:ea typeface="Cambria Math"/>
                                </a:rPr>
                                <m:t>𝑥</m:t>
                              </m:r>
                            </m:sup>
                          </m:sSup>
                        </m:e>
                      </m:nary>
                      <m:r>
                        <a:rPr lang="en-US" sz="2000" i="1" dirty="0" smtClean="0">
                          <a:solidFill>
                            <a:srgbClr val="0070C0"/>
                          </a:solidFill>
                          <a:latin typeface="Cambria Math"/>
                        </a:rPr>
                        <m:t>𝑑𝑥</m:t>
                      </m:r>
                      <m:r>
                        <a:rPr lang="en-US" sz="2000" i="1" dirty="0" smtClean="0">
                          <a:solidFill>
                            <a:srgbClr val="0070C0"/>
                          </a:solidFill>
                          <a:latin typeface="Cambria Math"/>
                        </a:rPr>
                        <m:t>   </m:t>
                      </m:r>
                      <m:d>
                        <m:dPr>
                          <m:ctrlPr>
                            <a:rPr lang="en-US" sz="2000" i="1" dirty="0" smtClean="0">
                              <a:solidFill>
                                <a:srgbClr val="0070C0"/>
                              </a:solidFill>
                              <a:latin typeface="Cambria Math"/>
                            </a:rPr>
                          </m:ctrlPr>
                        </m:dPr>
                        <m:e>
                          <m:r>
                            <a:rPr lang="en-US" sz="2000" i="1" dirty="0" smtClean="0">
                              <a:solidFill>
                                <a:srgbClr val="0070C0"/>
                              </a:solidFill>
                              <a:latin typeface="Cambria Math"/>
                            </a:rPr>
                            <m:t>𝑘</m:t>
                          </m:r>
                          <m:r>
                            <a:rPr lang="en-US" sz="2000" i="1" dirty="0" smtClean="0">
                              <a:solidFill>
                                <a:srgbClr val="0070C0"/>
                              </a:solidFill>
                              <a:latin typeface="Cambria Math"/>
                            </a:rPr>
                            <m:t>=1, 2,…</m:t>
                          </m:r>
                        </m:e>
                      </m:d>
                      <m:r>
                        <a:rPr lang="en-US" sz="2000" i="1" dirty="0" smtClean="0">
                          <a:solidFill>
                            <a:srgbClr val="0070C0"/>
                          </a:solidFill>
                          <a:latin typeface="Cambria Math"/>
                          <a:ea typeface="Cambria Math"/>
                        </a:rPr>
                        <m:t>          (6)</m:t>
                      </m:r>
                    </m:oMath>
                  </m:oMathPara>
                </a14:m>
                <a:endParaRPr lang="en-US" sz="2000" dirty="0">
                  <a:solidFill>
                    <a:srgbClr val="0070C0"/>
                  </a:solidFill>
                </a:endParaRPr>
              </a:p>
              <a:p>
                <a:endParaRPr lang="en-US" sz="100" dirty="0">
                  <a:solidFill>
                    <a:prstClr val="black"/>
                  </a:solidFill>
                </a:endParaRPr>
              </a:p>
              <a:p>
                <a:r>
                  <a:rPr lang="en-US" sz="2100" dirty="0">
                    <a:solidFill>
                      <a:prstClr val="black"/>
                    </a:solidFill>
                  </a:rPr>
                  <a:t>Alternatively, the complex Fourier series </a:t>
                </a:r>
                <a14:m>
                  <m:oMath xmlns:m="http://schemas.openxmlformats.org/officeDocument/2006/math">
                    <m:r>
                      <a:rPr lang="en-US" sz="2100" i="1" dirty="0" smtClean="0">
                        <a:solidFill>
                          <a:prstClr val="black"/>
                        </a:solidFill>
                        <a:latin typeface="Cambria Math"/>
                      </a:rPr>
                      <m:t>(1)</m:t>
                    </m:r>
                  </m:oMath>
                </a14:m>
                <a:r>
                  <a:rPr lang="en-US" sz="2100" dirty="0">
                    <a:solidFill>
                      <a:prstClr val="black"/>
                    </a:solidFill>
                  </a:rPr>
                  <a:t> is written as:</a:t>
                </a:r>
              </a:p>
              <a:p>
                <a:endParaRPr lang="en-US" sz="1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r>
                        <a:rPr lang="en-US" sz="2000" i="1" dirty="0">
                          <a:solidFill>
                            <a:srgbClr val="0070C0"/>
                          </a:solidFill>
                          <a:latin typeface="Cambria Math"/>
                        </a:rPr>
                        <m:t>=</m:t>
                      </m:r>
                      <m:nary>
                        <m:naryPr>
                          <m:chr m:val="∑"/>
                          <m:ctrlPr>
                            <a:rPr lang="en-US" sz="2000" i="1" dirty="0">
                              <a:solidFill>
                                <a:srgbClr val="0070C0"/>
                              </a:solidFill>
                              <a:latin typeface="Cambria Math"/>
                            </a:rPr>
                          </m:ctrlPr>
                        </m:naryPr>
                        <m:sub>
                          <m:r>
                            <m:rPr>
                              <m:brk m:alnAt="23"/>
                            </m:rPr>
                            <a:rPr lang="en-US" sz="2000" i="1" dirty="0">
                              <a:solidFill>
                                <a:srgbClr val="0070C0"/>
                              </a:solidFill>
                              <a:latin typeface="Cambria Math"/>
                            </a:rPr>
                            <m:t>𝑘</m:t>
                          </m:r>
                          <m:r>
                            <a:rPr lang="en-US" sz="2000" i="1" dirty="0">
                              <a:solidFill>
                                <a:srgbClr val="0070C0"/>
                              </a:solidFill>
                              <a:latin typeface="Cambria Math"/>
                            </a:rPr>
                            <m:t>=−∞</m:t>
                          </m:r>
                        </m:sub>
                        <m:sup>
                          <m:r>
                            <a:rPr lang="en-US" sz="2000" i="1" dirty="0">
                              <a:solidFill>
                                <a:srgbClr val="0070C0"/>
                              </a:solidFill>
                              <a:latin typeface="Cambria Math"/>
                              <a:ea typeface="Cambria Math"/>
                            </a:rPr>
                            <m:t>∞</m:t>
                          </m:r>
                        </m:sup>
                        <m:e>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𝑘</m:t>
                              </m:r>
                            </m:sub>
                          </m:sSub>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𝑖𝑘</m:t>
                              </m:r>
                              <m:r>
                                <a:rPr lang="en-US" sz="2000" i="1" dirty="0">
                                  <a:solidFill>
                                    <a:srgbClr val="0070C0"/>
                                  </a:solidFill>
                                  <a:latin typeface="Cambria Math"/>
                                  <a:ea typeface="Cambria Math"/>
                                </a:rPr>
                                <m:t>𝜔</m:t>
                              </m:r>
                              <m:r>
                                <a:rPr lang="en-US" sz="2000" i="1" dirty="0">
                                  <a:solidFill>
                                    <a:srgbClr val="0070C0"/>
                                  </a:solidFill>
                                  <a:latin typeface="Cambria Math"/>
                                  <a:ea typeface="Cambria Math"/>
                                </a:rPr>
                                <m:t>𝑥</m:t>
                              </m:r>
                            </m:sup>
                          </m:sSup>
                        </m:e>
                      </m:nary>
                      <m:r>
                        <a:rPr lang="en-US" sz="2000" i="1" dirty="0">
                          <a:solidFill>
                            <a:srgbClr val="0070C0"/>
                          </a:solidFill>
                          <a:latin typeface="Cambria Math"/>
                          <a:ea typeface="Cambria Math"/>
                        </a:rPr>
                        <m:t>;     </m:t>
                      </m:r>
                      <m:r>
                        <a:rPr lang="en-US" sz="2000" i="1" dirty="0" smtClean="0">
                          <a:solidFill>
                            <a:srgbClr val="0070C0"/>
                          </a:solidFill>
                          <a:latin typeface="Cambria Math"/>
                          <a:ea typeface="Cambria Math"/>
                        </a:rPr>
                        <m:t>   </m:t>
                      </m:r>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0</m:t>
                          </m:r>
                        </m:sub>
                      </m:sSub>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0</m:t>
                          </m:r>
                        </m:sup>
                      </m:sSup>
                      <m:r>
                        <a:rPr lang="en-US" sz="2000" i="1" dirty="0">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0</m:t>
                          </m:r>
                        </m:sub>
                      </m:sSub>
                      <m:r>
                        <a:rPr lang="en-US" sz="2000" i="1" dirty="0">
                          <a:solidFill>
                            <a:srgbClr val="0070C0"/>
                          </a:solidFill>
                          <a:latin typeface="Cambria Math"/>
                        </a:rPr>
                        <m:t>    (</m:t>
                      </m:r>
                      <m:r>
                        <a:rPr lang="en-US" sz="2000" i="1" dirty="0" smtClean="0">
                          <a:solidFill>
                            <a:srgbClr val="0070C0"/>
                          </a:solidFill>
                          <a:latin typeface="Cambria Math"/>
                        </a:rPr>
                        <m:t>7</m:t>
                      </m:r>
                      <m:r>
                        <a:rPr lang="en-US" sz="2000" i="1" dirty="0">
                          <a:solidFill>
                            <a:srgbClr val="0070C0"/>
                          </a:solidFill>
                          <a:latin typeface="Cambria Math"/>
                        </a:rPr>
                        <m:t>)</m:t>
                      </m:r>
                    </m:oMath>
                  </m:oMathPara>
                </a14:m>
                <a:endParaRPr lang="en-US" sz="2000" dirty="0">
                  <a:solidFill>
                    <a:srgbClr val="0070C0"/>
                  </a:solidFill>
                </a:endParaRPr>
              </a:p>
              <a:p>
                <a:r>
                  <a:rPr lang="en-US" sz="2100" dirty="0">
                    <a:solidFill>
                      <a:prstClr val="black"/>
                    </a:solidFill>
                  </a:rPr>
                  <a:t>with</a:t>
                </a:r>
              </a:p>
              <a:p>
                <a:pPr/>
                <a14:m>
                  <m:oMathPara xmlns:m="http://schemas.openxmlformats.org/officeDocument/2006/math">
                    <m:oMathParaPr>
                      <m:jc m:val="centerGroup"/>
                    </m:oMathParaPr>
                    <m:oMath xmlns:m="http://schemas.openxmlformats.org/officeDocument/2006/math">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0</m:t>
                          </m:r>
                        </m:sub>
                      </m:sSub>
                      <m:r>
                        <a:rPr lang="en-US" sz="2000" i="1"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𝑇</m:t>
                          </m:r>
                        </m:den>
                      </m:f>
                      <m:nary>
                        <m:naryPr>
                          <m:limLoc m:val="undOvr"/>
                          <m:ctrlPr>
                            <a:rPr lang="en-US" sz="2000" i="1" dirty="0">
                              <a:solidFill>
                                <a:srgbClr val="0070C0"/>
                              </a:solidFill>
                              <a:latin typeface="Cambria Math"/>
                            </a:rPr>
                          </m:ctrlPr>
                        </m:naryPr>
                        <m:sub>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sub>
                        <m:sup>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r>
                            <a:rPr lang="en-US" sz="2000" i="1" dirty="0">
                              <a:solidFill>
                                <a:srgbClr val="0070C0"/>
                              </a:solidFill>
                              <a:latin typeface="Cambria Math"/>
                            </a:rPr>
                            <m:t>+</m:t>
                          </m:r>
                          <m:r>
                            <a:rPr lang="en-US" sz="2000" i="1" dirty="0">
                              <a:solidFill>
                                <a:srgbClr val="0070C0"/>
                              </a:solidFill>
                              <a:latin typeface="Cambria Math"/>
                            </a:rPr>
                            <m:t>𝑇</m:t>
                          </m:r>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e>
                      </m:nary>
                      <m:r>
                        <a:rPr lang="en-US" sz="2000" i="1" dirty="0">
                          <a:solidFill>
                            <a:srgbClr val="0070C0"/>
                          </a:solidFill>
                          <a:latin typeface="Cambria Math"/>
                        </a:rPr>
                        <m:t>𝑑𝑥</m:t>
                      </m:r>
                      <m:r>
                        <a:rPr lang="en-US" sz="2000" i="1" dirty="0">
                          <a:solidFill>
                            <a:srgbClr val="0070C0"/>
                          </a:solidFill>
                          <a:latin typeface="Cambria Math"/>
                        </a:rPr>
                        <m:t>   </m:t>
                      </m:r>
                      <m:r>
                        <m:rPr>
                          <m:sty m:val="p"/>
                        </m:rPr>
                        <a:rPr lang="en-US" sz="2000" dirty="0">
                          <a:solidFill>
                            <a:prstClr val="black"/>
                          </a:solidFill>
                          <a:latin typeface="Cambria Math"/>
                        </a:rPr>
                        <m:t>and</m:t>
                      </m:r>
                      <m:r>
                        <a:rPr lang="en-US" sz="2000" i="1" dirty="0">
                          <a:solidFill>
                            <a:srgbClr val="0070C0"/>
                          </a:solidFill>
                          <a:latin typeface="Cambria Math"/>
                        </a:rPr>
                        <m:t>    </m:t>
                      </m:r>
                      <m:sSub>
                        <m:sSubPr>
                          <m:ctrlPr>
                            <a:rPr lang="en-US" sz="2000" i="1" dirty="0">
                              <a:solidFill>
                                <a:srgbClr val="0070C0"/>
                              </a:solidFill>
                              <a:latin typeface="Cambria Math"/>
                            </a:rPr>
                          </m:ctrlPr>
                        </m:sSubPr>
                        <m:e>
                          <m:r>
                            <a:rPr lang="en-US" sz="2000" i="1" dirty="0">
                              <a:solidFill>
                                <a:srgbClr val="0070C0"/>
                              </a:solidFill>
                              <a:latin typeface="Cambria Math"/>
                            </a:rPr>
                            <m:t>𝑐</m:t>
                          </m:r>
                        </m:e>
                        <m:sub>
                          <m:r>
                            <a:rPr lang="en-US" sz="2000" i="1" dirty="0">
                              <a:solidFill>
                                <a:srgbClr val="0070C0"/>
                              </a:solidFill>
                              <a:latin typeface="Cambria Math"/>
                            </a:rPr>
                            <m:t>𝑘</m:t>
                          </m:r>
                        </m:sub>
                      </m:sSub>
                      <m:r>
                        <a:rPr lang="en-US" sz="2000" i="1"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𝑇</m:t>
                          </m:r>
                        </m:den>
                      </m:f>
                      <m:nary>
                        <m:naryPr>
                          <m:limLoc m:val="undOvr"/>
                          <m:ctrlPr>
                            <a:rPr lang="en-US" sz="2000" i="1" dirty="0">
                              <a:solidFill>
                                <a:srgbClr val="0070C0"/>
                              </a:solidFill>
                              <a:latin typeface="Cambria Math"/>
                            </a:rPr>
                          </m:ctrlPr>
                        </m:naryPr>
                        <m:sub>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sub>
                        <m:sup>
                          <m:sSub>
                            <m:sSubPr>
                              <m:ctrlPr>
                                <a:rPr lang="en-US" sz="2000" i="1" dirty="0">
                                  <a:solidFill>
                                    <a:srgbClr val="0070C0"/>
                                  </a:solidFill>
                                  <a:latin typeface="Cambria Math"/>
                                </a:rPr>
                              </m:ctrlPr>
                            </m:sSubPr>
                            <m:e>
                              <m:r>
                                <a:rPr lang="en-US" sz="2000" i="1" dirty="0">
                                  <a:solidFill>
                                    <a:srgbClr val="0070C0"/>
                                  </a:solidFill>
                                  <a:latin typeface="Cambria Math"/>
                                </a:rPr>
                                <m:t>𝑥</m:t>
                              </m:r>
                            </m:e>
                            <m:sub>
                              <m:r>
                                <a:rPr lang="en-US" sz="2000" i="1" dirty="0">
                                  <a:solidFill>
                                    <a:srgbClr val="0070C0"/>
                                  </a:solidFill>
                                  <a:latin typeface="Cambria Math"/>
                                </a:rPr>
                                <m:t>0</m:t>
                              </m:r>
                            </m:sub>
                          </m:sSub>
                          <m:r>
                            <a:rPr lang="en-US" sz="2000" i="1" dirty="0">
                              <a:solidFill>
                                <a:srgbClr val="0070C0"/>
                              </a:solidFill>
                              <a:latin typeface="Cambria Math"/>
                            </a:rPr>
                            <m:t>+</m:t>
                          </m:r>
                          <m:r>
                            <a:rPr lang="en-US" sz="2000" i="1" dirty="0">
                              <a:solidFill>
                                <a:srgbClr val="0070C0"/>
                              </a:solidFill>
                              <a:latin typeface="Cambria Math"/>
                            </a:rPr>
                            <m:t>𝑇</m:t>
                          </m:r>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𝑥</m:t>
                              </m:r>
                            </m:e>
                          </m:d>
                          <m:sSup>
                            <m:sSupPr>
                              <m:ctrlPr>
                                <a:rPr lang="en-US" sz="2000" i="1" dirty="0">
                                  <a:solidFill>
                                    <a:srgbClr val="0070C0"/>
                                  </a:solidFill>
                                  <a:latin typeface="Cambria Math"/>
                                </a:rPr>
                              </m:ctrlPr>
                            </m:sSupPr>
                            <m:e>
                              <m:r>
                                <a:rPr lang="en-US" sz="2000" i="1" dirty="0">
                                  <a:solidFill>
                                    <a:srgbClr val="0070C0"/>
                                  </a:solidFill>
                                  <a:latin typeface="Cambria Math"/>
                                </a:rPr>
                                <m:t>𝑒</m:t>
                              </m:r>
                            </m:e>
                            <m:sup>
                              <m:r>
                                <a:rPr lang="en-US" sz="2000" i="1" dirty="0">
                                  <a:solidFill>
                                    <a:srgbClr val="0070C0"/>
                                  </a:solidFill>
                                  <a:latin typeface="Cambria Math"/>
                                </a:rPr>
                                <m:t>−</m:t>
                              </m:r>
                              <m:r>
                                <a:rPr lang="en-US" sz="2000" i="1" dirty="0">
                                  <a:solidFill>
                                    <a:srgbClr val="0070C0"/>
                                  </a:solidFill>
                                  <a:latin typeface="Cambria Math"/>
                                </a:rPr>
                                <m:t>𝑖𝑘</m:t>
                              </m:r>
                              <m:r>
                                <a:rPr lang="en-US" sz="2000" i="1" dirty="0">
                                  <a:solidFill>
                                    <a:srgbClr val="0070C0"/>
                                  </a:solidFill>
                                  <a:latin typeface="Cambria Math"/>
                                  <a:ea typeface="Cambria Math"/>
                                </a:rPr>
                                <m:t>𝜔</m:t>
                              </m:r>
                              <m:r>
                                <a:rPr lang="en-US" sz="2000" i="1" dirty="0">
                                  <a:solidFill>
                                    <a:srgbClr val="0070C0"/>
                                  </a:solidFill>
                                  <a:latin typeface="Cambria Math"/>
                                  <a:ea typeface="Cambria Math"/>
                                </a:rPr>
                                <m:t>𝑥</m:t>
                              </m:r>
                            </m:sup>
                          </m:sSup>
                        </m:e>
                      </m:nary>
                      <m:r>
                        <a:rPr lang="en-US" sz="2000" i="1" dirty="0">
                          <a:solidFill>
                            <a:srgbClr val="0070C0"/>
                          </a:solidFill>
                          <a:latin typeface="Cambria Math"/>
                        </a:rPr>
                        <m:t>𝑑𝑥</m:t>
                      </m:r>
                      <m:r>
                        <a:rPr lang="en-US" sz="2000" i="1" dirty="0">
                          <a:solidFill>
                            <a:srgbClr val="0070C0"/>
                          </a:solidFill>
                          <a:latin typeface="Cambria Math"/>
                        </a:rPr>
                        <m:t>   </m:t>
                      </m:r>
                      <m:d>
                        <m:dPr>
                          <m:ctrlPr>
                            <a:rPr lang="en-US" sz="2000" i="1" dirty="0">
                              <a:solidFill>
                                <a:srgbClr val="0070C0"/>
                              </a:solidFill>
                              <a:latin typeface="Cambria Math"/>
                            </a:rPr>
                          </m:ctrlPr>
                        </m:dPr>
                        <m:e>
                          <m:r>
                            <a:rPr lang="en-US" sz="2000" i="1" dirty="0">
                              <a:solidFill>
                                <a:srgbClr val="0070C0"/>
                              </a:solidFill>
                              <a:latin typeface="Cambria Math"/>
                            </a:rPr>
                            <m:t>𝑘</m:t>
                          </m:r>
                          <m:r>
                            <a:rPr lang="en-US" sz="2000" i="1" dirty="0">
                              <a:solidFill>
                                <a:srgbClr val="0070C0"/>
                              </a:solidFill>
                              <a:latin typeface="Cambria Math"/>
                            </a:rPr>
                            <m:t>=±1,±2,…</m:t>
                          </m:r>
                        </m:e>
                      </m:d>
                      <m:r>
                        <a:rPr lang="en-US" sz="2000" i="1" dirty="0">
                          <a:solidFill>
                            <a:srgbClr val="0070C0"/>
                          </a:solidFill>
                          <a:latin typeface="Cambria Math"/>
                          <a:ea typeface="Cambria Math"/>
                        </a:rPr>
                        <m:t>                (</m:t>
                      </m:r>
                      <m:r>
                        <a:rPr lang="en-US" sz="2000" i="1" dirty="0" smtClean="0">
                          <a:solidFill>
                            <a:srgbClr val="0070C0"/>
                          </a:solidFill>
                          <a:latin typeface="Cambria Math"/>
                          <a:ea typeface="Cambria Math"/>
                        </a:rPr>
                        <m:t>8</m:t>
                      </m:r>
                      <m:r>
                        <a:rPr lang="en-US" sz="2000" i="1" dirty="0">
                          <a:solidFill>
                            <a:srgbClr val="0070C0"/>
                          </a:solidFill>
                          <a:latin typeface="Cambria Math"/>
                          <a:ea typeface="Cambria Math"/>
                        </a:rPr>
                        <m:t>)</m:t>
                      </m:r>
                    </m:oMath>
                  </m:oMathPara>
                </a14:m>
                <a:endParaRPr lang="en-US" sz="2000" dirty="0">
                  <a:solidFill>
                    <a:srgbClr val="0070C0"/>
                  </a:solidFill>
                </a:endParaRPr>
              </a:p>
              <a:p>
                <a:endParaRPr lang="en-US" sz="900" dirty="0">
                  <a:solidFill>
                    <a:prstClr val="black"/>
                  </a:solidFill>
                </a:endParaRPr>
              </a:p>
              <a:p>
                <a:r>
                  <a:rPr lang="en-US" sz="2100" dirty="0">
                    <a:solidFill>
                      <a:prstClr val="black"/>
                    </a:solidFill>
                  </a:rPr>
                  <a:t>In general the coefficients </a:t>
                </a:r>
                <a14:m>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𝑐</m:t>
                        </m:r>
                      </m:e>
                      <m:sub>
                        <m:r>
                          <a:rPr lang="en-US" sz="2100" i="1">
                            <a:solidFill>
                              <a:srgbClr val="0070C0"/>
                            </a:solidFill>
                            <a:latin typeface="Cambria Math"/>
                          </a:rPr>
                          <m:t>𝑘</m:t>
                        </m:r>
                      </m:sub>
                    </m:sSub>
                  </m:oMath>
                </a14:m>
                <a:r>
                  <a:rPr lang="en-US" sz="2100" b="1" dirty="0">
                    <a:solidFill>
                      <a:srgbClr val="0070C0"/>
                    </a:solidFill>
                    <a:cs typeface="Cordia New" pitchFamily="34" charset="-34"/>
                  </a:rPr>
                  <a:t> </a:t>
                </a:r>
                <a14:m>
                  <m:oMath xmlns:m="http://schemas.openxmlformats.org/officeDocument/2006/math">
                    <m:d>
                      <m:dPr>
                        <m:ctrlPr>
                          <a:rPr lang="en-US" sz="2100" i="1" dirty="0">
                            <a:solidFill>
                              <a:srgbClr val="0070C0"/>
                            </a:solidFill>
                            <a:latin typeface="Cambria Math"/>
                          </a:rPr>
                        </m:ctrlPr>
                      </m:dPr>
                      <m:e>
                        <m:r>
                          <a:rPr lang="en-US" sz="2100" i="1" dirty="0">
                            <a:solidFill>
                              <a:srgbClr val="0070C0"/>
                            </a:solidFill>
                            <a:latin typeface="Cambria Math"/>
                          </a:rPr>
                          <m:t>𝑛</m:t>
                        </m:r>
                        <m:r>
                          <a:rPr lang="en-US" sz="2100" i="1" dirty="0">
                            <a:solidFill>
                              <a:srgbClr val="0070C0"/>
                            </a:solidFill>
                            <a:latin typeface="Cambria Math"/>
                          </a:rPr>
                          <m:t>=0, ±1,±2,…</m:t>
                        </m:r>
                      </m:e>
                    </m:d>
                  </m:oMath>
                </a14:m>
                <a:r>
                  <a:rPr lang="en-US" sz="2100" b="1" dirty="0">
                    <a:solidFill>
                      <a:srgbClr val="0070C0"/>
                    </a:solidFill>
                    <a:cs typeface="Cordia New" pitchFamily="34" charset="-34"/>
                  </a:rPr>
                  <a:t> </a:t>
                </a:r>
                <a:r>
                  <a:rPr lang="en-US" sz="2100" dirty="0">
                    <a:solidFill>
                      <a:prstClr val="black"/>
                    </a:solidFill>
                  </a:rPr>
                  <a:t>are complex, and are expressed in the form </a:t>
                </a:r>
                <a14:m>
                  <m:oMath xmlns:m="http://schemas.openxmlformats.org/officeDocument/2006/math">
                    <m:sSub>
                      <m:sSubPr>
                        <m:ctrlPr>
                          <a:rPr lang="en-US" sz="2100" i="1" smtClean="0">
                            <a:solidFill>
                              <a:srgbClr val="0070C0"/>
                            </a:solidFill>
                            <a:latin typeface="Cambria Math"/>
                            <a:cs typeface="Cordia New" pitchFamily="34" charset="-34"/>
                          </a:rPr>
                        </m:ctrlPr>
                      </m:sSubPr>
                      <m:e>
                        <m:r>
                          <a:rPr lang="en-US" sz="2100" i="1">
                            <a:solidFill>
                              <a:srgbClr val="0070C0"/>
                            </a:solidFill>
                            <a:latin typeface="Cambria Math"/>
                            <a:cs typeface="Cordia New" pitchFamily="34" charset="-34"/>
                          </a:rPr>
                          <m:t>𝑐</m:t>
                        </m:r>
                      </m:e>
                      <m:sub>
                        <m:r>
                          <a:rPr lang="en-US" sz="2100" i="1">
                            <a:solidFill>
                              <a:srgbClr val="0070C0"/>
                            </a:solidFill>
                            <a:latin typeface="Cambria Math"/>
                            <a:cs typeface="Cordia New" pitchFamily="34" charset="-34"/>
                          </a:rPr>
                          <m:t>𝑘</m:t>
                        </m:r>
                      </m:sub>
                    </m:sSub>
                    <m:r>
                      <a:rPr lang="en-US" sz="2100" i="1">
                        <a:solidFill>
                          <a:srgbClr val="0070C0"/>
                        </a:solidFill>
                        <a:latin typeface="Cambria Math"/>
                        <a:cs typeface="Cordia New" pitchFamily="34" charset="-34"/>
                      </a:rPr>
                      <m:t>=</m:t>
                    </m:r>
                    <m:d>
                      <m:dPr>
                        <m:begChr m:val="|"/>
                        <m:endChr m:val="|"/>
                        <m:ctrlPr>
                          <a:rPr lang="en-US" sz="2100" i="1">
                            <a:solidFill>
                              <a:srgbClr val="0070C0"/>
                            </a:solidFill>
                            <a:latin typeface="Cambria Math"/>
                            <a:cs typeface="Cordia New" pitchFamily="34" charset="-34"/>
                          </a:rPr>
                        </m:ctrlPr>
                      </m:dPr>
                      <m:e>
                        <m:sSub>
                          <m:sSubPr>
                            <m:ctrlPr>
                              <a:rPr lang="en-US" sz="2100" i="1">
                                <a:solidFill>
                                  <a:srgbClr val="0070C0"/>
                                </a:solidFill>
                                <a:latin typeface="Cambria Math"/>
                                <a:cs typeface="Cordia New" pitchFamily="34" charset="-34"/>
                              </a:rPr>
                            </m:ctrlPr>
                          </m:sSubPr>
                          <m:e>
                            <m:r>
                              <a:rPr lang="en-US" sz="2100" i="1">
                                <a:solidFill>
                                  <a:srgbClr val="0070C0"/>
                                </a:solidFill>
                                <a:latin typeface="Cambria Math"/>
                                <a:cs typeface="Cordia New" pitchFamily="34" charset="-34"/>
                              </a:rPr>
                              <m:t>𝑐</m:t>
                            </m:r>
                          </m:e>
                          <m:sub>
                            <m:r>
                              <a:rPr lang="en-US" sz="2100" i="1">
                                <a:solidFill>
                                  <a:srgbClr val="0070C0"/>
                                </a:solidFill>
                                <a:latin typeface="Cambria Math"/>
                                <a:cs typeface="Cordia New" pitchFamily="34" charset="-34"/>
                              </a:rPr>
                              <m:t>𝑘</m:t>
                            </m:r>
                          </m:sub>
                        </m:sSub>
                      </m:e>
                    </m:d>
                    <m:sSup>
                      <m:sSupPr>
                        <m:ctrlPr>
                          <a:rPr lang="en-US" sz="2100" i="1">
                            <a:solidFill>
                              <a:srgbClr val="0070C0"/>
                            </a:solidFill>
                            <a:latin typeface="Cambria Math"/>
                            <a:cs typeface="Cordia New" pitchFamily="34" charset="-34"/>
                          </a:rPr>
                        </m:ctrlPr>
                      </m:sSupPr>
                      <m:e>
                        <m:r>
                          <a:rPr lang="en-US" sz="2100" i="1">
                            <a:solidFill>
                              <a:srgbClr val="0070C0"/>
                            </a:solidFill>
                            <a:latin typeface="Cambria Math"/>
                            <a:cs typeface="Cordia New" pitchFamily="34" charset="-34"/>
                          </a:rPr>
                          <m:t>𝑒</m:t>
                        </m:r>
                      </m:e>
                      <m:sup>
                        <m:r>
                          <a:rPr lang="en-US" sz="2100" i="1">
                            <a:solidFill>
                              <a:srgbClr val="0070C0"/>
                            </a:solidFill>
                            <a:latin typeface="Cambria Math"/>
                            <a:cs typeface="Cordia New" pitchFamily="34" charset="-34"/>
                          </a:rPr>
                          <m:t>𝑖</m:t>
                        </m:r>
                        <m:sSub>
                          <m:sSubPr>
                            <m:ctrlPr>
                              <a:rPr lang="en-US" sz="2100" i="1">
                                <a:solidFill>
                                  <a:srgbClr val="0070C0"/>
                                </a:solidFill>
                                <a:latin typeface="Cambria Math"/>
                                <a:cs typeface="Cordia New" pitchFamily="34" charset="-34"/>
                              </a:rPr>
                            </m:ctrlPr>
                          </m:sSubPr>
                          <m:e>
                            <m:r>
                              <a:rPr lang="en-US" sz="2100" i="1">
                                <a:solidFill>
                                  <a:srgbClr val="0070C0"/>
                                </a:solidFill>
                                <a:latin typeface="Cambria Math"/>
                                <a:ea typeface="Cambria Math"/>
                                <a:cs typeface="Cordia New" pitchFamily="34" charset="-34"/>
                              </a:rPr>
                              <m:t>𝜑</m:t>
                            </m:r>
                          </m:e>
                          <m:sub>
                            <m:r>
                              <a:rPr lang="en-US" sz="2100" i="1">
                                <a:solidFill>
                                  <a:srgbClr val="0070C0"/>
                                </a:solidFill>
                                <a:latin typeface="Cambria Math"/>
                                <a:cs typeface="Cordia New" pitchFamily="34" charset="-34"/>
                              </a:rPr>
                              <m:t>𝑘</m:t>
                            </m:r>
                          </m:sub>
                        </m:sSub>
                      </m:sup>
                    </m:sSup>
                    <m:r>
                      <a:rPr lang="en-US" sz="2100">
                        <a:solidFill>
                          <a:srgbClr val="0070C0"/>
                        </a:solidFill>
                        <a:latin typeface="Cambria Math"/>
                        <a:cs typeface="Cordia New" pitchFamily="34" charset="-34"/>
                      </a:rPr>
                      <m:t>,</m:t>
                    </m:r>
                  </m:oMath>
                </a14:m>
                <a:r>
                  <a:rPr lang="en-US" sz="2100" dirty="0">
                    <a:solidFill>
                      <a:srgbClr val="0070C0"/>
                    </a:solidFill>
                  </a:rPr>
                  <a:t> </a:t>
                </a:r>
                <a14:m>
                  <m:oMath xmlns:m="http://schemas.openxmlformats.org/officeDocument/2006/math">
                    <m:r>
                      <a:rPr lang="en-US" sz="2100" i="1" dirty="0" smtClean="0">
                        <a:solidFill>
                          <a:srgbClr val="0070C0"/>
                        </a:solidFill>
                        <a:latin typeface="Cambria Math"/>
                      </a:rPr>
                      <m:t>2</m:t>
                    </m:r>
                    <m:d>
                      <m:dPr>
                        <m:begChr m:val="|"/>
                        <m:endChr m:val="|"/>
                        <m:ctrlPr>
                          <a:rPr lang="en-US" sz="2100" i="1">
                            <a:solidFill>
                              <a:srgbClr val="0070C0"/>
                            </a:solidFill>
                            <a:latin typeface="Cambria Math"/>
                            <a:cs typeface="Cordia New" pitchFamily="34" charset="-34"/>
                          </a:rPr>
                        </m:ctrlPr>
                      </m:dPr>
                      <m:e>
                        <m:sSub>
                          <m:sSubPr>
                            <m:ctrlPr>
                              <a:rPr lang="en-US" sz="2100" i="1">
                                <a:solidFill>
                                  <a:srgbClr val="0070C0"/>
                                </a:solidFill>
                                <a:latin typeface="Cambria Math"/>
                                <a:cs typeface="Cordia New" pitchFamily="34" charset="-34"/>
                              </a:rPr>
                            </m:ctrlPr>
                          </m:sSubPr>
                          <m:e>
                            <m:r>
                              <a:rPr lang="en-US" sz="2100" i="1">
                                <a:solidFill>
                                  <a:srgbClr val="0070C0"/>
                                </a:solidFill>
                                <a:latin typeface="Cambria Math"/>
                                <a:cs typeface="Cordia New" pitchFamily="34" charset="-34"/>
                              </a:rPr>
                              <m:t>𝑐</m:t>
                            </m:r>
                          </m:e>
                          <m:sub>
                            <m:r>
                              <a:rPr lang="en-US" sz="2100" i="1">
                                <a:solidFill>
                                  <a:srgbClr val="0070C0"/>
                                </a:solidFill>
                                <a:latin typeface="Cambria Math"/>
                                <a:cs typeface="Cordia New" pitchFamily="34" charset="-34"/>
                              </a:rPr>
                              <m:t>𝑘</m:t>
                            </m:r>
                          </m:sub>
                        </m:sSub>
                      </m:e>
                    </m:d>
                  </m:oMath>
                </a14:m>
                <a:r>
                  <a:rPr lang="en-US" sz="2100" dirty="0">
                    <a:solidFill>
                      <a:srgbClr val="0070C0"/>
                    </a:solidFill>
                  </a:rPr>
                  <a:t> </a:t>
                </a:r>
                <a:r>
                  <a:rPr lang="en-US" sz="2100" dirty="0">
                    <a:solidFill>
                      <a:prstClr val="black"/>
                    </a:solidFill>
                  </a:rPr>
                  <a:t>is the </a:t>
                </a:r>
                <a:r>
                  <a:rPr lang="en-US" sz="2100" b="1" dirty="0">
                    <a:solidFill>
                      <a:prstClr val="black"/>
                    </a:solidFill>
                  </a:rPr>
                  <a:t>amplitude</a:t>
                </a:r>
                <a:r>
                  <a:rPr lang="en-US" sz="2100" dirty="0">
                    <a:solidFill>
                      <a:prstClr val="black"/>
                    </a:solidFill>
                  </a:rPr>
                  <a:t> of the </a:t>
                </a:r>
                <a14:m>
                  <m:oMath xmlns:m="http://schemas.openxmlformats.org/officeDocument/2006/math">
                    <m:r>
                      <a:rPr lang="en-US" sz="2100" i="1" dirty="0">
                        <a:solidFill>
                          <a:prstClr val="black"/>
                        </a:solidFill>
                        <a:latin typeface="Cambria Math"/>
                      </a:rPr>
                      <m:t>𝑘</m:t>
                    </m:r>
                  </m:oMath>
                </a14:m>
                <a:r>
                  <a:rPr lang="en-US" sz="2100" dirty="0">
                    <a:solidFill>
                      <a:prstClr val="black"/>
                    </a:solidFill>
                  </a:rPr>
                  <a:t>th harmonic. The argument </a:t>
                </a:r>
                <a14:m>
                  <m:oMath xmlns:m="http://schemas.openxmlformats.org/officeDocument/2006/math">
                    <m:sSub>
                      <m:sSubPr>
                        <m:ctrlPr>
                          <a:rPr lang="en-US" sz="2100" i="1" dirty="0" smtClean="0">
                            <a:solidFill>
                              <a:srgbClr val="0070C0"/>
                            </a:solidFill>
                            <a:latin typeface="Cambria Math"/>
                          </a:rPr>
                        </m:ctrlPr>
                      </m:sSubPr>
                      <m:e>
                        <m:r>
                          <a:rPr lang="en-US" sz="2100" i="1" dirty="0">
                            <a:solidFill>
                              <a:srgbClr val="0070C0"/>
                            </a:solidFill>
                            <a:latin typeface="Cambria Math"/>
                          </a:rPr>
                          <m:t>𝜑</m:t>
                        </m:r>
                      </m:e>
                      <m:sub>
                        <m:r>
                          <a:rPr lang="en-US" sz="2100" i="1" dirty="0">
                            <a:solidFill>
                              <a:srgbClr val="0070C0"/>
                            </a:solidFill>
                            <a:latin typeface="Cambria Math"/>
                          </a:rPr>
                          <m:t>𝑘</m:t>
                        </m:r>
                      </m:sub>
                    </m:sSub>
                  </m:oMath>
                </a14:m>
                <a:r>
                  <a:rPr lang="en-US" sz="2100" i="1" dirty="0">
                    <a:solidFill>
                      <a:prstClr val="black"/>
                    </a:solidFill>
                  </a:rPr>
                  <a:t> </a:t>
                </a:r>
                <a:r>
                  <a:rPr lang="en-US" sz="2100" dirty="0">
                    <a:solidFill>
                      <a:prstClr val="black"/>
                    </a:solidFill>
                  </a:rPr>
                  <a:t>is related to the </a:t>
                </a:r>
                <a:r>
                  <a:rPr lang="en-US" sz="2100" b="1" dirty="0">
                    <a:solidFill>
                      <a:prstClr val="black"/>
                    </a:solidFill>
                  </a:rPr>
                  <a:t>phase</a:t>
                </a:r>
                <a:r>
                  <a:rPr lang="en-US" sz="2100" dirty="0">
                    <a:solidFill>
                      <a:prstClr val="black"/>
                    </a:solidFill>
                  </a:rPr>
                  <a:t> of the </a:t>
                </a:r>
                <a14:m>
                  <m:oMath xmlns:m="http://schemas.openxmlformats.org/officeDocument/2006/math">
                    <m:r>
                      <a:rPr lang="en-US" sz="2100" i="1" dirty="0">
                        <a:solidFill>
                          <a:prstClr val="black"/>
                        </a:solidFill>
                        <a:latin typeface="Cambria Math"/>
                      </a:rPr>
                      <m:t>𝑘</m:t>
                    </m:r>
                  </m:oMath>
                </a14:m>
                <a:r>
                  <a:rPr lang="en-US" sz="2100" dirty="0" err="1">
                    <a:solidFill>
                      <a:prstClr val="black"/>
                    </a:solidFill>
                  </a:rPr>
                  <a:t>th</a:t>
                </a:r>
                <a:r>
                  <a:rPr lang="en-US" sz="2100" dirty="0">
                    <a:solidFill>
                      <a:prstClr val="black"/>
                    </a:solidFill>
                  </a:rPr>
                  <a:t> harmonic.</a:t>
                </a:r>
                <a:endParaRPr lang="en-US" sz="2100" dirty="0">
                  <a:solidFill>
                    <a:prstClr val="black"/>
                  </a:solidFill>
                  <a:cs typeface="Cordia New" pitchFamily="34" charset="-34"/>
                </a:endParaRPr>
              </a:p>
            </p:txBody>
          </p:sp>
        </mc:Choice>
        <mc:Fallback xmlns="">
          <p:sp>
            <p:nvSpPr>
              <p:cNvPr id="2" name="Rectangle 1"/>
              <p:cNvSpPr>
                <a:spLocks noRot="1" noChangeAspect="1" noMove="1" noResize="1" noEditPoints="1" noAdjustHandles="1" noChangeArrowheads="1" noChangeShapeType="1" noTextEdit="1"/>
              </p:cNvSpPr>
              <p:nvPr/>
            </p:nvSpPr>
            <p:spPr>
              <a:xfrm>
                <a:off x="193180" y="604043"/>
                <a:ext cx="11835687" cy="6200480"/>
              </a:xfrm>
              <a:prstGeom prst="rect">
                <a:avLst/>
              </a:prstGeom>
              <a:blipFill rotWithShape="1">
                <a:blip r:embed="rId2"/>
                <a:stretch>
                  <a:fillRect l="-618" t="-590"/>
                </a:stretch>
              </a:blipFill>
            </p:spPr>
            <p:txBody>
              <a:bodyPr/>
              <a:lstStyle/>
              <a:p>
                <a:r>
                  <a:rPr lang="en-US">
                    <a:noFill/>
                  </a:rPr>
                  <a:t> </a:t>
                </a:r>
              </a:p>
            </p:txBody>
          </p:sp>
        </mc:Fallback>
      </mc:AlternateContent>
    </p:spTree>
    <p:extLst>
      <p:ext uri="{BB962C8B-B14F-4D97-AF65-F5344CB8AC3E}">
        <p14:creationId xmlns:p14="http://schemas.microsoft.com/office/powerpoint/2010/main" val="2338226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96215" y="571170"/>
                <a:ext cx="11668258" cy="56477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pPr marL="342900" indent="-342900" algn="just" eaLnBrk="1" hangingPunct="1">
                  <a:buFont typeface="Arial" pitchFamily="34" charset="0"/>
                  <a:buChar char="•"/>
                </a:pPr>
                <a:r>
                  <a:rPr lang="en-US" sz="2100" dirty="0" smtClean="0">
                    <a:latin typeface="+mn-lt"/>
                    <a:cs typeface="Cordia New" pitchFamily="34" charset="-34"/>
                  </a:rPr>
                  <a:t>The </a:t>
                </a:r>
                <a:r>
                  <a:rPr lang="en-US" sz="2100" dirty="0">
                    <a:latin typeface="+mn-lt"/>
                    <a:cs typeface="Cordia New" pitchFamily="34" charset="-34"/>
                  </a:rPr>
                  <a:t>concept of the Fourier series is based on </a:t>
                </a:r>
                <a:r>
                  <a:rPr lang="en-US" sz="2100" dirty="0" smtClean="0">
                    <a:latin typeface="+mn-lt"/>
                    <a:cs typeface="Cordia New" pitchFamily="34" charset="-34"/>
                  </a:rPr>
                  <a:t>representing a </a:t>
                </a:r>
                <a:r>
                  <a:rPr lang="en-US" sz="2100" dirty="0">
                    <a:latin typeface="+mn-lt"/>
                    <a:cs typeface="Cordia New" pitchFamily="34" charset="-34"/>
                  </a:rPr>
                  <a:t>periodic signal as the sum of harmonically related </a:t>
                </a:r>
                <a:r>
                  <a:rPr lang="en-US" sz="2100" dirty="0" smtClean="0">
                    <a:latin typeface="+mn-lt"/>
                    <a:cs typeface="Cordia New" pitchFamily="34" charset="-34"/>
                  </a:rPr>
                  <a:t>sinusoidal functions. With </a:t>
                </a:r>
                <a:r>
                  <a:rPr lang="en-US" sz="2100" dirty="0">
                    <a:latin typeface="+mn-lt"/>
                    <a:cs typeface="Cordia New" pitchFamily="34" charset="-34"/>
                  </a:rPr>
                  <a:t>the aid of Fourier series, complex periodic waveforms can </a:t>
                </a:r>
                <a:r>
                  <a:rPr lang="en-US" sz="2100" dirty="0" smtClean="0">
                    <a:latin typeface="+mn-lt"/>
                    <a:cs typeface="Cordia New" pitchFamily="34" charset="-34"/>
                  </a:rPr>
                  <a:t>be represented </a:t>
                </a:r>
                <a:r>
                  <a:rPr lang="en-US" sz="2100" dirty="0">
                    <a:latin typeface="+mn-lt"/>
                    <a:cs typeface="Cordia New" pitchFamily="34" charset="-34"/>
                  </a:rPr>
                  <a:t>in terms of sinusoidal functions, whose properties </a:t>
                </a:r>
                <a:r>
                  <a:rPr lang="en-US" sz="2100" dirty="0" smtClean="0">
                    <a:latin typeface="+mn-lt"/>
                    <a:cs typeface="Cordia New" pitchFamily="34" charset="-34"/>
                  </a:rPr>
                  <a:t>are familiar </a:t>
                </a:r>
                <a:r>
                  <a:rPr lang="en-US" sz="2100" dirty="0">
                    <a:latin typeface="+mn-lt"/>
                    <a:cs typeface="Cordia New" pitchFamily="34" charset="-34"/>
                  </a:rPr>
                  <a:t>to us. Thus, the response of a system to a complex </a:t>
                </a:r>
                <a:r>
                  <a:rPr lang="en-US" sz="2100" dirty="0" smtClean="0">
                    <a:latin typeface="+mn-lt"/>
                    <a:cs typeface="Cordia New" pitchFamily="34" charset="-34"/>
                  </a:rPr>
                  <a:t>waveform can </a:t>
                </a:r>
                <a:r>
                  <a:rPr lang="en-US" sz="2100" dirty="0">
                    <a:latin typeface="+mn-lt"/>
                    <a:cs typeface="Cordia New" pitchFamily="34" charset="-34"/>
                  </a:rPr>
                  <a:t>be viewed as the response to a series of sinusoidal </a:t>
                </a:r>
                <a:r>
                  <a:rPr lang="en-US" sz="2100" dirty="0" smtClean="0">
                    <a:latin typeface="+mn-lt"/>
                    <a:cs typeface="Cordia New" pitchFamily="34" charset="-34"/>
                  </a:rPr>
                  <a:t>functions.</a:t>
                </a:r>
              </a:p>
              <a:p>
                <a:pPr marL="342900" indent="-342900" algn="just" eaLnBrk="1" hangingPunct="1">
                  <a:buFont typeface="Arial" pitchFamily="34" charset="0"/>
                  <a:buChar char="•"/>
                </a:pPr>
                <a:endParaRPr lang="en-US" sz="1000" dirty="0">
                  <a:latin typeface="+mn-lt"/>
                  <a:cs typeface="Cordia New" pitchFamily="34" charset="-34"/>
                </a:endParaRPr>
              </a:p>
              <a:p>
                <a:pPr marL="342900" indent="-342900" algn="just" eaLnBrk="1" hangingPunct="1">
                  <a:buFont typeface="Arial" pitchFamily="34" charset="0"/>
                  <a:buChar char="•"/>
                </a:pPr>
                <a:r>
                  <a:rPr lang="en-US" sz="2100" dirty="0" smtClean="0">
                    <a:latin typeface="+mn-lt"/>
                  </a:rPr>
                  <a:t>A </a:t>
                </a:r>
                <a:r>
                  <a:rPr lang="en-US" sz="2100" dirty="0">
                    <a:latin typeface="+mn-lt"/>
                  </a:rPr>
                  <a:t>signal is periodic if, for some positive value of </a:t>
                </a:r>
                <a14:m>
                  <m:oMath xmlns:m="http://schemas.openxmlformats.org/officeDocument/2006/math">
                    <m:r>
                      <a:rPr lang="en-US" sz="2100" i="1" dirty="0" smtClean="0">
                        <a:latin typeface="Cambria Math"/>
                      </a:rPr>
                      <m:t>𝑇</m:t>
                    </m:r>
                  </m:oMath>
                </a14:m>
                <a:r>
                  <a:rPr lang="en-US" sz="2100" i="1" dirty="0">
                    <a:latin typeface="+mn-lt"/>
                  </a:rPr>
                  <a:t>,</a:t>
                </a:r>
              </a:p>
              <a:p>
                <a:pPr algn="just"/>
                <a:endParaRPr lang="de-DE" sz="300" i="1" dirty="0" smtClean="0">
                  <a:solidFill>
                    <a:srgbClr val="0070C0"/>
                  </a:solidFill>
                  <a:latin typeface="Cambria Math"/>
                </a:endParaRPr>
              </a:p>
              <a:p>
                <a:pPr algn="ctr"/>
                <a14:m>
                  <m:oMath xmlns:m="http://schemas.openxmlformats.org/officeDocument/2006/math">
                    <m:r>
                      <a:rPr lang="en-US" sz="2100" b="0" i="1" dirty="0" smtClean="0">
                        <a:solidFill>
                          <a:srgbClr val="0070C0"/>
                        </a:solidFill>
                        <a:latin typeface="Cambria Math"/>
                      </a:rPr>
                      <m:t>𝑓</m:t>
                    </m:r>
                    <m:d>
                      <m:dPr>
                        <m:ctrlPr>
                          <a:rPr lang="de-DE" sz="2100" i="1" dirty="0" smtClean="0">
                            <a:solidFill>
                              <a:srgbClr val="0070C0"/>
                            </a:solidFill>
                            <a:latin typeface="Cambria Math"/>
                          </a:rPr>
                        </m:ctrlPr>
                      </m:dPr>
                      <m:e>
                        <m:r>
                          <a:rPr lang="en-US" sz="2100" b="0" i="1" dirty="0" smtClean="0">
                            <a:solidFill>
                              <a:srgbClr val="0070C0"/>
                            </a:solidFill>
                            <a:latin typeface="Cambria Math"/>
                          </a:rPr>
                          <m:t>𝑥</m:t>
                        </m:r>
                        <m:r>
                          <a:rPr lang="de-DE" sz="2100" i="1" dirty="0" smtClean="0">
                            <a:solidFill>
                              <a:srgbClr val="0070C0"/>
                            </a:solidFill>
                            <a:latin typeface="Cambria Math"/>
                          </a:rPr>
                          <m:t> + </m:t>
                        </m:r>
                        <m:r>
                          <a:rPr lang="de-DE" sz="2100" i="1" dirty="0" smtClean="0">
                            <a:solidFill>
                              <a:srgbClr val="0070C0"/>
                            </a:solidFill>
                            <a:latin typeface="Cambria Math"/>
                          </a:rPr>
                          <m:t>𝑇</m:t>
                        </m:r>
                      </m:e>
                    </m:d>
                    <m:r>
                      <a:rPr lang="en-US" sz="2100" b="0" i="1" dirty="0" smtClean="0">
                        <a:solidFill>
                          <a:srgbClr val="0070C0"/>
                        </a:solidFill>
                        <a:latin typeface="Cambria Math"/>
                      </a:rPr>
                      <m:t>=</m:t>
                    </m:r>
                    <m:r>
                      <a:rPr lang="en-US" sz="2100" b="0" i="1" dirty="0" smtClean="0">
                        <a:solidFill>
                          <a:srgbClr val="0070C0"/>
                        </a:solidFill>
                        <a:latin typeface="Cambria Math"/>
                      </a:rPr>
                      <m:t>𝑓</m:t>
                    </m:r>
                    <m:d>
                      <m:dPr>
                        <m:ctrlPr>
                          <a:rPr lang="en-US" sz="2100" b="0" i="1" dirty="0" smtClean="0">
                            <a:solidFill>
                              <a:srgbClr val="0070C0"/>
                            </a:solidFill>
                            <a:latin typeface="Cambria Math"/>
                          </a:rPr>
                        </m:ctrlPr>
                      </m:dPr>
                      <m:e>
                        <m:r>
                          <a:rPr lang="en-US" sz="2100" b="0" i="1" dirty="0" smtClean="0">
                            <a:solidFill>
                              <a:srgbClr val="0070C0"/>
                            </a:solidFill>
                            <a:latin typeface="Cambria Math"/>
                          </a:rPr>
                          <m:t>𝑥</m:t>
                        </m:r>
                      </m:e>
                    </m:d>
                    <m:r>
                      <a:rPr lang="en-US" sz="2100" b="0" i="1" dirty="0" smtClean="0">
                        <a:solidFill>
                          <a:srgbClr val="0070C0"/>
                        </a:solidFill>
                        <a:latin typeface="Cambria Math"/>
                      </a:rPr>
                      <m:t>   </m:t>
                    </m:r>
                    <m:r>
                      <a:rPr lang="de-DE" sz="2100" i="1" dirty="0" smtClean="0">
                        <a:solidFill>
                          <a:srgbClr val="0070C0"/>
                        </a:solidFill>
                        <a:latin typeface="Cambria Math"/>
                      </a:rPr>
                      <m:t> </m:t>
                    </m:r>
                  </m:oMath>
                </a14:m>
                <a:r>
                  <a:rPr lang="de-DE" sz="2100" dirty="0">
                    <a:solidFill>
                      <a:srgbClr val="0070C0"/>
                    </a:solidFill>
                    <a:latin typeface="+mn-lt"/>
                  </a:rPr>
                  <a:t>for </a:t>
                </a:r>
                <a:r>
                  <a:rPr lang="de-DE" sz="2100" dirty="0" smtClean="0">
                    <a:solidFill>
                      <a:srgbClr val="0070C0"/>
                    </a:solidFill>
                    <a:latin typeface="+mn-lt"/>
                  </a:rPr>
                  <a:t>all  </a:t>
                </a:r>
                <a14:m>
                  <m:oMath xmlns:m="http://schemas.openxmlformats.org/officeDocument/2006/math">
                    <m:r>
                      <a:rPr lang="en-US" sz="2100" b="0" i="1" dirty="0" smtClean="0">
                        <a:solidFill>
                          <a:srgbClr val="0070C0"/>
                        </a:solidFill>
                        <a:latin typeface="Cambria Math"/>
                      </a:rPr>
                      <m:t>𝑥</m:t>
                    </m:r>
                  </m:oMath>
                </a14:m>
                <a:r>
                  <a:rPr lang="de-DE" sz="2100" i="1" dirty="0" smtClean="0">
                    <a:solidFill>
                      <a:srgbClr val="0070C0"/>
                    </a:solidFill>
                    <a:latin typeface="+mn-lt"/>
                  </a:rPr>
                  <a:t>.             </a:t>
                </a:r>
                <a14:m>
                  <m:oMath xmlns:m="http://schemas.openxmlformats.org/officeDocument/2006/math">
                    <m:r>
                      <a:rPr lang="en-US" sz="2100" b="0" i="1" dirty="0" smtClean="0">
                        <a:solidFill>
                          <a:srgbClr val="0070C0"/>
                        </a:solidFill>
                        <a:latin typeface="Cambria Math"/>
                      </a:rPr>
                      <m:t>(∗)</m:t>
                    </m:r>
                  </m:oMath>
                </a14:m>
                <a:endParaRPr lang="de-DE" sz="2100" dirty="0" smtClean="0">
                  <a:solidFill>
                    <a:srgbClr val="0070C0"/>
                  </a:solidFill>
                  <a:latin typeface="+mn-lt"/>
                </a:endParaRPr>
              </a:p>
              <a:p>
                <a:r>
                  <a:rPr lang="de-DE" sz="2100" dirty="0" smtClean="0">
                    <a:solidFill>
                      <a:srgbClr val="0070C0"/>
                    </a:solidFill>
                    <a:latin typeface="+mn-lt"/>
                  </a:rPr>
                  <a:t>      </a:t>
                </a:r>
                <a:r>
                  <a:rPr lang="de-DE" sz="2100" dirty="0" smtClean="0">
                    <a:solidFill>
                      <a:schemeClr val="tx1"/>
                    </a:solidFill>
                    <a:latin typeface="+mn-lt"/>
                  </a:rPr>
                  <a:t>For example, </a:t>
                </a:r>
                <a14:m>
                  <m:oMath xmlns:m="http://schemas.openxmlformats.org/officeDocument/2006/math">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a:rPr>
                          <m:t>sin</m:t>
                        </m:r>
                      </m:fName>
                      <m:e>
                        <m:r>
                          <a:rPr lang="en-US" sz="2100" b="0" i="1" smtClean="0">
                            <a:solidFill>
                              <a:srgbClr val="0070C0"/>
                            </a:solidFill>
                            <a:latin typeface="Cambria Math"/>
                          </a:rPr>
                          <m:t>𝑥</m:t>
                        </m:r>
                      </m:e>
                    </m:func>
                  </m:oMath>
                </a14:m>
                <a:r>
                  <a:rPr lang="de-DE" sz="2100" dirty="0" smtClean="0">
                    <a:solidFill>
                      <a:schemeClr val="tx1"/>
                    </a:solidFill>
                    <a:latin typeface="+mn-lt"/>
                  </a:rPr>
                  <a:t> and </a:t>
                </a:r>
                <a14:m>
                  <m:oMath xmlns:m="http://schemas.openxmlformats.org/officeDocument/2006/math">
                    <m:func>
                      <m:funcPr>
                        <m:ctrlPr>
                          <a:rPr lang="en-US" sz="2100" b="0" i="1" smtClean="0">
                            <a:solidFill>
                              <a:srgbClr val="0070C0"/>
                            </a:solidFill>
                            <a:latin typeface="Cambria Math"/>
                          </a:rPr>
                        </m:ctrlPr>
                      </m:funcPr>
                      <m:fName>
                        <m:r>
                          <m:rPr>
                            <m:sty m:val="p"/>
                          </m:rPr>
                          <a:rPr lang="en-US" sz="2100" b="0" i="0" smtClean="0">
                            <a:solidFill>
                              <a:srgbClr val="0070C0"/>
                            </a:solidFill>
                            <a:latin typeface="Cambria Math"/>
                          </a:rPr>
                          <m:t>cos</m:t>
                        </m:r>
                      </m:fName>
                      <m:e>
                        <m:r>
                          <a:rPr lang="en-US" sz="2100" b="0" i="1" smtClean="0">
                            <a:solidFill>
                              <a:srgbClr val="0070C0"/>
                            </a:solidFill>
                            <a:latin typeface="Cambria Math"/>
                          </a:rPr>
                          <m:t>𝑥</m:t>
                        </m:r>
                      </m:e>
                    </m:func>
                  </m:oMath>
                </a14:m>
                <a:r>
                  <a:rPr lang="de-DE" sz="2100" dirty="0" smtClean="0">
                    <a:solidFill>
                      <a:srgbClr val="0070C0"/>
                    </a:solidFill>
                    <a:latin typeface="+mn-lt"/>
                  </a:rPr>
                  <a:t> </a:t>
                </a:r>
                <a:r>
                  <a:rPr lang="de-DE" sz="2100" dirty="0" smtClean="0">
                    <a:solidFill>
                      <a:schemeClr val="tx1"/>
                    </a:solidFill>
                    <a:latin typeface="+mn-lt"/>
                  </a:rPr>
                  <a:t>are periodic functions of </a:t>
                </a:r>
                <a:r>
                  <a:rPr lang="de-DE" sz="2100" dirty="0" smtClean="0">
                    <a:solidFill>
                      <a:srgbClr val="0070C0"/>
                    </a:solidFill>
                    <a:latin typeface="+mn-lt"/>
                  </a:rPr>
                  <a:t>period </a:t>
                </a:r>
                <a14:m>
                  <m:oMath xmlns:m="http://schemas.openxmlformats.org/officeDocument/2006/math">
                    <m:r>
                      <a:rPr lang="en-US" sz="2100" b="0" i="1" smtClean="0">
                        <a:solidFill>
                          <a:srgbClr val="0070C0"/>
                        </a:solidFill>
                        <a:latin typeface="Cambria Math"/>
                      </a:rPr>
                      <m:t>2</m:t>
                    </m:r>
                    <m:r>
                      <a:rPr lang="en-US" sz="2100" b="0" i="1" smtClean="0">
                        <a:solidFill>
                          <a:srgbClr val="0070C0"/>
                        </a:solidFill>
                        <a:latin typeface="Cambria Math"/>
                        <a:ea typeface="Cambria Math"/>
                      </a:rPr>
                      <m:t>𝜋</m:t>
                    </m:r>
                    <m:r>
                      <a:rPr lang="en-US" sz="2100" b="0" i="1" smtClean="0">
                        <a:solidFill>
                          <a:srgbClr val="0070C0"/>
                        </a:solidFill>
                        <a:latin typeface="Cambria Math"/>
                        <a:ea typeface="Cambria Math"/>
                      </a:rPr>
                      <m:t>.</m:t>
                    </m:r>
                  </m:oMath>
                </a14:m>
                <a:endParaRPr lang="de-DE" sz="2100" dirty="0">
                  <a:solidFill>
                    <a:srgbClr val="0070C0"/>
                  </a:solidFill>
                  <a:latin typeface="+mn-lt"/>
                </a:endParaRPr>
              </a:p>
              <a:p>
                <a:pPr algn="just"/>
                <a:endParaRPr lang="en-US" sz="1000" dirty="0" smtClean="0">
                  <a:latin typeface="+mn-lt"/>
                </a:endParaRPr>
              </a:p>
              <a:p>
                <a:pPr marL="342900" indent="-342900" algn="just">
                  <a:buFont typeface="Arial" pitchFamily="34" charset="0"/>
                  <a:buChar char="•"/>
                </a:pPr>
                <a:r>
                  <a:rPr lang="en-US" sz="2100" dirty="0">
                    <a:latin typeface="+mn-lt"/>
                  </a:rPr>
                  <a:t>If </a:t>
                </a:r>
                <a14:m>
                  <m:oMath xmlns:m="http://schemas.openxmlformats.org/officeDocument/2006/math">
                    <m:r>
                      <a:rPr lang="en-US" sz="2100" b="0" i="1" smtClean="0">
                        <a:latin typeface="Cambria Math"/>
                      </a:rPr>
                      <m:t>𝑥</m:t>
                    </m:r>
                    <m:r>
                      <a:rPr lang="en-US" sz="2100" b="0" i="1" smtClean="0">
                        <a:latin typeface="Cambria Math"/>
                      </a:rPr>
                      <m:t>(</m:t>
                    </m:r>
                    <m:r>
                      <a:rPr lang="en-US" sz="2100" b="0" i="1" smtClean="0">
                        <a:latin typeface="Cambria Math"/>
                      </a:rPr>
                      <m:t>𝑡</m:t>
                    </m:r>
                    <m:r>
                      <a:rPr lang="en-US" sz="2100" b="0" i="1" smtClean="0">
                        <a:latin typeface="Cambria Math"/>
                      </a:rPr>
                      <m:t>)</m:t>
                    </m:r>
                  </m:oMath>
                </a14:m>
                <a:r>
                  <a:rPr lang="en-US" sz="2100" dirty="0" smtClean="0">
                    <a:latin typeface="+mn-lt"/>
                  </a:rPr>
                  <a:t> has </a:t>
                </a:r>
                <a:r>
                  <a:rPr lang="en-US" sz="2100" dirty="0">
                    <a:latin typeface="+mn-lt"/>
                  </a:rPr>
                  <a:t>period </a:t>
                </a:r>
                <a14:m>
                  <m:oMath xmlns:m="http://schemas.openxmlformats.org/officeDocument/2006/math">
                    <m:r>
                      <a:rPr lang="en-US" sz="2100" i="1" dirty="0" smtClean="0">
                        <a:latin typeface="Cambria Math"/>
                      </a:rPr>
                      <m:t>𝑇</m:t>
                    </m:r>
                  </m:oMath>
                </a14:m>
                <a:r>
                  <a:rPr lang="en-US" sz="2100" dirty="0" smtClean="0">
                    <a:latin typeface="+mn-lt"/>
                  </a:rPr>
                  <a:t>, </a:t>
                </a:r>
                <a:r>
                  <a:rPr lang="en-US" sz="2100" dirty="0">
                    <a:latin typeface="+mn-lt"/>
                  </a:rPr>
                  <a:t>it also has the period </a:t>
                </a:r>
                <a14:m>
                  <m:oMath xmlns:m="http://schemas.openxmlformats.org/officeDocument/2006/math">
                    <m:r>
                      <a:rPr lang="en-US" sz="2100" i="1" dirty="0" smtClean="0">
                        <a:latin typeface="Cambria Math"/>
                      </a:rPr>
                      <m:t>2</m:t>
                    </m:r>
                    <m:r>
                      <a:rPr lang="en-US" sz="2100" i="1" dirty="0" smtClean="0">
                        <a:latin typeface="Cambria Math"/>
                      </a:rPr>
                      <m:t>𝑇</m:t>
                    </m:r>
                  </m:oMath>
                </a14:m>
                <a:r>
                  <a:rPr lang="en-US" sz="2100" i="1" dirty="0" smtClean="0">
                    <a:latin typeface="+mn-lt"/>
                  </a:rPr>
                  <a:t> </a:t>
                </a:r>
                <a:r>
                  <a:rPr lang="en-US" sz="2100" dirty="0">
                    <a:latin typeface="+mn-lt"/>
                  </a:rPr>
                  <a:t>because </a:t>
                </a:r>
                <a14:m>
                  <m:oMath xmlns:m="http://schemas.openxmlformats.org/officeDocument/2006/math">
                    <m:r>
                      <a:rPr lang="en-US" sz="2100" i="1" dirty="0" smtClean="0">
                        <a:latin typeface="Cambria Math"/>
                      </a:rPr>
                      <m:t>(∗)</m:t>
                    </m:r>
                  </m:oMath>
                </a14:m>
                <a:r>
                  <a:rPr lang="en-US" sz="2100" dirty="0" smtClean="0">
                    <a:latin typeface="+mn-lt"/>
                  </a:rPr>
                  <a:t> implies </a:t>
                </a:r>
                <a14:m>
                  <m:oMath xmlns:m="http://schemas.openxmlformats.org/officeDocument/2006/math">
                    <m:r>
                      <a:rPr lang="en-US" sz="2100" b="0" i="1" dirty="0" smtClean="0">
                        <a:solidFill>
                          <a:srgbClr val="0070C0"/>
                        </a:solidFill>
                        <a:latin typeface="Cambria Math"/>
                      </a:rPr>
                      <m:t>𝑓</m:t>
                    </m:r>
                    <m:d>
                      <m:dPr>
                        <m:ctrlPr>
                          <a:rPr lang="de-DE" sz="2100" i="1" dirty="0">
                            <a:solidFill>
                              <a:srgbClr val="0070C0"/>
                            </a:solidFill>
                            <a:latin typeface="Cambria Math"/>
                          </a:rPr>
                        </m:ctrlPr>
                      </m:dPr>
                      <m:e>
                        <m:r>
                          <a:rPr lang="en-US" sz="2100" b="0" i="1" dirty="0" smtClean="0">
                            <a:solidFill>
                              <a:srgbClr val="0070C0"/>
                            </a:solidFill>
                            <a:latin typeface="Cambria Math"/>
                          </a:rPr>
                          <m:t>𝑥</m:t>
                        </m:r>
                        <m:r>
                          <a:rPr lang="de-DE" sz="2100" i="1" dirty="0">
                            <a:solidFill>
                              <a:srgbClr val="0070C0"/>
                            </a:solidFill>
                            <a:latin typeface="Cambria Math"/>
                          </a:rPr>
                          <m:t> +</m:t>
                        </m:r>
                        <m:r>
                          <a:rPr lang="en-US" sz="2100" b="0" i="1" dirty="0" smtClean="0">
                            <a:solidFill>
                              <a:srgbClr val="0070C0"/>
                            </a:solidFill>
                            <a:latin typeface="Cambria Math"/>
                          </a:rPr>
                          <m:t>2</m:t>
                        </m:r>
                        <m:r>
                          <a:rPr lang="de-DE" sz="2100" i="1" dirty="0">
                            <a:solidFill>
                              <a:srgbClr val="0070C0"/>
                            </a:solidFill>
                            <a:latin typeface="Cambria Math"/>
                          </a:rPr>
                          <m:t>𝑇</m:t>
                        </m:r>
                      </m:e>
                    </m:d>
                    <m:r>
                      <a:rPr lang="en-US" sz="2100" i="1" dirty="0">
                        <a:solidFill>
                          <a:srgbClr val="0070C0"/>
                        </a:solidFill>
                        <a:latin typeface="Cambria Math"/>
                      </a:rPr>
                      <m:t>=</m:t>
                    </m:r>
                    <m:r>
                      <a:rPr lang="en-US" sz="2100" b="0" i="1" dirty="0" smtClean="0">
                        <a:solidFill>
                          <a:srgbClr val="0070C0"/>
                        </a:solidFill>
                        <a:latin typeface="Cambria Math"/>
                      </a:rPr>
                      <m:t>𝑓</m:t>
                    </m:r>
                    <m:d>
                      <m:dPr>
                        <m:ctrlPr>
                          <a:rPr lang="de-DE" sz="2100" i="1" dirty="0">
                            <a:solidFill>
                              <a:srgbClr val="0070C0"/>
                            </a:solidFill>
                            <a:latin typeface="Cambria Math"/>
                          </a:rPr>
                        </m:ctrlPr>
                      </m:dPr>
                      <m:e>
                        <m:r>
                          <a:rPr lang="en-US" sz="2100" b="0" i="1" dirty="0" smtClean="0">
                            <a:solidFill>
                              <a:srgbClr val="0070C0"/>
                            </a:solidFill>
                            <a:latin typeface="Cambria Math"/>
                          </a:rPr>
                          <m:t>𝑥</m:t>
                        </m:r>
                        <m:r>
                          <a:rPr lang="de-DE" sz="2100" i="1" dirty="0">
                            <a:solidFill>
                              <a:srgbClr val="0070C0"/>
                            </a:solidFill>
                            <a:latin typeface="Cambria Math"/>
                          </a:rPr>
                          <m:t> + </m:t>
                        </m:r>
                        <m:r>
                          <a:rPr lang="de-DE" sz="2100" i="1" dirty="0">
                            <a:solidFill>
                              <a:srgbClr val="0070C0"/>
                            </a:solidFill>
                            <a:latin typeface="Cambria Math"/>
                          </a:rPr>
                          <m:t>𝑇</m:t>
                        </m:r>
                      </m:e>
                    </m:d>
                    <m:r>
                      <a:rPr lang="en-US" sz="2100" i="1" dirty="0">
                        <a:solidFill>
                          <a:srgbClr val="0070C0"/>
                        </a:solidFill>
                        <a:latin typeface="Cambria Math"/>
                      </a:rPr>
                      <m:t>=</m:t>
                    </m:r>
                    <m:r>
                      <a:rPr lang="en-US" sz="2100" b="0" i="1" dirty="0" smtClean="0">
                        <a:solidFill>
                          <a:srgbClr val="0070C0"/>
                        </a:solidFill>
                        <a:latin typeface="Cambria Math"/>
                      </a:rPr>
                      <m:t>𝑓</m:t>
                    </m:r>
                    <m:d>
                      <m:dPr>
                        <m:ctrlPr>
                          <a:rPr lang="en-US" sz="2100" i="1" dirty="0">
                            <a:solidFill>
                              <a:srgbClr val="0070C0"/>
                            </a:solidFill>
                            <a:latin typeface="Cambria Math"/>
                          </a:rPr>
                        </m:ctrlPr>
                      </m:dPr>
                      <m:e>
                        <m:r>
                          <a:rPr lang="en-US" sz="2100" b="0" i="1" dirty="0" smtClean="0">
                            <a:solidFill>
                              <a:srgbClr val="0070C0"/>
                            </a:solidFill>
                            <a:latin typeface="Cambria Math"/>
                          </a:rPr>
                          <m:t>𝑥</m:t>
                        </m:r>
                      </m:e>
                    </m:d>
                    <m:r>
                      <a:rPr lang="en-US" sz="2100" b="0" i="1" dirty="0" smtClean="0">
                        <a:solidFill>
                          <a:srgbClr val="0070C0"/>
                        </a:solidFill>
                        <a:latin typeface="Cambria Math"/>
                      </a:rPr>
                      <m:t>.</m:t>
                    </m:r>
                  </m:oMath>
                </a14:m>
                <a:r>
                  <a:rPr lang="en-US" sz="2100" dirty="0" smtClean="0">
                    <a:latin typeface="+mn-lt"/>
                  </a:rPr>
                  <a:t> This concept can be generalized. Thus, </a:t>
                </a:r>
                <a:r>
                  <a:rPr lang="en-US" sz="2100" dirty="0">
                    <a:latin typeface="+mn-lt"/>
                  </a:rPr>
                  <a:t>for any </a:t>
                </a:r>
                <a:r>
                  <a:rPr lang="en-US" sz="2100" dirty="0" smtClean="0">
                    <a:latin typeface="+mn-lt"/>
                  </a:rPr>
                  <a:t>integer </a:t>
                </a:r>
                <a14:m>
                  <m:oMath xmlns:m="http://schemas.openxmlformats.org/officeDocument/2006/math">
                    <m:r>
                      <a:rPr lang="en-US" sz="2100" b="0" i="1" smtClean="0">
                        <a:solidFill>
                          <a:srgbClr val="0070C0"/>
                        </a:solidFill>
                        <a:latin typeface="Cambria Math"/>
                      </a:rPr>
                      <m:t>𝑘</m:t>
                    </m:r>
                    <m:r>
                      <a:rPr lang="en-US" sz="2100" b="0" i="1" smtClean="0">
                        <a:solidFill>
                          <a:srgbClr val="0070C0"/>
                        </a:solidFill>
                        <a:latin typeface="Cambria Math"/>
                      </a:rPr>
                      <m:t>=1,2,3,…, </m:t>
                    </m:r>
                  </m:oMath>
                </a14:m>
                <a:r>
                  <a:rPr lang="en-US" sz="2100" b="0" dirty="0" smtClean="0">
                    <a:latin typeface="+mn-lt"/>
                  </a:rPr>
                  <a:t>we have</a:t>
                </a:r>
              </a:p>
              <a:p>
                <a:pPr algn="ctr"/>
                <a:endParaRPr lang="en-US" sz="300" i="1" dirty="0" smtClean="0">
                  <a:solidFill>
                    <a:srgbClr val="0070C0"/>
                  </a:solidFill>
                  <a:latin typeface="Cambria Math"/>
                </a:endParaRPr>
              </a:p>
              <a:p>
                <a:pPr algn="ctr"/>
                <a14:m>
                  <m:oMath xmlns:m="http://schemas.openxmlformats.org/officeDocument/2006/math">
                    <m:r>
                      <a:rPr lang="en-US" sz="2100" b="0" i="1" dirty="0" smtClean="0">
                        <a:solidFill>
                          <a:srgbClr val="0070C0"/>
                        </a:solidFill>
                        <a:latin typeface="Cambria Math"/>
                      </a:rPr>
                      <m:t>𝑓</m:t>
                    </m:r>
                    <m:d>
                      <m:dPr>
                        <m:ctrlPr>
                          <a:rPr lang="de-DE" sz="2100" i="1" dirty="0">
                            <a:solidFill>
                              <a:srgbClr val="0070C0"/>
                            </a:solidFill>
                            <a:latin typeface="Cambria Math"/>
                          </a:rPr>
                        </m:ctrlPr>
                      </m:dPr>
                      <m:e>
                        <m:r>
                          <a:rPr lang="en-US" sz="2100" b="0" i="1" dirty="0" smtClean="0">
                            <a:solidFill>
                              <a:srgbClr val="0070C0"/>
                            </a:solidFill>
                            <a:latin typeface="Cambria Math"/>
                          </a:rPr>
                          <m:t>𝑥</m:t>
                        </m:r>
                        <m:r>
                          <a:rPr lang="de-DE" sz="2100" i="1" dirty="0">
                            <a:solidFill>
                              <a:srgbClr val="0070C0"/>
                            </a:solidFill>
                            <a:latin typeface="Cambria Math"/>
                          </a:rPr>
                          <m:t> +</m:t>
                        </m:r>
                        <m:r>
                          <a:rPr lang="en-US" sz="2100" b="0" i="1" dirty="0" smtClean="0">
                            <a:solidFill>
                              <a:srgbClr val="0070C0"/>
                            </a:solidFill>
                            <a:latin typeface="Cambria Math"/>
                          </a:rPr>
                          <m:t>𝑘</m:t>
                        </m:r>
                        <m:r>
                          <a:rPr lang="de-DE" sz="2100" i="1" dirty="0">
                            <a:solidFill>
                              <a:srgbClr val="0070C0"/>
                            </a:solidFill>
                            <a:latin typeface="Cambria Math"/>
                          </a:rPr>
                          <m:t>𝑇</m:t>
                        </m:r>
                      </m:e>
                    </m:d>
                    <m:r>
                      <a:rPr lang="en-US" sz="2100" i="1" dirty="0">
                        <a:solidFill>
                          <a:srgbClr val="0070C0"/>
                        </a:solidFill>
                        <a:latin typeface="Cambria Math"/>
                      </a:rPr>
                      <m:t>=</m:t>
                    </m:r>
                    <m:r>
                      <a:rPr lang="en-US" sz="2100" b="0" i="1" dirty="0" smtClean="0">
                        <a:solidFill>
                          <a:srgbClr val="0070C0"/>
                        </a:solidFill>
                        <a:latin typeface="Cambria Math"/>
                      </a:rPr>
                      <m:t>𝑓</m:t>
                    </m:r>
                    <m:d>
                      <m:dPr>
                        <m:ctrlPr>
                          <a:rPr lang="en-US" sz="2100" i="1" dirty="0">
                            <a:solidFill>
                              <a:srgbClr val="0070C0"/>
                            </a:solidFill>
                            <a:latin typeface="Cambria Math"/>
                          </a:rPr>
                        </m:ctrlPr>
                      </m:dPr>
                      <m:e>
                        <m:r>
                          <a:rPr lang="en-US" sz="2100" b="0" i="1" dirty="0" smtClean="0">
                            <a:solidFill>
                              <a:srgbClr val="0070C0"/>
                            </a:solidFill>
                            <a:latin typeface="Cambria Math"/>
                          </a:rPr>
                          <m:t>𝑥</m:t>
                        </m:r>
                      </m:e>
                    </m:d>
                    <m:r>
                      <a:rPr lang="en-US" sz="2100" i="1" dirty="0">
                        <a:solidFill>
                          <a:srgbClr val="0070C0"/>
                        </a:solidFill>
                        <a:latin typeface="Cambria Math"/>
                      </a:rPr>
                      <m:t>   </m:t>
                    </m:r>
                    <m:r>
                      <a:rPr lang="de-DE" sz="2100" i="1" dirty="0">
                        <a:solidFill>
                          <a:srgbClr val="0070C0"/>
                        </a:solidFill>
                        <a:latin typeface="Cambria Math"/>
                      </a:rPr>
                      <m:t> </m:t>
                    </m:r>
                  </m:oMath>
                </a14:m>
                <a:r>
                  <a:rPr lang="de-DE" sz="2100" dirty="0">
                    <a:solidFill>
                      <a:srgbClr val="0070C0"/>
                    </a:solidFill>
                    <a:latin typeface="+mn-lt"/>
                  </a:rPr>
                  <a:t>for all  </a:t>
                </a:r>
                <a14:m>
                  <m:oMath xmlns:m="http://schemas.openxmlformats.org/officeDocument/2006/math">
                    <m:r>
                      <a:rPr lang="en-US" sz="2100" b="0" i="1" dirty="0" smtClean="0">
                        <a:solidFill>
                          <a:srgbClr val="0070C0"/>
                        </a:solidFill>
                        <a:latin typeface="Cambria Math"/>
                      </a:rPr>
                      <m:t>𝑥</m:t>
                    </m:r>
                  </m:oMath>
                </a14:m>
                <a:r>
                  <a:rPr lang="de-DE" sz="2100" i="1" dirty="0">
                    <a:solidFill>
                      <a:srgbClr val="0070C0"/>
                    </a:solidFill>
                  </a:rPr>
                  <a:t>.             </a:t>
                </a:r>
                <a14:m>
                  <m:oMath xmlns:m="http://schemas.openxmlformats.org/officeDocument/2006/math">
                    <m:r>
                      <a:rPr lang="en-US" sz="2100" i="1" dirty="0">
                        <a:solidFill>
                          <a:srgbClr val="0070C0"/>
                        </a:solidFill>
                        <a:latin typeface="Cambria Math"/>
                      </a:rPr>
                      <m:t>(</m:t>
                    </m:r>
                    <m:r>
                      <a:rPr lang="en-US" sz="2100" b="0" i="1" dirty="0" smtClean="0">
                        <a:solidFill>
                          <a:srgbClr val="0070C0"/>
                        </a:solidFill>
                        <a:latin typeface="Cambria Math"/>
                      </a:rPr>
                      <m:t>∗</m:t>
                    </m:r>
                    <m:r>
                      <a:rPr lang="en-US" sz="2100" i="1" dirty="0">
                        <a:solidFill>
                          <a:srgbClr val="0070C0"/>
                        </a:solidFill>
                        <a:latin typeface="Cambria Math"/>
                      </a:rPr>
                      <m:t>∗)</m:t>
                    </m:r>
                  </m:oMath>
                </a14:m>
                <a:endParaRPr lang="en-US" sz="2100" dirty="0" smtClean="0">
                  <a:latin typeface="+mn-lt"/>
                </a:endParaRPr>
              </a:p>
              <a:p>
                <a:pPr marL="342900" indent="-342900" algn="just">
                  <a:buFont typeface="Arial" pitchFamily="34" charset="0"/>
                  <a:buChar char="•"/>
                </a:pPr>
                <a:endParaRPr lang="en-US" sz="1000" dirty="0" smtClean="0">
                  <a:latin typeface="+mn-lt"/>
                </a:endParaRPr>
              </a:p>
              <a:p>
                <a:pPr marL="342900" indent="-342900" algn="just">
                  <a:buFont typeface="Arial" pitchFamily="34" charset="0"/>
                  <a:buChar char="•"/>
                </a:pPr>
                <a:r>
                  <a:rPr lang="en-US" sz="2100" dirty="0" smtClean="0">
                    <a:latin typeface="+mn-lt"/>
                  </a:rPr>
                  <a:t>For </a:t>
                </a:r>
                <a14:m>
                  <m:oMath xmlns:m="http://schemas.openxmlformats.org/officeDocument/2006/math">
                    <m:r>
                      <a:rPr lang="en-US" sz="2100" b="0" i="1" smtClean="0">
                        <a:latin typeface="Cambria Math"/>
                      </a:rPr>
                      <m:t>𝑘</m:t>
                    </m:r>
                    <m:r>
                      <a:rPr lang="en-US" sz="2100" b="0" i="1" smtClean="0">
                        <a:latin typeface="Cambria Math"/>
                      </a:rPr>
                      <m:t>=1,</m:t>
                    </m:r>
                  </m:oMath>
                </a14:m>
                <a:r>
                  <a:rPr lang="en-US" sz="2100" dirty="0" smtClean="0">
                    <a:latin typeface="+mn-lt"/>
                  </a:rPr>
                  <a:t> we get the </a:t>
                </a:r>
                <a:r>
                  <a:rPr lang="en-US" sz="2100" b="1" dirty="0">
                    <a:solidFill>
                      <a:srgbClr val="0070C0"/>
                    </a:solidFill>
                    <a:latin typeface="+mn-lt"/>
                  </a:rPr>
                  <a:t>fundamental period </a:t>
                </a:r>
                <a:r>
                  <a:rPr lang="en-US" sz="2100" dirty="0">
                    <a:latin typeface="+mn-lt"/>
                  </a:rPr>
                  <a:t>of </a:t>
                </a:r>
                <a14:m>
                  <m:oMath xmlns:m="http://schemas.openxmlformats.org/officeDocument/2006/math">
                    <m:r>
                      <a:rPr lang="en-US" sz="2100" i="1" dirty="0" smtClean="0">
                        <a:latin typeface="Cambria Math"/>
                      </a:rPr>
                      <m:t>𝑥</m:t>
                    </m:r>
                    <m:d>
                      <m:dPr>
                        <m:ctrlPr>
                          <a:rPr lang="en-US" sz="2100" i="1" dirty="0" smtClean="0">
                            <a:latin typeface="Cambria Math"/>
                          </a:rPr>
                        </m:ctrlPr>
                      </m:dPr>
                      <m:e>
                        <m:r>
                          <a:rPr lang="en-US" sz="2100" i="1" dirty="0" smtClean="0">
                            <a:latin typeface="Cambria Math"/>
                          </a:rPr>
                          <m:t>𝑡</m:t>
                        </m:r>
                      </m:e>
                    </m:d>
                    <m:r>
                      <a:rPr lang="en-US" sz="2100" b="0" i="1" dirty="0" smtClean="0">
                        <a:latin typeface="Cambria Math"/>
                      </a:rPr>
                      <m:t>.</m:t>
                    </m:r>
                  </m:oMath>
                </a14:m>
                <a:r>
                  <a:rPr lang="en-US" sz="2100" i="1" dirty="0">
                    <a:latin typeface="+mn-lt"/>
                  </a:rPr>
                  <a:t> </a:t>
                </a:r>
                <a:r>
                  <a:rPr lang="en-US" sz="2100" dirty="0" smtClean="0">
                    <a:latin typeface="+mn-lt"/>
                  </a:rPr>
                  <a:t>It</a:t>
                </a:r>
                <a:r>
                  <a:rPr lang="en-US" sz="2100" i="1" dirty="0" smtClean="0">
                    <a:latin typeface="+mn-lt"/>
                  </a:rPr>
                  <a:t> </a:t>
                </a:r>
                <a:r>
                  <a:rPr lang="en-US" sz="2100" dirty="0" smtClean="0">
                    <a:latin typeface="+mn-lt"/>
                  </a:rPr>
                  <a:t>is </a:t>
                </a:r>
                <a:r>
                  <a:rPr lang="en-US" sz="2100" dirty="0">
                    <a:latin typeface="+mn-lt"/>
                  </a:rPr>
                  <a:t>the minimum positive, nonzero value of </a:t>
                </a:r>
                <a14:m>
                  <m:oMath xmlns:m="http://schemas.openxmlformats.org/officeDocument/2006/math">
                    <m:r>
                      <a:rPr lang="en-US" sz="2100" i="1" dirty="0" smtClean="0">
                        <a:latin typeface="Cambria Math"/>
                      </a:rPr>
                      <m:t>𝑇</m:t>
                    </m:r>
                    <m:r>
                      <a:rPr lang="en-US" sz="2100" i="1" dirty="0" smtClean="0">
                        <a:latin typeface="Cambria Math"/>
                      </a:rPr>
                      <m:t> </m:t>
                    </m:r>
                  </m:oMath>
                </a14:m>
                <a:r>
                  <a:rPr lang="en-US" sz="2100" dirty="0" smtClean="0">
                    <a:latin typeface="+mn-lt"/>
                  </a:rPr>
                  <a:t>for</a:t>
                </a:r>
                <a:r>
                  <a:rPr lang="en-US" sz="2100" i="1" dirty="0" smtClean="0">
                    <a:latin typeface="+mn-lt"/>
                  </a:rPr>
                  <a:t> </a:t>
                </a:r>
                <a:r>
                  <a:rPr lang="en-US" sz="2100" dirty="0" smtClean="0">
                    <a:latin typeface="+mn-lt"/>
                  </a:rPr>
                  <a:t>which </a:t>
                </a:r>
                <a14:m>
                  <m:oMath xmlns:m="http://schemas.openxmlformats.org/officeDocument/2006/math">
                    <m:r>
                      <a:rPr lang="en-US" sz="2100" i="1" dirty="0" smtClean="0">
                        <a:latin typeface="Cambria Math"/>
                      </a:rPr>
                      <m:t>(∗)</m:t>
                    </m:r>
                  </m:oMath>
                </a14:m>
                <a:r>
                  <a:rPr lang="en-US" sz="2100" dirty="0" smtClean="0">
                    <a:latin typeface="+mn-lt"/>
                  </a:rPr>
                  <a:t> </a:t>
                </a:r>
                <a:r>
                  <a:rPr lang="en-US" sz="2100" dirty="0">
                    <a:latin typeface="+mn-lt"/>
                  </a:rPr>
                  <a:t>is satisfied, and the value</a:t>
                </a:r>
                <a:r>
                  <a:rPr lang="en-US" sz="2100" dirty="0" smtClean="0">
                    <a:latin typeface="+mn-lt"/>
                  </a:rPr>
                  <a:t> </a:t>
                </a:r>
                <a14:m>
                  <m:oMath xmlns:m="http://schemas.openxmlformats.org/officeDocument/2006/math">
                    <m:r>
                      <a:rPr lang="en-US" sz="2100" i="1">
                        <a:solidFill>
                          <a:srgbClr val="0070C0"/>
                        </a:solidFill>
                        <a:latin typeface="Cambria Math"/>
                        <a:ea typeface="Cambria Math"/>
                      </a:rPr>
                      <m:t>𝜔</m:t>
                    </m:r>
                    <m:r>
                      <a:rPr lang="en-US" sz="2100" i="1" dirty="0" smtClean="0">
                        <a:solidFill>
                          <a:srgbClr val="0070C0"/>
                        </a:solidFill>
                        <a:latin typeface="Cambria Math"/>
                      </a:rPr>
                      <m:t>=2</m:t>
                    </m:r>
                    <m:r>
                      <a:rPr lang="en-US" sz="2100" i="1" dirty="0" smtClean="0">
                        <a:solidFill>
                          <a:srgbClr val="0070C0"/>
                        </a:solidFill>
                        <a:latin typeface="Cambria Math"/>
                        <a:ea typeface="Cambria Math"/>
                      </a:rPr>
                      <m:t>𝜋</m:t>
                    </m:r>
                    <m:r>
                      <a:rPr lang="en-US" sz="2100" b="0" i="1" dirty="0" smtClean="0">
                        <a:solidFill>
                          <a:srgbClr val="0070C0"/>
                        </a:solidFill>
                        <a:latin typeface="Cambria Math"/>
                        <a:ea typeface="Cambria Math"/>
                      </a:rPr>
                      <m:t>/</m:t>
                    </m:r>
                    <m:r>
                      <a:rPr lang="en-US" sz="2100" i="1" dirty="0" smtClean="0">
                        <a:solidFill>
                          <a:srgbClr val="0070C0"/>
                        </a:solidFill>
                        <a:latin typeface="Cambria Math"/>
                      </a:rPr>
                      <m:t>𝑇</m:t>
                    </m:r>
                    <m:r>
                      <a:rPr lang="en-US" sz="2100" i="1" dirty="0" smtClean="0">
                        <a:solidFill>
                          <a:srgbClr val="0070C0"/>
                        </a:solidFill>
                        <a:latin typeface="Cambria Math"/>
                      </a:rPr>
                      <m:t> </m:t>
                    </m:r>
                  </m:oMath>
                </a14:m>
                <a:r>
                  <a:rPr lang="en-US" sz="2100" dirty="0">
                    <a:latin typeface="+mn-lt"/>
                  </a:rPr>
                  <a:t>is referred to as the </a:t>
                </a:r>
                <a:r>
                  <a:rPr lang="en-US" sz="2100" b="1" dirty="0">
                    <a:solidFill>
                      <a:srgbClr val="0070C0"/>
                    </a:solidFill>
                    <a:latin typeface="+mn-lt"/>
                  </a:rPr>
                  <a:t>fundamental </a:t>
                </a:r>
                <a:r>
                  <a:rPr lang="en-US" sz="2100" b="1" dirty="0" smtClean="0">
                    <a:solidFill>
                      <a:srgbClr val="0070C0"/>
                    </a:solidFill>
                    <a:latin typeface="+mn-lt"/>
                  </a:rPr>
                  <a:t>frequency</a:t>
                </a:r>
                <a:r>
                  <a:rPr lang="en-US" sz="2100" dirty="0" smtClean="0">
                    <a:solidFill>
                      <a:srgbClr val="0070C0"/>
                    </a:solidFill>
                    <a:latin typeface="+mn-lt"/>
                  </a:rPr>
                  <a:t>.</a:t>
                </a:r>
              </a:p>
              <a:p>
                <a:pPr marL="342900" indent="-342900" algn="just">
                  <a:buFont typeface="Arial" pitchFamily="34" charset="0"/>
                  <a:buChar char="•"/>
                </a:pPr>
                <a:endParaRPr lang="en-US" sz="1000" dirty="0">
                  <a:latin typeface="+mn-lt"/>
                  <a:cs typeface="Cordia New" pitchFamily="34" charset="-34"/>
                </a:endParaRPr>
              </a:p>
              <a:p>
                <a:pPr marL="342900" indent="-342900" algn="just">
                  <a:buFont typeface="Arial" pitchFamily="34" charset="0"/>
                  <a:buChar char="•"/>
                </a:pPr>
                <a:r>
                  <a:rPr lang="en-US" sz="2100" dirty="0" smtClean="0">
                    <a:latin typeface="Calibri" pitchFamily="34" charset="0"/>
                    <a:cs typeface="Cordia New" pitchFamily="34" charset="-34"/>
                  </a:rPr>
                  <a:t>All other </a:t>
                </a:r>
                <a:r>
                  <a:rPr lang="en-US" sz="2100" dirty="0">
                    <a:latin typeface="Calibri" pitchFamily="34" charset="0"/>
                    <a:cs typeface="Cordia New" pitchFamily="34" charset="-34"/>
                  </a:rPr>
                  <a:t>frequencies in the signal </a:t>
                </a:r>
                <a:r>
                  <a:rPr lang="en-US" sz="2100" dirty="0" smtClean="0">
                    <a:latin typeface="Calibri" pitchFamily="34" charset="0"/>
                    <a:cs typeface="Cordia New" pitchFamily="34" charset="-34"/>
                  </a:rPr>
                  <a:t>are </a:t>
                </a:r>
                <a:r>
                  <a:rPr lang="en-US" sz="2100" dirty="0">
                    <a:latin typeface="Calibri" pitchFamily="34" charset="0"/>
                    <a:cs typeface="Cordia New" pitchFamily="34" charset="-34"/>
                  </a:rPr>
                  <a:t>integer multiples of </a:t>
                </a:r>
                <a:r>
                  <a:rPr lang="en-US" sz="2100" dirty="0" smtClean="0">
                    <a:latin typeface="Calibri" pitchFamily="34" charset="0"/>
                    <a:cs typeface="Cordia New" pitchFamily="34" charset="-34"/>
                  </a:rPr>
                  <a:t>the fundamental frequency. </a:t>
                </a:r>
                <a:r>
                  <a:rPr lang="en-US" sz="2100" dirty="0">
                    <a:latin typeface="Calibri" pitchFamily="34" charset="0"/>
                    <a:cs typeface="Cordia New" pitchFamily="34" charset="-34"/>
                  </a:rPr>
                  <a:t>These various components are referred to as </a:t>
                </a:r>
                <a:r>
                  <a:rPr lang="en-US" sz="2100" b="1" dirty="0" smtClean="0">
                    <a:solidFill>
                      <a:srgbClr val="0070C0"/>
                    </a:solidFill>
                    <a:latin typeface="Calibri" pitchFamily="34" charset="0"/>
                    <a:cs typeface="Cordia New" pitchFamily="34" charset="-34"/>
                  </a:rPr>
                  <a:t>harmonics</a:t>
                </a:r>
                <a:r>
                  <a:rPr lang="en-US" sz="2100" b="1" dirty="0" smtClean="0">
                    <a:latin typeface="Calibri" pitchFamily="34" charset="0"/>
                    <a:cs typeface="Cordia New" pitchFamily="34" charset="-34"/>
                  </a:rPr>
                  <a:t>,</a:t>
                </a:r>
                <a:r>
                  <a:rPr lang="en-US" sz="2100" dirty="0" smtClean="0">
                    <a:solidFill>
                      <a:srgbClr val="FF0000"/>
                    </a:solidFill>
                    <a:latin typeface="Calibri" pitchFamily="34" charset="0"/>
                    <a:cs typeface="Cordia New" pitchFamily="34" charset="-34"/>
                  </a:rPr>
                  <a:t> </a:t>
                </a:r>
                <a:r>
                  <a:rPr lang="en-US" sz="2100" dirty="0" smtClean="0">
                    <a:latin typeface="Calibri" pitchFamily="34" charset="0"/>
                    <a:cs typeface="Cordia New" pitchFamily="34" charset="-34"/>
                  </a:rPr>
                  <a:t>with the</a:t>
                </a:r>
                <a:r>
                  <a:rPr lang="en-US" sz="2100" dirty="0" smtClean="0">
                    <a:solidFill>
                      <a:srgbClr val="0070C0"/>
                    </a:solidFill>
                    <a:latin typeface="Calibri" pitchFamily="34" charset="0"/>
                    <a:cs typeface="Cordia New" pitchFamily="34" charset="-34"/>
                  </a:rPr>
                  <a:t> </a:t>
                </a:r>
                <a:r>
                  <a:rPr lang="en-US" sz="2100" b="1" dirty="0" smtClean="0">
                    <a:solidFill>
                      <a:srgbClr val="0070C0"/>
                    </a:solidFill>
                    <a:latin typeface="Calibri" pitchFamily="34" charset="0"/>
                    <a:cs typeface="Cordia New" pitchFamily="34" charset="-34"/>
                  </a:rPr>
                  <a:t>order</a:t>
                </a:r>
                <a:r>
                  <a:rPr lang="en-US" sz="2100" dirty="0" smtClean="0">
                    <a:solidFill>
                      <a:srgbClr val="0070C0"/>
                    </a:solidFill>
                    <a:latin typeface="Calibri" pitchFamily="34" charset="0"/>
                    <a:cs typeface="Cordia New" pitchFamily="34" charset="-34"/>
                  </a:rPr>
                  <a:t> </a:t>
                </a:r>
                <a:r>
                  <a:rPr lang="en-US" sz="2100" dirty="0" smtClean="0">
                    <a:latin typeface="Calibri" pitchFamily="34" charset="0"/>
                    <a:cs typeface="Cordia New" pitchFamily="34" charset="-34"/>
                  </a:rPr>
                  <a:t>of a given harmonic indicated by the ratio of its frequency to the fundamental frequency.</a:t>
                </a:r>
                <a:endParaRPr lang="th-TH" sz="2100" dirty="0">
                  <a:solidFill>
                    <a:srgbClr val="0070C0"/>
                  </a:solidFill>
                  <a:latin typeface="+mn-lt"/>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96215" y="571170"/>
                <a:ext cx="11668258" cy="5647700"/>
              </a:xfrm>
              <a:prstGeom prst="rect">
                <a:avLst/>
              </a:prstGeom>
              <a:blipFill rotWithShape="1">
                <a:blip r:embed="rId2"/>
                <a:stretch>
                  <a:fillRect l="-522" t="-648" r="-627" b="-6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296214" y="120410"/>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smtClean="0">
                <a:solidFill>
                  <a:srgbClr val="0070C0"/>
                </a:solidFill>
                <a:latin typeface="+mn-lt"/>
              </a:rPr>
              <a:t>Background Knowledge:</a:t>
            </a:r>
            <a:endParaRPr lang="en-US" sz="3400" b="1" dirty="0">
              <a:solidFill>
                <a:srgbClr val="0070C0"/>
              </a:solidFill>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190520" y="1942920"/>
              <a:ext cx="10773360" cy="3286440"/>
            </p14:xfrm>
          </p:contentPart>
        </mc:Choice>
        <mc:Fallback xmlns="">
          <p:pic>
            <p:nvPicPr>
              <p:cNvPr id="2" name="Ink 1"/>
              <p:cNvPicPr/>
              <p:nvPr/>
            </p:nvPicPr>
            <p:blipFill>
              <a:blip r:embed="rId4"/>
              <a:stretch>
                <a:fillRect/>
              </a:stretch>
            </p:blipFill>
            <p:spPr>
              <a:xfrm>
                <a:off x="1181160" y="1933560"/>
                <a:ext cx="10792080" cy="3305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267160" y="3781440"/>
              <a:ext cx="6753600" cy="2924280"/>
            </p14:xfrm>
          </p:contentPart>
        </mc:Choice>
        <mc:Fallback xmlns="">
          <p:pic>
            <p:nvPicPr>
              <p:cNvPr id="4" name="Ink 3"/>
              <p:cNvPicPr/>
              <p:nvPr/>
            </p:nvPicPr>
            <p:blipFill>
              <a:blip r:embed="rId6"/>
              <a:stretch>
                <a:fillRect/>
              </a:stretch>
            </p:blipFill>
            <p:spPr>
              <a:xfrm>
                <a:off x="5257800" y="3772080"/>
                <a:ext cx="6772320" cy="2943000"/>
              </a:xfrm>
              <a:prstGeom prst="rect">
                <a:avLst/>
              </a:prstGeom>
            </p:spPr>
          </p:pic>
        </mc:Fallback>
      </mc:AlternateContent>
    </p:spTree>
    <p:extLst>
      <p:ext uri="{BB962C8B-B14F-4D97-AF65-F5344CB8AC3E}">
        <p14:creationId xmlns:p14="http://schemas.microsoft.com/office/powerpoint/2010/main" val="13786164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193179" y="541511"/>
                <a:ext cx="11874323" cy="57642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100" dirty="0">
                    <a:solidFill>
                      <a:prstClr val="black"/>
                    </a:solidFill>
                    <a:latin typeface="Calibri"/>
                  </a:rPr>
                  <a:t>To develop the complex form of the trigonometric Fourier series we use:</a:t>
                </a:r>
              </a:p>
              <a:p>
                <a:pPr/>
                <a14:m>
                  <m:oMathPara xmlns:m="http://schemas.openxmlformats.org/officeDocument/2006/math">
                    <m:oMathParaPr>
                      <m:jc m:val="centerGroup"/>
                    </m:oMathParaPr>
                    <m:oMath xmlns:m="http://schemas.openxmlformats.org/officeDocument/2006/math">
                      <m:r>
                        <m:rPr>
                          <m:sty m:val="p"/>
                        </m:rPr>
                        <a:rPr lang="en-US" sz="2000" smtClean="0">
                          <a:solidFill>
                            <a:srgbClr val="0070C0"/>
                          </a:solidFill>
                          <a:latin typeface="Cambria Math"/>
                          <a:cs typeface="Cordia New" pitchFamily="34" charset="-34"/>
                        </a:rPr>
                        <m:t>sin</m:t>
                      </m:r>
                      <m:r>
                        <a:rPr lang="en-US" sz="2000" i="1" smtClean="0">
                          <a:solidFill>
                            <a:srgbClr val="0070C0"/>
                          </a:solidFill>
                          <a:latin typeface="Cambria Math"/>
                          <a:cs typeface="Cordia New" pitchFamily="34" charset="-34"/>
                        </a:rPr>
                        <m:t> </m:t>
                      </m:r>
                      <m:d>
                        <m:dPr>
                          <m:ctrlPr>
                            <a:rPr lang="en-US" sz="2000" i="1" smtClean="0">
                              <a:solidFill>
                                <a:srgbClr val="0070C0"/>
                              </a:solidFill>
                              <a:latin typeface="Cambria Math"/>
                              <a:cs typeface="Cordia New" pitchFamily="34" charset="-34"/>
                            </a:rPr>
                          </m:ctrlPr>
                        </m:dPr>
                        <m:e>
                          <m:r>
                            <a:rPr lang="en-US" sz="2000" i="1" smtClean="0">
                              <a:solidFill>
                                <a:srgbClr val="0070C0"/>
                              </a:solidFill>
                              <a:latin typeface="Cambria Math"/>
                              <a:cs typeface="Cordia New" pitchFamily="34" charset="-34"/>
                            </a:rPr>
                            <m:t>𝑘</m:t>
                          </m:r>
                          <m:r>
                            <a:rPr lang="en-US" sz="2000" i="1" smtClean="0">
                              <a:solidFill>
                                <a:srgbClr val="0070C0"/>
                              </a:solidFill>
                              <a:latin typeface="Cambria Math"/>
                              <a:ea typeface="Cambria Math"/>
                              <a:cs typeface="Cordia New" pitchFamily="34" charset="-34"/>
                            </a:rPr>
                            <m:t>𝜔</m:t>
                          </m:r>
                          <m:r>
                            <a:rPr lang="en-US" sz="2000" i="1" smtClean="0">
                              <a:solidFill>
                                <a:srgbClr val="0070C0"/>
                              </a:solidFill>
                              <a:latin typeface="Cambria Math"/>
                              <a:ea typeface="Cambria Math"/>
                              <a:cs typeface="Cordia New" pitchFamily="34" charset="-34"/>
                            </a:rPr>
                            <m:t>𝑥</m:t>
                          </m:r>
                        </m:e>
                      </m:d>
                      <m:r>
                        <a:rPr lang="en-US" sz="2000" i="1" smtClean="0">
                          <a:solidFill>
                            <a:srgbClr val="0070C0"/>
                          </a:solidFill>
                          <a:latin typeface="Cambria Math"/>
                          <a:cs typeface="Cordia New" pitchFamily="34" charset="-34"/>
                        </a:rPr>
                        <m:t>=</m:t>
                      </m:r>
                      <m:f>
                        <m:fPr>
                          <m:ctrlPr>
                            <a:rPr lang="en-US" sz="2000" i="1" smtClean="0">
                              <a:solidFill>
                                <a:srgbClr val="0070C0"/>
                              </a:solidFill>
                              <a:latin typeface="Cambria Math"/>
                              <a:cs typeface="Cordia New" pitchFamily="34" charset="-34"/>
                            </a:rPr>
                          </m:ctrlPr>
                        </m:fPr>
                        <m:num>
                          <m:sSup>
                            <m:sSupPr>
                              <m:ctrlPr>
                                <a:rPr lang="en-US" sz="2000" i="1" smtClean="0">
                                  <a:solidFill>
                                    <a:srgbClr val="0070C0"/>
                                  </a:solidFill>
                                  <a:latin typeface="Cambria Math"/>
                                  <a:cs typeface="Cordia New" pitchFamily="34" charset="-34"/>
                                </a:rPr>
                              </m:ctrlPr>
                            </m:sSupPr>
                            <m:e>
                              <m:r>
                                <a:rPr lang="en-US" sz="2000" i="1" smtClean="0">
                                  <a:solidFill>
                                    <a:srgbClr val="0070C0"/>
                                  </a:solidFill>
                                  <a:latin typeface="Cambria Math"/>
                                  <a:cs typeface="Cordia New" pitchFamily="34" charset="-34"/>
                                </a:rPr>
                                <m:t>𝑒</m:t>
                              </m:r>
                            </m:e>
                            <m:sup>
                              <m:r>
                                <a:rPr lang="en-US" sz="2000" i="1" smtClean="0">
                                  <a:solidFill>
                                    <a:srgbClr val="0070C0"/>
                                  </a:solidFill>
                                  <a:latin typeface="Cambria Math"/>
                                  <a:cs typeface="Cordia New" pitchFamily="34" charset="-34"/>
                                </a:rPr>
                                <m:t>𝑖𝑘</m:t>
                              </m:r>
                              <m:r>
                                <a:rPr lang="en-US" sz="2000" i="1" smtClean="0">
                                  <a:solidFill>
                                    <a:srgbClr val="0070C0"/>
                                  </a:solidFill>
                                  <a:latin typeface="Cambria Math"/>
                                  <a:ea typeface="Cambria Math"/>
                                  <a:cs typeface="Cordia New" pitchFamily="34" charset="-34"/>
                                </a:rPr>
                                <m:t>𝜔</m:t>
                              </m:r>
                              <m:r>
                                <a:rPr lang="en-US" sz="2000" i="1" smtClean="0">
                                  <a:solidFill>
                                    <a:srgbClr val="0070C0"/>
                                  </a:solidFill>
                                  <a:latin typeface="Cambria Math"/>
                                  <a:ea typeface="Cambria Math"/>
                                  <a:cs typeface="Cordia New" pitchFamily="34" charset="-34"/>
                                </a:rPr>
                                <m:t>𝑥</m:t>
                              </m:r>
                            </m:sup>
                          </m:sSup>
                          <m:r>
                            <a:rPr lang="en-US" sz="2000" i="1" smtClean="0">
                              <a:solidFill>
                                <a:srgbClr val="0070C0"/>
                              </a:solidFill>
                              <a:latin typeface="Cambria Math"/>
                              <a:cs typeface="Cordia New" pitchFamily="34" charset="-34"/>
                            </a:rPr>
                            <m:t>−</m:t>
                          </m:r>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smtClean="0">
                                  <a:solidFill>
                                    <a:srgbClr val="0070C0"/>
                                  </a:solidFill>
                                  <a:latin typeface="Cambria Math"/>
                                  <a:cs typeface="Cordia New" pitchFamily="34" charset="-34"/>
                                </a:rPr>
                                <m:t>−</m:t>
                              </m:r>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num>
                        <m:den>
                          <m:r>
                            <a:rPr lang="en-US" sz="2000" i="1" smtClean="0">
                              <a:solidFill>
                                <a:srgbClr val="0070C0"/>
                              </a:solidFill>
                              <a:latin typeface="Cambria Math"/>
                              <a:cs typeface="Cordia New" pitchFamily="34" charset="-34"/>
                            </a:rPr>
                            <m:t>2</m:t>
                          </m:r>
                          <m:r>
                            <a:rPr lang="en-US" sz="2000" i="1" smtClean="0">
                              <a:solidFill>
                                <a:srgbClr val="0070C0"/>
                              </a:solidFill>
                              <a:latin typeface="Cambria Math"/>
                              <a:cs typeface="Cordia New" pitchFamily="34" charset="-34"/>
                            </a:rPr>
                            <m:t>𝑖</m:t>
                          </m:r>
                        </m:den>
                      </m:f>
                      <m:r>
                        <a:rPr lang="en-US" sz="2000" i="1">
                          <a:solidFill>
                            <a:srgbClr val="0070C0"/>
                          </a:solidFill>
                          <a:latin typeface="Cambria Math"/>
                          <a:cs typeface="Cordia New" pitchFamily="34" charset="-34"/>
                        </a:rPr>
                        <m:t> </m:t>
                      </m:r>
                      <m:r>
                        <a:rPr lang="en-US" sz="2000" i="1">
                          <a:solidFill>
                            <a:prstClr val="black"/>
                          </a:solidFill>
                          <a:latin typeface="Cambria Math"/>
                          <a:cs typeface="Cordia New" pitchFamily="34" charset="-34"/>
                        </a:rPr>
                        <m:t>       </m:t>
                      </m:r>
                      <m:r>
                        <m:rPr>
                          <m:sty m:val="p"/>
                        </m:rPr>
                        <a:rPr lang="en-US" sz="2000">
                          <a:solidFill>
                            <a:prstClr val="black"/>
                          </a:solidFill>
                          <a:latin typeface="Cambria Math"/>
                          <a:cs typeface="Cordia New" pitchFamily="34" charset="-34"/>
                        </a:rPr>
                        <m:t>and</m:t>
                      </m:r>
                      <m:r>
                        <a:rPr lang="en-US" sz="2000" i="1" smtClean="0">
                          <a:solidFill>
                            <a:prstClr val="black"/>
                          </a:solidFill>
                          <a:latin typeface="Cambria Math"/>
                          <a:cs typeface="Cordia New" pitchFamily="34" charset="-34"/>
                        </a:rPr>
                        <m:t>       </m:t>
                      </m:r>
                      <m:r>
                        <m:rPr>
                          <m:sty m:val="p"/>
                        </m:rPr>
                        <a:rPr lang="en-US" sz="2000" smtClean="0">
                          <a:solidFill>
                            <a:srgbClr val="0070C0"/>
                          </a:solidFill>
                          <a:latin typeface="Cambria Math"/>
                          <a:cs typeface="Cordia New" pitchFamily="34" charset="-34"/>
                        </a:rPr>
                        <m:t>cos</m:t>
                      </m:r>
                      <m:r>
                        <a:rPr lang="en-US" sz="2000" i="1">
                          <a:solidFill>
                            <a:srgbClr val="0070C0"/>
                          </a:solidFill>
                          <a:latin typeface="Cambria Math"/>
                          <a:cs typeface="Cordia New" pitchFamily="34" charset="-34"/>
                        </a:rPr>
                        <m:t> </m:t>
                      </m:r>
                      <m:d>
                        <m:dPr>
                          <m:ctrlPr>
                            <a:rPr lang="en-US" sz="2000" i="1">
                              <a:solidFill>
                                <a:srgbClr val="0070C0"/>
                              </a:solidFill>
                              <a:latin typeface="Cambria Math"/>
                              <a:cs typeface="Cordia New" pitchFamily="34" charset="-34"/>
                            </a:rPr>
                          </m:ctrlPr>
                        </m:dPr>
                        <m:e>
                          <m:r>
                            <a:rPr lang="en-US" sz="2000" i="1">
                              <a:solidFill>
                                <a:srgbClr val="0070C0"/>
                              </a:solidFill>
                              <a:latin typeface="Cambria Math"/>
                              <a:cs typeface="Cordia New" pitchFamily="34" charset="-34"/>
                            </a:rPr>
                            <m:t>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e>
                      </m:d>
                      <m:r>
                        <a:rPr lang="en-US" sz="2000" i="1">
                          <a:solidFill>
                            <a:srgbClr val="0070C0"/>
                          </a:solidFill>
                          <a:latin typeface="Cambria Math"/>
                          <a:cs typeface="Cordia New" pitchFamily="34" charset="-34"/>
                        </a:rPr>
                        <m:t>=</m:t>
                      </m:r>
                      <m:f>
                        <m:fPr>
                          <m:ctrlPr>
                            <a:rPr lang="en-US" sz="2000" i="1">
                              <a:solidFill>
                                <a:srgbClr val="0070C0"/>
                              </a:solidFill>
                              <a:latin typeface="Cambria Math"/>
                              <a:cs typeface="Cordia New" pitchFamily="34" charset="-34"/>
                            </a:rPr>
                          </m:ctrlPr>
                        </m:fPr>
                        <m:num>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r>
                            <a:rPr lang="en-US" sz="2000" i="1" smtClean="0">
                              <a:solidFill>
                                <a:srgbClr val="0070C0"/>
                              </a:solidFill>
                              <a:latin typeface="Cambria Math"/>
                              <a:cs typeface="Cordia New" pitchFamily="34" charset="-34"/>
                            </a:rPr>
                            <m:t>+</m:t>
                          </m:r>
                          <m:sSup>
                            <m:sSupPr>
                              <m:ctrlPr>
                                <a:rPr lang="en-US" sz="2000" i="1">
                                  <a:solidFill>
                                    <a:srgbClr val="0070C0"/>
                                  </a:solidFill>
                                  <a:latin typeface="Cambria Math"/>
                                  <a:cs typeface="Cordia New" pitchFamily="34" charset="-34"/>
                                </a:rPr>
                              </m:ctrlPr>
                            </m:sSupPr>
                            <m:e>
                              <m:r>
                                <a:rPr lang="en-US" sz="2000" i="1">
                                  <a:solidFill>
                                    <a:srgbClr val="0070C0"/>
                                  </a:solidFill>
                                  <a:latin typeface="Cambria Math"/>
                                  <a:cs typeface="Cordia New" pitchFamily="34" charset="-34"/>
                                </a:rPr>
                                <m:t>𝑒</m:t>
                              </m:r>
                            </m:e>
                            <m:sup>
                              <m:r>
                                <a:rPr lang="en-US" sz="2000" i="1">
                                  <a:solidFill>
                                    <a:srgbClr val="0070C0"/>
                                  </a:solidFill>
                                  <a:latin typeface="Cambria Math"/>
                                  <a:cs typeface="Cordia New" pitchFamily="34" charset="-34"/>
                                </a:rPr>
                                <m:t>−</m:t>
                              </m:r>
                              <m:r>
                                <a:rPr lang="en-US" sz="2000" i="1">
                                  <a:solidFill>
                                    <a:srgbClr val="0070C0"/>
                                  </a:solidFill>
                                  <a:latin typeface="Cambria Math"/>
                                  <a:cs typeface="Cordia New" pitchFamily="34" charset="-34"/>
                                </a:rPr>
                                <m:t>𝑖𝑘</m:t>
                              </m:r>
                              <m:r>
                                <a:rPr lang="en-US" sz="2000" i="1">
                                  <a:solidFill>
                                    <a:srgbClr val="0070C0"/>
                                  </a:solidFill>
                                  <a:latin typeface="Cambria Math"/>
                                  <a:ea typeface="Cambria Math"/>
                                  <a:cs typeface="Cordia New" pitchFamily="34" charset="-34"/>
                                </a:rPr>
                                <m:t>𝜔</m:t>
                              </m:r>
                              <m:r>
                                <a:rPr lang="en-US" sz="2000" i="1">
                                  <a:solidFill>
                                    <a:srgbClr val="0070C0"/>
                                  </a:solidFill>
                                  <a:latin typeface="Cambria Math"/>
                                  <a:ea typeface="Cambria Math"/>
                                  <a:cs typeface="Cordia New" pitchFamily="34" charset="-34"/>
                                </a:rPr>
                                <m:t>𝑥</m:t>
                              </m:r>
                            </m:sup>
                          </m:sSup>
                        </m:num>
                        <m:den>
                          <m:r>
                            <a:rPr lang="en-US" sz="2000" i="1">
                              <a:solidFill>
                                <a:srgbClr val="0070C0"/>
                              </a:solidFill>
                              <a:latin typeface="Cambria Math"/>
                              <a:cs typeface="Cordia New" pitchFamily="34" charset="-34"/>
                            </a:rPr>
                            <m:t>2</m:t>
                          </m:r>
                        </m:den>
                      </m:f>
                    </m:oMath>
                  </m:oMathPara>
                </a14:m>
                <a:endParaRPr lang="en-US" sz="2000" dirty="0">
                  <a:solidFill>
                    <a:prstClr val="black"/>
                  </a:solidFill>
                  <a:latin typeface="Calibri"/>
                  <a:cs typeface="Cordia New" pitchFamily="34" charset="-34"/>
                </a:endParaRPr>
              </a:p>
              <a:p>
                <a:endParaRPr lang="en-US" sz="400" dirty="0">
                  <a:solidFill>
                    <a:prstClr val="black"/>
                  </a:solidFill>
                  <a:latin typeface="Calibri"/>
                  <a:cs typeface="Cordia New" pitchFamily="34" charset="-34"/>
                </a:endParaRPr>
              </a:p>
              <a:p>
                <a:endParaRPr lang="en-US" sz="2100" dirty="0">
                  <a:solidFill>
                    <a:prstClr val="black"/>
                  </a:solidFill>
                  <a:latin typeface="Calibri"/>
                  <a:cs typeface="Cordia New" pitchFamily="34" charset="-34"/>
                </a:endParaRPr>
              </a:p>
              <a:p>
                <a:r>
                  <a:rPr lang="en-US" sz="2100" dirty="0">
                    <a:solidFill>
                      <a:prstClr val="black"/>
                    </a:solidFill>
                    <a:latin typeface="Calibri"/>
                    <a:cs typeface="Cordia New" pitchFamily="34" charset="-34"/>
                  </a:rPr>
                  <a:t>The real and complex Fourier coefficients are connected to each other by means of the relations:</a:t>
                </a:r>
              </a:p>
              <a:p>
                <a:endParaRPr lang="en-US" sz="2100" dirty="0">
                  <a:solidFill>
                    <a:prstClr val="black"/>
                  </a:solidFill>
                  <a:latin typeface="Calibri"/>
                  <a:cs typeface="Cordia New" pitchFamily="34" charset="-34"/>
                </a:endParaRPr>
              </a:p>
              <a:p>
                <a:pPr/>
                <a14:m>
                  <m:oMathPara xmlns:m="http://schemas.openxmlformats.org/officeDocument/2006/math">
                    <m:oMathParaPr>
                      <m:jc m:val="centerGroup"/>
                    </m:oMathParaPr>
                    <m:oMath xmlns:m="http://schemas.openxmlformats.org/officeDocument/2006/math">
                      <m:r>
                        <a:rPr lang="en-US" sz="2100" smtClean="0">
                          <a:solidFill>
                            <a:prstClr val="black"/>
                          </a:solidFill>
                          <a:latin typeface="Cambria Math"/>
                        </a:rPr>
                        <m:t>                                      </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𝑐</m:t>
                          </m:r>
                        </m:e>
                        <m:sub>
                          <m:r>
                            <a:rPr lang="en-US" sz="2100" i="1">
                              <a:solidFill>
                                <a:srgbClr val="0070C0"/>
                              </a:solidFill>
                              <a:latin typeface="Cambria Math"/>
                            </a:rPr>
                            <m:t>0</m:t>
                          </m:r>
                        </m:sub>
                      </m:sSub>
                      <m:r>
                        <a:rPr lang="en-US" sz="2100" i="1" smtClean="0">
                          <a:solidFill>
                            <a:srgbClr val="0070C0"/>
                          </a:solidFill>
                          <a:latin typeface="Cambria Math"/>
                        </a:rPr>
                        <m:t>,           </m:t>
                      </m:r>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r>
                        <a:rPr lang="en-US" sz="2100" i="1" dirty="0">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r>
                            <a:rPr lang="en-US" sz="2100" i="1">
                              <a:solidFill>
                                <a:srgbClr val="0070C0"/>
                              </a:solidFill>
                              <a:latin typeface="Cambria Math"/>
                            </a:rPr>
                            <m:t>𝑖</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num>
                        <m:den>
                          <m:r>
                            <a:rPr lang="en-US" sz="2100" i="1">
                              <a:solidFill>
                                <a:srgbClr val="0070C0"/>
                              </a:solidFill>
                              <a:latin typeface="Cambria Math"/>
                            </a:rPr>
                            <m:t>2</m:t>
                          </m:r>
                        </m:den>
                      </m:f>
                      <m:r>
                        <a:rPr lang="en-US" sz="2100" smtClean="0">
                          <a:solidFill>
                            <a:srgbClr val="0070C0"/>
                          </a:solidFill>
                          <a:latin typeface="Cambria Math"/>
                        </a:rPr>
                        <m:t>       </m:t>
                      </m:r>
                      <m:r>
                        <m:rPr>
                          <m:sty m:val="p"/>
                        </m:rPr>
                        <a:rPr lang="en-US" sz="2100" smtClean="0">
                          <a:solidFill>
                            <a:prstClr val="black"/>
                          </a:solidFill>
                          <a:latin typeface="Cambria Math"/>
                        </a:rPr>
                        <m:t>and</m:t>
                      </m:r>
                      <m:r>
                        <a:rPr lang="en-US" sz="2100" i="1" smtClean="0">
                          <a:solidFill>
                            <a:srgbClr val="0070C0"/>
                          </a:solidFill>
                          <a:latin typeface="Cambria Math"/>
                        </a:rPr>
                        <m:t>         </m:t>
                      </m:r>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smtClean="0">
                              <a:solidFill>
                                <a:srgbClr val="0070C0"/>
                              </a:solidFill>
                              <a:latin typeface="Cambria Math"/>
                            </a:rPr>
                            <m:t>−</m:t>
                          </m:r>
                          <m:r>
                            <a:rPr lang="en-US" sz="2100" i="1" dirty="0">
                              <a:solidFill>
                                <a:srgbClr val="0070C0"/>
                              </a:solidFill>
                              <a:latin typeface="Cambria Math"/>
                            </a:rPr>
                            <m:t>𝑘</m:t>
                          </m:r>
                        </m:sub>
                      </m:sSub>
                      <m:r>
                        <a:rPr lang="en-US" sz="2100" i="1" dirty="0" smtClean="0">
                          <a:solidFill>
                            <a:srgbClr val="0070C0"/>
                          </a:solidFill>
                          <a:latin typeface="Cambria Math"/>
                        </a:rPr>
                        <m:t>=</m:t>
                      </m:r>
                      <m:acc>
                        <m:accPr>
                          <m:chr m:val="̅"/>
                          <m:ctrlPr>
                            <a:rPr lang="en-US" sz="2100" i="1" dirty="0">
                              <a:solidFill>
                                <a:srgbClr val="0070C0"/>
                              </a:solidFill>
                              <a:latin typeface="Cambria Math"/>
                            </a:rPr>
                          </m:ctrlPr>
                        </m:accPr>
                        <m:e>
                          <m:sSub>
                            <m:sSubPr>
                              <m:ctrlPr>
                                <a:rPr lang="en-US" sz="2100" i="1" dirty="0">
                                  <a:solidFill>
                                    <a:srgbClr val="0070C0"/>
                                  </a:solidFill>
                                  <a:latin typeface="Cambria Math"/>
                                </a:rPr>
                              </m:ctrlPr>
                            </m:sSubPr>
                            <m:e>
                              <m:r>
                                <a:rPr lang="en-US" sz="2100" i="1" dirty="0">
                                  <a:solidFill>
                                    <a:srgbClr val="0070C0"/>
                                  </a:solidFill>
                                  <a:latin typeface="Cambria Math"/>
                                </a:rPr>
                                <m:t>𝑐</m:t>
                              </m:r>
                            </m:e>
                            <m:sub>
                              <m:r>
                                <a:rPr lang="en-US" sz="2100" i="1" dirty="0">
                                  <a:solidFill>
                                    <a:srgbClr val="0070C0"/>
                                  </a:solidFill>
                                  <a:latin typeface="Cambria Math"/>
                                </a:rPr>
                                <m:t>𝑘</m:t>
                              </m:r>
                            </m:sub>
                          </m:sSub>
                        </m:e>
                      </m:acc>
                      <m:r>
                        <a:rPr lang="en-US" sz="2100" i="1" dirty="0" smtClean="0">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r>
                            <a:rPr lang="en-US" sz="2100" i="1" smtClean="0">
                              <a:solidFill>
                                <a:srgbClr val="0070C0"/>
                              </a:solidFill>
                              <a:latin typeface="Cambria Math"/>
                            </a:rPr>
                            <m:t>+</m:t>
                          </m:r>
                          <m:r>
                            <a:rPr lang="en-US" sz="2100" i="1">
                              <a:solidFill>
                                <a:srgbClr val="0070C0"/>
                              </a:solidFill>
                              <a:latin typeface="Cambria Math"/>
                            </a:rPr>
                            <m:t>𝑖</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num>
                        <m:den>
                          <m:r>
                            <a:rPr lang="en-US" sz="2100" i="1">
                              <a:solidFill>
                                <a:srgbClr val="0070C0"/>
                              </a:solidFill>
                              <a:latin typeface="Cambria Math"/>
                            </a:rPr>
                            <m:t>2</m:t>
                          </m:r>
                        </m:den>
                      </m:f>
                      <m:r>
                        <a:rPr lang="en-US" sz="2100" i="1" smtClean="0">
                          <a:solidFill>
                            <a:srgbClr val="0070C0"/>
                          </a:solidFill>
                          <a:latin typeface="Cambria Math"/>
                        </a:rPr>
                        <m:t>,          (9)</m:t>
                      </m:r>
                    </m:oMath>
                  </m:oMathPara>
                </a14:m>
                <a:endParaRPr lang="en-US" sz="2100" dirty="0">
                  <a:solidFill>
                    <a:prstClr val="black"/>
                  </a:solidFill>
                  <a:latin typeface="Calibri"/>
                  <a:cs typeface="Cordia New" pitchFamily="34" charset="-34"/>
                </a:endParaRPr>
              </a:p>
              <a:p>
                <a:r>
                  <a:rPr lang="en-US" sz="2100" dirty="0">
                    <a:solidFill>
                      <a:prstClr val="black"/>
                    </a:solidFill>
                    <a:latin typeface="Calibri"/>
                  </a:rPr>
                  <a:t>and </a:t>
                </a:r>
              </a:p>
              <a:p>
                <a:pPr/>
                <a14:m>
                  <m:oMathPara xmlns:m="http://schemas.openxmlformats.org/officeDocument/2006/math">
                    <m:oMathParaPr>
                      <m:jc m:val="centerGroup"/>
                    </m:oMathParaPr>
                    <m:oMath xmlns:m="http://schemas.openxmlformats.org/officeDocument/2006/math">
                      <m:sSub>
                        <m:sSubPr>
                          <m:ctrlPr>
                            <a:rPr lang="en-US" sz="2100" i="1">
                              <a:solidFill>
                                <a:srgbClr val="0070C0"/>
                              </a:solidFill>
                              <a:latin typeface="Cambria Math"/>
                              <a:ea typeface="Cambria Math" pitchFamily="18" charset="0"/>
                            </a:rPr>
                          </m:ctrlPr>
                        </m:sSubPr>
                        <m:e>
                          <m:r>
                            <a:rPr lang="en-US" sz="2100" i="1">
                              <a:solidFill>
                                <a:srgbClr val="0070C0"/>
                              </a:solidFill>
                              <a:latin typeface="Cambria Math" panose="02040503050406030204" pitchFamily="18" charset="0"/>
                              <a:ea typeface="Cambria Math" pitchFamily="18" charset="0"/>
                            </a:rPr>
                            <m:t>𝑎</m:t>
                          </m:r>
                        </m:e>
                        <m:sub>
                          <m:r>
                            <a:rPr lang="en-US" sz="2100" i="1">
                              <a:solidFill>
                                <a:srgbClr val="0070C0"/>
                              </a:solidFill>
                              <a:latin typeface="Cambria Math" panose="02040503050406030204" pitchFamily="18" charset="0"/>
                              <a:ea typeface="Cambria Math" pitchFamily="18" charset="0"/>
                            </a:rPr>
                            <m:t>0</m:t>
                          </m:r>
                        </m:sub>
                      </m:sSub>
                      <m:r>
                        <a:rPr lang="en-US" sz="2100" i="1">
                          <a:solidFill>
                            <a:srgbClr val="0070C0"/>
                          </a:solidFill>
                          <a:latin typeface="Cambria Math" pitchFamily="18" charset="0"/>
                          <a:ea typeface="Cambria Math" pitchFamily="18" charset="0"/>
                        </a:rPr>
                        <m:t>=2</m:t>
                      </m:r>
                      <m:sSub>
                        <m:sSubPr>
                          <m:ctrlPr>
                            <a:rPr lang="en-US" sz="2100" i="1">
                              <a:solidFill>
                                <a:srgbClr val="0070C0"/>
                              </a:solidFill>
                              <a:latin typeface="Cambria Math"/>
                              <a:ea typeface="Cambria Math" pitchFamily="18" charset="0"/>
                            </a:rPr>
                          </m:ctrlPr>
                        </m:sSubPr>
                        <m:e>
                          <m:r>
                            <a:rPr lang="en-US" sz="2100" i="1">
                              <a:solidFill>
                                <a:srgbClr val="0070C0"/>
                              </a:solidFill>
                              <a:latin typeface="Cambria Math" pitchFamily="18" charset="0"/>
                              <a:ea typeface="Cambria Math" pitchFamily="18" charset="0"/>
                            </a:rPr>
                            <m:t>𝑐</m:t>
                          </m:r>
                        </m:e>
                        <m:sub>
                          <m:r>
                            <a:rPr lang="en-US" sz="2100" i="1">
                              <a:solidFill>
                                <a:srgbClr val="0070C0"/>
                              </a:solidFill>
                              <a:latin typeface="Cambria Math" pitchFamily="18" charset="0"/>
                              <a:ea typeface="Cambria Math" pitchFamily="18" charset="0"/>
                            </a:rPr>
                            <m:t>0</m:t>
                          </m:r>
                        </m:sub>
                      </m:sSub>
                      <m:r>
                        <a:rPr lang="en-US" sz="2100" i="1">
                          <a:solidFill>
                            <a:srgbClr val="0070C0"/>
                          </a:solidFill>
                          <a:latin typeface="Cambria Math" pitchFamily="18" charset="0"/>
                          <a:ea typeface="Cambria Math" pitchFamily="18" charset="0"/>
                        </a:rPr>
                        <m:t>,           </m:t>
                      </m:r>
                      <m:sSub>
                        <m:sSubPr>
                          <m:ctrlPr>
                            <a:rPr lang="en-US" sz="2100" i="1" dirty="0">
                              <a:solidFill>
                                <a:srgbClr val="0070C0"/>
                              </a:solidFill>
                              <a:latin typeface="Cambria Math"/>
                              <a:ea typeface="Cambria Math" pitchFamily="18" charset="0"/>
                            </a:rPr>
                          </m:ctrlPr>
                        </m:sSubPr>
                        <m:e>
                          <m:r>
                            <a:rPr lang="en-US" sz="2100" i="1" dirty="0">
                              <a:solidFill>
                                <a:srgbClr val="0070C0"/>
                              </a:solidFill>
                              <a:latin typeface="Cambria Math" panose="02040503050406030204" pitchFamily="18" charset="0"/>
                              <a:ea typeface="Cambria Math" pitchFamily="18" charset="0"/>
                            </a:rPr>
                            <m:t>𝑎</m:t>
                          </m:r>
                        </m:e>
                        <m:sub>
                          <m:r>
                            <a:rPr lang="en-US" sz="2100" i="1" dirty="0">
                              <a:solidFill>
                                <a:srgbClr val="0070C0"/>
                              </a:solidFill>
                              <a:latin typeface="Cambria Math" panose="02040503050406030204" pitchFamily="18" charset="0"/>
                              <a:ea typeface="Cambria Math" pitchFamily="18" charset="0"/>
                            </a:rPr>
                            <m:t>𝑘</m:t>
                          </m:r>
                        </m:sub>
                      </m:sSub>
                      <m:r>
                        <a:rPr lang="en-US" sz="2100" i="1" dirty="0">
                          <a:solidFill>
                            <a:srgbClr val="0070C0"/>
                          </a:solidFill>
                          <a:latin typeface="Cambria Math" pitchFamily="18" charset="0"/>
                          <a:ea typeface="Cambria Math" pitchFamily="18" charset="0"/>
                        </a:rPr>
                        <m:t>=</m:t>
                      </m:r>
                      <m:sSub>
                        <m:sSubPr>
                          <m:ctrlPr>
                            <a:rPr lang="en-US" sz="2100" i="1">
                              <a:solidFill>
                                <a:srgbClr val="0070C0"/>
                              </a:solidFill>
                              <a:latin typeface="Cambria Math"/>
                              <a:ea typeface="Cambria Math" pitchFamily="18" charset="0"/>
                            </a:rPr>
                          </m:ctrlPr>
                        </m:sSubPr>
                        <m:e>
                          <m:r>
                            <a:rPr lang="en-US" sz="2100" i="1">
                              <a:solidFill>
                                <a:srgbClr val="0070C0"/>
                              </a:solidFill>
                              <a:latin typeface="Cambria Math" panose="02040503050406030204" pitchFamily="18" charset="0"/>
                              <a:ea typeface="Cambria Math" pitchFamily="18" charset="0"/>
                            </a:rPr>
                            <m:t>𝑐</m:t>
                          </m:r>
                        </m:e>
                        <m:sub>
                          <m:r>
                            <a:rPr lang="en-US" sz="2100" i="1">
                              <a:solidFill>
                                <a:srgbClr val="0070C0"/>
                              </a:solidFill>
                              <a:latin typeface="Cambria Math" panose="02040503050406030204" pitchFamily="18" charset="0"/>
                              <a:ea typeface="Cambria Math" pitchFamily="18" charset="0"/>
                            </a:rPr>
                            <m:t>𝑘</m:t>
                          </m:r>
                        </m:sub>
                      </m:sSub>
                      <m:r>
                        <a:rPr lang="en-US" sz="2100" i="1">
                          <a:solidFill>
                            <a:srgbClr val="0070C0"/>
                          </a:solidFill>
                          <a:latin typeface="Cambria Math" pitchFamily="18" charset="0"/>
                          <a:ea typeface="Cambria Math" pitchFamily="18" charset="0"/>
                        </a:rPr>
                        <m:t>+</m:t>
                      </m:r>
                      <m:acc>
                        <m:accPr>
                          <m:chr m:val="̅"/>
                          <m:ctrlPr>
                            <a:rPr lang="en-US" sz="2100" i="1" dirty="0">
                              <a:solidFill>
                                <a:srgbClr val="0070C0"/>
                              </a:solidFill>
                              <a:latin typeface="Cambria Math"/>
                              <a:ea typeface="Cambria Math" pitchFamily="18" charset="0"/>
                            </a:rPr>
                          </m:ctrlPr>
                        </m:accPr>
                        <m:e>
                          <m:sSub>
                            <m:sSubPr>
                              <m:ctrlPr>
                                <a:rPr lang="en-US" sz="2100" i="1" dirty="0">
                                  <a:solidFill>
                                    <a:srgbClr val="0070C0"/>
                                  </a:solidFill>
                                  <a:latin typeface="Cambria Math"/>
                                  <a:ea typeface="Cambria Math" pitchFamily="18" charset="0"/>
                                </a:rPr>
                              </m:ctrlPr>
                            </m:sSubPr>
                            <m:e>
                              <m:r>
                                <a:rPr lang="en-US" sz="2100" i="1" dirty="0">
                                  <a:solidFill>
                                    <a:srgbClr val="0070C0"/>
                                  </a:solidFill>
                                  <a:latin typeface="Cambria Math" panose="02040503050406030204" pitchFamily="18" charset="0"/>
                                  <a:ea typeface="Cambria Math" pitchFamily="18" charset="0"/>
                                </a:rPr>
                                <m:t>𝑐</m:t>
                              </m:r>
                            </m:e>
                            <m:sub>
                              <m:r>
                                <a:rPr lang="en-US" sz="2100" i="1" dirty="0">
                                  <a:solidFill>
                                    <a:srgbClr val="0070C0"/>
                                  </a:solidFill>
                                  <a:latin typeface="Cambria Math" panose="02040503050406030204" pitchFamily="18" charset="0"/>
                                  <a:ea typeface="Cambria Math" pitchFamily="18" charset="0"/>
                                </a:rPr>
                                <m:t>𝑘</m:t>
                              </m:r>
                            </m:sub>
                          </m:sSub>
                        </m:e>
                      </m:acc>
                      <m:r>
                        <a:rPr lang="en-US" sz="2100" dirty="0">
                          <a:solidFill>
                            <a:srgbClr val="0070C0"/>
                          </a:solidFill>
                          <a:latin typeface="Cambria Math" pitchFamily="18" charset="0"/>
                          <a:ea typeface="Cambria Math" pitchFamily="18" charset="0"/>
                        </a:rPr>
                        <m:t>     </m:t>
                      </m:r>
                      <m:r>
                        <m:rPr>
                          <m:sty m:val="p"/>
                        </m:rPr>
                        <a:rPr lang="en-US" sz="2100">
                          <a:solidFill>
                            <a:prstClr val="black"/>
                          </a:solidFill>
                          <a:latin typeface="Cambria Math" pitchFamily="18" charset="0"/>
                          <a:ea typeface="Cambria Math" pitchFamily="18" charset="0"/>
                        </a:rPr>
                        <m:t>and</m:t>
                      </m:r>
                      <m:r>
                        <a:rPr lang="en-US" sz="2100" i="1">
                          <a:solidFill>
                            <a:srgbClr val="0070C0"/>
                          </a:solidFill>
                          <a:latin typeface="Cambria Math" pitchFamily="18" charset="0"/>
                          <a:ea typeface="Cambria Math" pitchFamily="18" charset="0"/>
                        </a:rPr>
                        <m:t>         </m:t>
                      </m:r>
                      <m:sSub>
                        <m:sSubPr>
                          <m:ctrlPr>
                            <a:rPr lang="en-US" sz="2100" i="1" dirty="0">
                              <a:solidFill>
                                <a:srgbClr val="0070C0"/>
                              </a:solidFill>
                              <a:latin typeface="Cambria Math"/>
                              <a:ea typeface="Cambria Math" pitchFamily="18" charset="0"/>
                            </a:rPr>
                          </m:ctrlPr>
                        </m:sSubPr>
                        <m:e>
                          <m:r>
                            <a:rPr lang="en-US" sz="2100" i="1" dirty="0">
                              <a:solidFill>
                                <a:srgbClr val="0070C0"/>
                              </a:solidFill>
                              <a:latin typeface="Cambria Math" panose="02040503050406030204" pitchFamily="18" charset="0"/>
                              <a:ea typeface="Cambria Math" pitchFamily="18" charset="0"/>
                            </a:rPr>
                            <m:t>𝑏</m:t>
                          </m:r>
                        </m:e>
                        <m:sub>
                          <m:r>
                            <a:rPr lang="en-US" sz="2100" i="1" dirty="0">
                              <a:solidFill>
                                <a:srgbClr val="0070C0"/>
                              </a:solidFill>
                              <a:latin typeface="Cambria Math" panose="02040503050406030204" pitchFamily="18" charset="0"/>
                              <a:ea typeface="Cambria Math" pitchFamily="18" charset="0"/>
                            </a:rPr>
                            <m:t>𝑘</m:t>
                          </m:r>
                        </m:sub>
                      </m:sSub>
                      <m:r>
                        <a:rPr lang="en-US" sz="2100" i="1" dirty="0">
                          <a:solidFill>
                            <a:srgbClr val="0070C0"/>
                          </a:solidFill>
                          <a:latin typeface="Cambria Math" pitchFamily="18" charset="0"/>
                          <a:ea typeface="Cambria Math" pitchFamily="18" charset="0"/>
                        </a:rPr>
                        <m:t>=</m:t>
                      </m:r>
                      <m:r>
                        <a:rPr lang="en-US" sz="2100" i="1" dirty="0">
                          <a:solidFill>
                            <a:srgbClr val="0070C0"/>
                          </a:solidFill>
                          <a:latin typeface="Cambria Math" pitchFamily="18" charset="0"/>
                          <a:ea typeface="Cambria Math" pitchFamily="18" charset="0"/>
                        </a:rPr>
                        <m:t>𝑖</m:t>
                      </m:r>
                      <m:d>
                        <m:dPr>
                          <m:begChr m:val="["/>
                          <m:endChr m:val="]"/>
                          <m:ctrlPr>
                            <a:rPr lang="en-US" sz="2100" i="1" dirty="0">
                              <a:solidFill>
                                <a:srgbClr val="0070C0"/>
                              </a:solidFill>
                              <a:latin typeface="Cambria Math"/>
                              <a:ea typeface="Cambria Math" pitchFamily="18" charset="0"/>
                            </a:rPr>
                          </m:ctrlPr>
                        </m:dPr>
                        <m:e>
                          <m:sSub>
                            <m:sSubPr>
                              <m:ctrlPr>
                                <a:rPr lang="en-US" sz="2100" i="1">
                                  <a:solidFill>
                                    <a:srgbClr val="0070C0"/>
                                  </a:solidFill>
                                  <a:latin typeface="Cambria Math"/>
                                  <a:ea typeface="Cambria Math" pitchFamily="18" charset="0"/>
                                </a:rPr>
                              </m:ctrlPr>
                            </m:sSubPr>
                            <m:e>
                              <m:r>
                                <a:rPr lang="en-US" sz="2100" i="1">
                                  <a:solidFill>
                                    <a:srgbClr val="0070C0"/>
                                  </a:solidFill>
                                  <a:latin typeface="Cambria Math" panose="02040503050406030204" pitchFamily="18" charset="0"/>
                                  <a:ea typeface="Cambria Math" pitchFamily="18" charset="0"/>
                                </a:rPr>
                                <m:t>𝑐</m:t>
                              </m:r>
                            </m:e>
                            <m:sub>
                              <m:r>
                                <a:rPr lang="en-US" sz="2100" i="1">
                                  <a:solidFill>
                                    <a:srgbClr val="0070C0"/>
                                  </a:solidFill>
                                  <a:latin typeface="Cambria Math" panose="02040503050406030204" pitchFamily="18" charset="0"/>
                                  <a:ea typeface="Cambria Math" pitchFamily="18" charset="0"/>
                                </a:rPr>
                                <m:t>𝑘</m:t>
                              </m:r>
                            </m:sub>
                          </m:sSub>
                          <m:r>
                            <a:rPr lang="en-US" sz="2100" i="1">
                              <a:solidFill>
                                <a:srgbClr val="0070C0"/>
                              </a:solidFill>
                              <a:latin typeface="Cambria Math" pitchFamily="18" charset="0"/>
                              <a:ea typeface="Cambria Math" pitchFamily="18" charset="0"/>
                            </a:rPr>
                            <m:t>−</m:t>
                          </m:r>
                          <m:acc>
                            <m:accPr>
                              <m:chr m:val="̅"/>
                              <m:ctrlPr>
                                <a:rPr lang="en-US" sz="2100" i="1" dirty="0">
                                  <a:solidFill>
                                    <a:srgbClr val="0070C0"/>
                                  </a:solidFill>
                                  <a:latin typeface="Cambria Math"/>
                                  <a:ea typeface="Cambria Math" pitchFamily="18" charset="0"/>
                                </a:rPr>
                              </m:ctrlPr>
                            </m:accPr>
                            <m:e>
                              <m:sSub>
                                <m:sSubPr>
                                  <m:ctrlPr>
                                    <a:rPr lang="en-US" sz="2100" i="1" dirty="0">
                                      <a:solidFill>
                                        <a:srgbClr val="0070C0"/>
                                      </a:solidFill>
                                      <a:latin typeface="Cambria Math"/>
                                      <a:ea typeface="Cambria Math" pitchFamily="18" charset="0"/>
                                    </a:rPr>
                                  </m:ctrlPr>
                                </m:sSubPr>
                                <m:e>
                                  <m:r>
                                    <a:rPr lang="en-US" sz="2100" i="1" dirty="0">
                                      <a:solidFill>
                                        <a:srgbClr val="0070C0"/>
                                      </a:solidFill>
                                      <a:latin typeface="Cambria Math" panose="02040503050406030204" pitchFamily="18" charset="0"/>
                                      <a:ea typeface="Cambria Math" pitchFamily="18" charset="0"/>
                                    </a:rPr>
                                    <m:t>𝑐</m:t>
                                  </m:r>
                                </m:e>
                                <m:sub>
                                  <m:r>
                                    <a:rPr lang="en-US" sz="2100" i="1" dirty="0">
                                      <a:solidFill>
                                        <a:srgbClr val="0070C0"/>
                                      </a:solidFill>
                                      <a:latin typeface="Cambria Math" panose="02040503050406030204" pitchFamily="18" charset="0"/>
                                      <a:ea typeface="Cambria Math" pitchFamily="18" charset="0"/>
                                    </a:rPr>
                                    <m:t>𝑘</m:t>
                                  </m:r>
                                </m:sub>
                              </m:sSub>
                            </m:e>
                          </m:acc>
                        </m:e>
                      </m:d>
                      <m:r>
                        <a:rPr lang="en-US" sz="2100" i="1" dirty="0" smtClean="0">
                          <a:solidFill>
                            <a:srgbClr val="0070C0"/>
                          </a:solidFill>
                          <a:latin typeface="Cambria Math"/>
                          <a:ea typeface="Cambria Math" pitchFamily="18" charset="0"/>
                        </a:rPr>
                        <m:t>,</m:t>
                      </m:r>
                      <m:r>
                        <a:rPr lang="en-US" sz="2100" i="1" dirty="0">
                          <a:solidFill>
                            <a:srgbClr val="0070C0"/>
                          </a:solidFill>
                          <a:latin typeface="Cambria Math" pitchFamily="18" charset="0"/>
                          <a:ea typeface="Cambria Math" pitchFamily="18" charset="0"/>
                        </a:rPr>
                        <m:t>     (</m:t>
                      </m:r>
                      <m:r>
                        <a:rPr lang="en-US" sz="2100" i="1" dirty="0" smtClean="0">
                          <a:solidFill>
                            <a:srgbClr val="0070C0"/>
                          </a:solidFill>
                          <a:latin typeface="Cambria Math" pitchFamily="18" charset="0"/>
                          <a:ea typeface="Cambria Math" pitchFamily="18" charset="0"/>
                        </a:rPr>
                        <m:t>10</m:t>
                      </m:r>
                      <m:r>
                        <a:rPr lang="en-US" sz="2100" i="1" dirty="0">
                          <a:solidFill>
                            <a:srgbClr val="0070C0"/>
                          </a:solidFill>
                          <a:latin typeface="Cambria Math" pitchFamily="18" charset="0"/>
                          <a:ea typeface="Cambria Math" pitchFamily="18" charset="0"/>
                        </a:rPr>
                        <m:t>)</m:t>
                      </m:r>
                    </m:oMath>
                  </m:oMathPara>
                </a14:m>
                <a:endParaRPr lang="en-US" sz="2100" dirty="0">
                  <a:solidFill>
                    <a:srgbClr val="0070C0"/>
                  </a:solidFill>
                  <a:latin typeface="Cambria Math" pitchFamily="18" charset="0"/>
                  <a:ea typeface="Cambria Math" pitchFamily="18" charset="0"/>
                </a:endParaRPr>
              </a:p>
              <a:p>
                <a:endParaRPr lang="en-US" sz="600" dirty="0">
                  <a:solidFill>
                    <a:srgbClr val="0070C0"/>
                  </a:solidFill>
                  <a:latin typeface="Cambria Math" pitchFamily="18" charset="0"/>
                  <a:ea typeface="Cambria Math" pitchFamily="18" charset="0"/>
                </a:endParaRPr>
              </a:p>
              <a:p>
                <a:r>
                  <a:rPr lang="en-US" sz="2100" dirty="0">
                    <a:solidFill>
                      <a:prstClr val="black"/>
                    </a:solidFill>
                    <a:latin typeface="Calibri"/>
                  </a:rPr>
                  <a:t>for</a:t>
                </a:r>
                <a14:m>
                  <m:oMath xmlns:m="http://schemas.openxmlformats.org/officeDocument/2006/math">
                    <m:r>
                      <a:rPr lang="en-US" sz="2100" i="1" dirty="0">
                        <a:solidFill>
                          <a:srgbClr val="0070C0"/>
                        </a:solidFill>
                        <a:latin typeface="Cambria Math"/>
                      </a:rPr>
                      <m:t>𝑘</m:t>
                    </m:r>
                    <m:r>
                      <a:rPr lang="en-US" sz="2100" i="1" dirty="0">
                        <a:solidFill>
                          <a:srgbClr val="0070C0"/>
                        </a:solidFill>
                        <a:latin typeface="Cambria Math"/>
                      </a:rPr>
                      <m:t>=1,2,…</m:t>
                    </m:r>
                  </m:oMath>
                </a14:m>
                <a:endParaRPr lang="en-US" sz="2100" dirty="0">
                  <a:solidFill>
                    <a:srgbClr val="0070C0"/>
                  </a:solidFill>
                  <a:latin typeface="Cambria Math" pitchFamily="18" charset="0"/>
                  <a:ea typeface="Cambria Math" pitchFamily="18" charset="0"/>
                </a:endParaRPr>
              </a:p>
              <a:p>
                <a:endParaRPr lang="en-US" sz="2000" b="1" dirty="0">
                  <a:solidFill>
                    <a:srgbClr val="C00000"/>
                  </a:solidFill>
                </a:endParaRPr>
              </a:p>
              <a:p>
                <a:r>
                  <a:rPr lang="en-US" sz="2000" b="1" dirty="0">
                    <a:solidFill>
                      <a:srgbClr val="C00000"/>
                    </a:solidFill>
                  </a:rPr>
                  <a:t>Observation:</a:t>
                </a:r>
              </a:p>
              <a:p>
                <a:endParaRPr lang="en-US" sz="1000" b="1" dirty="0">
                  <a:solidFill>
                    <a:srgbClr val="C00000"/>
                  </a:solidFill>
                </a:endParaRPr>
              </a:p>
              <a:p>
                <a:pPr marL="342900" indent="-342900">
                  <a:buFont typeface="Arial" pitchFamily="34" charset="0"/>
                  <a:buChar char="•"/>
                </a:pPr>
                <a:r>
                  <a:rPr lang="en-US" sz="2000" dirty="0">
                    <a:solidFill>
                      <a:prstClr val="black"/>
                    </a:solidFill>
                  </a:rPr>
                  <a:t>If the given function </a:t>
                </a:r>
                <a14:m>
                  <m:oMath xmlns:m="http://schemas.openxmlformats.org/officeDocument/2006/math">
                    <m:r>
                      <a:rPr lang="en-US" sz="2000" b="1" i="1">
                        <a:solidFill>
                          <a:prstClr val="black"/>
                        </a:solidFill>
                        <a:latin typeface="Cambria Math"/>
                      </a:rPr>
                      <m:t>𝒇</m:t>
                    </m:r>
                    <m:r>
                      <a:rPr lang="en-US" sz="2000" b="1" i="1">
                        <a:solidFill>
                          <a:prstClr val="black"/>
                        </a:solidFill>
                        <a:latin typeface="Cambria Math"/>
                      </a:rPr>
                      <m:t>(</m:t>
                    </m:r>
                    <m:r>
                      <a:rPr lang="en-US" sz="2000" b="1" i="1">
                        <a:solidFill>
                          <a:prstClr val="black"/>
                        </a:solidFill>
                        <a:latin typeface="Cambria Math"/>
                      </a:rPr>
                      <m:t>𝒙</m:t>
                    </m:r>
                    <m:r>
                      <a:rPr lang="en-US" sz="2000" b="1" i="1">
                        <a:solidFill>
                          <a:prstClr val="black"/>
                        </a:solidFill>
                        <a:latin typeface="Cambria Math"/>
                      </a:rPr>
                      <m:t>)</m:t>
                    </m:r>
                  </m:oMath>
                </a14:m>
                <a:r>
                  <a:rPr lang="en-US" sz="2000" b="1" dirty="0">
                    <a:solidFill>
                      <a:prstClr val="black"/>
                    </a:solidFill>
                  </a:rPr>
                  <a:t> is even </a:t>
                </a:r>
                <a:r>
                  <a:rPr lang="en-US" sz="2000" dirty="0">
                    <a:solidFill>
                      <a:prstClr val="black"/>
                    </a:solidFill>
                  </a:rPr>
                  <a:t>we have:  </a:t>
                </a:r>
                <a14:m>
                  <m:oMath xmlns:m="http://schemas.openxmlformats.org/officeDocument/2006/math">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r>
                      <a:rPr lang="en-US" sz="2000" i="1">
                        <a:solidFill>
                          <a:srgbClr val="0070C0"/>
                        </a:solidFill>
                        <a:latin typeface="Cambria Math"/>
                      </a:rPr>
                      <m:t>=0</m:t>
                    </m:r>
                    <m:r>
                      <a:rPr lang="en-US" sz="2000" i="1">
                        <a:solidFill>
                          <a:srgbClr val="0070C0"/>
                        </a:solidFill>
                        <a:latin typeface="Cambria Math"/>
                        <a:ea typeface="Cambria Math"/>
                      </a:rPr>
                      <m:t>⇒</m:t>
                    </m:r>
                    <m:sSub>
                      <m:sSubPr>
                        <m:ctrlPr>
                          <a:rPr lang="en-US" sz="2000" i="1">
                            <a:solidFill>
                              <a:srgbClr val="0070C0"/>
                            </a:solidFill>
                            <a:latin typeface="Cambria Math"/>
                            <a:ea typeface="Cambria Math"/>
                          </a:rPr>
                        </m:ctrlPr>
                      </m:sSubPr>
                      <m:e>
                        <m:r>
                          <a:rPr lang="en-US" sz="2000" i="1">
                            <a:solidFill>
                              <a:srgbClr val="0070C0"/>
                            </a:solidFill>
                            <a:latin typeface="Cambria Math"/>
                            <a:ea typeface="Cambria Math"/>
                          </a:rPr>
                          <m:t>𝑐</m:t>
                        </m:r>
                      </m:e>
                      <m:sub>
                        <m:r>
                          <a:rPr lang="en-US" sz="2000" i="1">
                            <a:solidFill>
                              <a:srgbClr val="0070C0"/>
                            </a:solidFill>
                            <a:latin typeface="Cambria Math"/>
                            <a:ea typeface="Cambria Math"/>
                          </a:rPr>
                          <m:t>𝑘</m:t>
                        </m:r>
                      </m:sub>
                    </m:sSub>
                    <m:r>
                      <a:rPr lang="en-US" sz="2000" i="1">
                        <a:solidFill>
                          <a:srgbClr val="0070C0"/>
                        </a:solidFill>
                        <a:latin typeface="Cambria Math"/>
                        <a:ea typeface="Cambria Math"/>
                      </a:rPr>
                      <m:t>=</m:t>
                    </m:r>
                    <m:acc>
                      <m:accPr>
                        <m:chr m:val="̅"/>
                        <m:ctrlPr>
                          <a:rPr lang="en-US" sz="2000" i="1">
                            <a:solidFill>
                              <a:srgbClr val="0070C0"/>
                            </a:solidFill>
                            <a:latin typeface="Cambria Math"/>
                            <a:ea typeface="Cambria Math"/>
                          </a:rPr>
                        </m:ctrlPr>
                      </m:accPr>
                      <m:e>
                        <m:sSub>
                          <m:sSubPr>
                            <m:ctrlPr>
                              <a:rPr lang="en-US" sz="2000" i="1">
                                <a:solidFill>
                                  <a:srgbClr val="0070C0"/>
                                </a:solidFill>
                                <a:latin typeface="Cambria Math"/>
                                <a:ea typeface="Cambria Math"/>
                              </a:rPr>
                            </m:ctrlPr>
                          </m:sSubPr>
                          <m:e>
                            <m:r>
                              <a:rPr lang="en-US" sz="2000" i="1">
                                <a:solidFill>
                                  <a:srgbClr val="0070C0"/>
                                </a:solidFill>
                                <a:latin typeface="Cambria Math"/>
                                <a:ea typeface="Cambria Math"/>
                              </a:rPr>
                              <m:t>𝑐</m:t>
                            </m:r>
                          </m:e>
                          <m:sub>
                            <m:r>
                              <a:rPr lang="en-US" sz="2000" i="1">
                                <a:solidFill>
                                  <a:srgbClr val="0070C0"/>
                                </a:solidFill>
                                <a:latin typeface="Cambria Math"/>
                                <a:ea typeface="Cambria Math"/>
                              </a:rPr>
                              <m:t>𝑘</m:t>
                            </m:r>
                          </m:sub>
                        </m:sSub>
                      </m:e>
                    </m:acc>
                    <m:r>
                      <a:rPr lang="en-US" sz="2000" i="1">
                        <a:solidFill>
                          <a:srgbClr val="0070C0"/>
                        </a:solidFill>
                        <a:latin typeface="Cambria Math"/>
                      </a:rPr>
                      <m:t>     </m:t>
                    </m:r>
                    <m:r>
                      <m:rPr>
                        <m:sty m:val="p"/>
                      </m:rPr>
                      <a:rPr lang="en-US" sz="2000">
                        <a:solidFill>
                          <a:prstClr val="black"/>
                        </a:solidFill>
                        <a:latin typeface="Cambria Math"/>
                      </a:rPr>
                      <m:t>and</m:t>
                    </m:r>
                    <m:r>
                      <a:rPr lang="en-US" sz="2000" i="1">
                        <a:solidFill>
                          <a:srgbClr val="0070C0"/>
                        </a:solidFill>
                        <a:latin typeface="Cambria Math"/>
                      </a:rPr>
                      <m:t>    </m:t>
                    </m:r>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𝑘</m:t>
                        </m:r>
                      </m:sub>
                    </m:sSub>
                    <m:r>
                      <a:rPr lang="en-US" sz="2000" i="1">
                        <a:solidFill>
                          <a:srgbClr val="0070C0"/>
                        </a:solidFill>
                        <a:latin typeface="Cambria Math"/>
                      </a:rPr>
                      <m:t>=2</m:t>
                    </m:r>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r>
                      <a:rPr lang="en-US" sz="2000" i="1">
                        <a:solidFill>
                          <a:srgbClr val="0070C0"/>
                        </a:solidFill>
                        <a:latin typeface="Cambria Math"/>
                      </a:rPr>
                      <m:t>.</m:t>
                    </m:r>
                  </m:oMath>
                </a14:m>
                <a:endParaRPr lang="en-US" sz="2000" dirty="0">
                  <a:solidFill>
                    <a:srgbClr val="0070C0"/>
                  </a:solidFill>
                </a:endParaRPr>
              </a:p>
              <a:p>
                <a:pPr marL="342900" indent="-342900">
                  <a:buFont typeface="Arial" pitchFamily="34" charset="0"/>
                  <a:buChar char="•"/>
                </a:pPr>
                <a:endParaRPr lang="en-US" sz="2000" dirty="0">
                  <a:solidFill>
                    <a:srgbClr val="0070C0"/>
                  </a:solidFill>
                </a:endParaRPr>
              </a:p>
              <a:p>
                <a:pPr marL="342900" indent="-342900">
                  <a:buFont typeface="Arial" pitchFamily="34" charset="0"/>
                  <a:buChar char="•"/>
                </a:pPr>
                <a:r>
                  <a:rPr lang="en-US" sz="2000" dirty="0">
                    <a:solidFill>
                      <a:prstClr val="black"/>
                    </a:solidFill>
                  </a:rPr>
                  <a:t>If the given function </a:t>
                </a:r>
                <a14:m>
                  <m:oMath xmlns:m="http://schemas.openxmlformats.org/officeDocument/2006/math">
                    <m:r>
                      <a:rPr lang="en-US" sz="2000" b="1" i="1">
                        <a:solidFill>
                          <a:prstClr val="black"/>
                        </a:solidFill>
                        <a:latin typeface="Cambria Math"/>
                      </a:rPr>
                      <m:t>𝒇</m:t>
                    </m:r>
                    <m:r>
                      <a:rPr lang="en-US" sz="2000" b="1" i="1">
                        <a:solidFill>
                          <a:prstClr val="black"/>
                        </a:solidFill>
                        <a:latin typeface="Cambria Math"/>
                      </a:rPr>
                      <m:t>(</m:t>
                    </m:r>
                    <m:r>
                      <a:rPr lang="en-US" sz="2000" b="1" i="1">
                        <a:solidFill>
                          <a:prstClr val="black"/>
                        </a:solidFill>
                        <a:latin typeface="Cambria Math"/>
                      </a:rPr>
                      <m:t>𝒙</m:t>
                    </m:r>
                    <m:r>
                      <a:rPr lang="en-US" sz="2000" b="1" i="1">
                        <a:solidFill>
                          <a:prstClr val="black"/>
                        </a:solidFill>
                        <a:latin typeface="Cambria Math"/>
                      </a:rPr>
                      <m:t>)</m:t>
                    </m:r>
                  </m:oMath>
                </a14:m>
                <a:r>
                  <a:rPr lang="en-US" sz="2000" b="1" dirty="0">
                    <a:solidFill>
                      <a:prstClr val="black"/>
                    </a:solidFill>
                  </a:rPr>
                  <a:t> is odd </a:t>
                </a:r>
                <a:r>
                  <a:rPr lang="en-US" sz="2000" dirty="0">
                    <a:solidFill>
                      <a:prstClr val="black"/>
                    </a:solidFill>
                  </a:rPr>
                  <a:t>we have </a:t>
                </a:r>
                <a14:m>
                  <m:oMath xmlns:m="http://schemas.openxmlformats.org/officeDocument/2006/math">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0</m:t>
                        </m:r>
                      </m:sub>
                    </m:sSub>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𝑘</m:t>
                        </m:r>
                      </m:sub>
                    </m:sSub>
                    <m:r>
                      <a:rPr lang="en-US" sz="2000" i="1">
                        <a:solidFill>
                          <a:srgbClr val="0070C0"/>
                        </a:solidFill>
                        <a:latin typeface="Cambria Math"/>
                      </a:rPr>
                      <m:t>=0</m:t>
                    </m:r>
                    <m:r>
                      <a:rPr lang="en-US" sz="2000" i="1">
                        <a:solidFill>
                          <a:srgbClr val="0070C0"/>
                        </a:solidFill>
                        <a:latin typeface="Cambria Math"/>
                        <a:ea typeface="Cambria Math"/>
                      </a:rPr>
                      <m:t>⇒</m:t>
                    </m:r>
                    <m:acc>
                      <m:accPr>
                        <m:chr m:val="̅"/>
                        <m:ctrlPr>
                          <a:rPr lang="en-US" sz="2000" i="1">
                            <a:solidFill>
                              <a:srgbClr val="0070C0"/>
                            </a:solidFill>
                            <a:latin typeface="Cambria Math"/>
                            <a:ea typeface="Cambria Math"/>
                          </a:rPr>
                        </m:ctrlPr>
                      </m:accPr>
                      <m:e>
                        <m:sSub>
                          <m:sSubPr>
                            <m:ctrlPr>
                              <a:rPr lang="en-US" sz="2000" i="1">
                                <a:solidFill>
                                  <a:srgbClr val="0070C0"/>
                                </a:solidFill>
                                <a:latin typeface="Cambria Math"/>
                                <a:ea typeface="Cambria Math"/>
                              </a:rPr>
                            </m:ctrlPr>
                          </m:sSubPr>
                          <m:e>
                            <m:r>
                              <a:rPr lang="en-US" sz="2000" i="1">
                                <a:solidFill>
                                  <a:srgbClr val="0070C0"/>
                                </a:solidFill>
                                <a:latin typeface="Cambria Math"/>
                                <a:ea typeface="Cambria Math"/>
                              </a:rPr>
                              <m:t>𝑐</m:t>
                            </m:r>
                          </m:e>
                          <m:sub>
                            <m:r>
                              <a:rPr lang="en-US" sz="2000" i="1">
                                <a:solidFill>
                                  <a:srgbClr val="0070C0"/>
                                </a:solidFill>
                                <a:latin typeface="Cambria Math"/>
                                <a:ea typeface="Cambria Math"/>
                              </a:rPr>
                              <m:t>𝑘</m:t>
                            </m:r>
                          </m:sub>
                        </m:sSub>
                      </m:e>
                    </m:acc>
                    <m:r>
                      <a:rPr lang="en-US" sz="2000" i="1">
                        <a:solidFill>
                          <a:srgbClr val="0070C0"/>
                        </a:solidFill>
                        <a:latin typeface="Cambria Math"/>
                        <a:ea typeface="Cambria Math"/>
                      </a:rPr>
                      <m:t>=−</m:t>
                    </m:r>
                    <m:sSub>
                      <m:sSubPr>
                        <m:ctrlPr>
                          <a:rPr lang="en-US" sz="2000" i="1">
                            <a:solidFill>
                              <a:srgbClr val="0070C0"/>
                            </a:solidFill>
                            <a:latin typeface="Cambria Math"/>
                            <a:ea typeface="Cambria Math"/>
                          </a:rPr>
                        </m:ctrlPr>
                      </m:sSubPr>
                      <m:e>
                        <m:r>
                          <a:rPr lang="en-US" sz="2000" i="1">
                            <a:solidFill>
                              <a:srgbClr val="0070C0"/>
                            </a:solidFill>
                            <a:latin typeface="Cambria Math"/>
                            <a:ea typeface="Cambria Math"/>
                          </a:rPr>
                          <m:t>𝑐</m:t>
                        </m:r>
                      </m:e>
                      <m:sub>
                        <m:r>
                          <a:rPr lang="en-US" sz="2000" i="1">
                            <a:solidFill>
                              <a:srgbClr val="0070C0"/>
                            </a:solidFill>
                            <a:latin typeface="Cambria Math"/>
                            <a:ea typeface="Cambria Math"/>
                          </a:rPr>
                          <m:t>𝑘</m:t>
                        </m:r>
                      </m:sub>
                    </m:sSub>
                    <m:r>
                      <a:rPr lang="en-US" sz="2000">
                        <a:solidFill>
                          <a:srgbClr val="0070C0"/>
                        </a:solidFill>
                        <a:latin typeface="Cambria Math"/>
                        <a:ea typeface="Cambria Math"/>
                      </a:rPr>
                      <m:t>   </m:t>
                    </m:r>
                    <m:r>
                      <m:rPr>
                        <m:sty m:val="p"/>
                      </m:rPr>
                      <a:rPr lang="en-US" sz="2000">
                        <a:solidFill>
                          <a:prstClr val="black"/>
                        </a:solidFill>
                        <a:latin typeface="Cambria Math"/>
                      </a:rPr>
                      <m:t>and</m:t>
                    </m:r>
                    <m:r>
                      <a:rPr lang="en-US" sz="2000" i="1">
                        <a:solidFill>
                          <a:srgbClr val="0070C0"/>
                        </a:solidFill>
                        <a:latin typeface="Cambria Math"/>
                      </a:rPr>
                      <m:t>    </m:t>
                    </m:r>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r>
                      <a:rPr lang="en-US" sz="2000" i="1">
                        <a:solidFill>
                          <a:srgbClr val="0070C0"/>
                        </a:solidFill>
                        <a:latin typeface="Cambria Math"/>
                      </a:rPr>
                      <m:t>=2</m:t>
                    </m:r>
                    <m:r>
                      <a:rPr lang="en-US" sz="2000" i="1">
                        <a:solidFill>
                          <a:srgbClr val="0070C0"/>
                        </a:solidFill>
                        <a:latin typeface="Cambria Math"/>
                      </a:rPr>
                      <m:t>𝑖</m:t>
                    </m:r>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r>
                      <a:rPr lang="en-US" sz="2000" i="1">
                        <a:solidFill>
                          <a:srgbClr val="0070C0"/>
                        </a:solidFill>
                        <a:latin typeface="Cambria Math"/>
                      </a:rPr>
                      <m:t>.</m:t>
                    </m:r>
                  </m:oMath>
                </a14:m>
                <a:endParaRPr lang="en-US" sz="2000" dirty="0">
                  <a:solidFill>
                    <a:srgbClr val="0070C0"/>
                  </a:solidFill>
                </a:endParaRPr>
              </a:p>
              <a:p>
                <a:endParaRPr lang="en-US" sz="2100" dirty="0">
                  <a:solidFill>
                    <a:prstClr val="black"/>
                  </a:solidFill>
                  <a:latin typeface="Cambria Math" pitchFamily="18" charset="0"/>
                  <a:ea typeface="Cambria Math" pitchFamily="18" charset="0"/>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193179" y="541511"/>
                <a:ext cx="11874323" cy="5764270"/>
              </a:xfrm>
              <a:prstGeom prst="rect">
                <a:avLst/>
              </a:prstGeom>
              <a:blipFill rotWithShape="1">
                <a:blip r:embed="rId2"/>
                <a:stretch>
                  <a:fillRect l="-616" t="-6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193181" y="103630"/>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a:solidFill>
                  <a:srgbClr val="0070C0"/>
                </a:solidFill>
                <a:latin typeface="Calibri"/>
              </a:rPr>
              <a:t>Connection </a:t>
            </a:r>
            <a:r>
              <a:rPr lang="en-US" sz="3400" b="1" smtClean="0">
                <a:solidFill>
                  <a:srgbClr val="0070C0"/>
                </a:solidFill>
                <a:latin typeface="Calibri"/>
              </a:rPr>
              <a:t>between TFS </a:t>
            </a:r>
            <a:r>
              <a:rPr lang="en-US" sz="3400" b="1" dirty="0">
                <a:solidFill>
                  <a:srgbClr val="0070C0"/>
                </a:solidFill>
                <a:latin typeface="Calibri"/>
              </a:rPr>
              <a:t>&amp; CFS</a:t>
            </a:r>
          </a:p>
        </p:txBody>
      </p:sp>
    </p:spTree>
    <p:extLst>
      <p:ext uri="{BB962C8B-B14F-4D97-AF65-F5344CB8AC3E}">
        <p14:creationId xmlns:p14="http://schemas.microsoft.com/office/powerpoint/2010/main" val="3895735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3181"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Amplitude-Phase Form of Fourier series (Compact form)</a:t>
            </a:r>
          </a:p>
          <a:p>
            <a:r>
              <a:rPr lang="en-US" sz="3600" b="1" dirty="0">
                <a:solidFill>
                  <a:srgbClr val="0070C0"/>
                </a:solidFill>
                <a:latin typeface="Calibri"/>
              </a:rPr>
              <a:t> </a:t>
            </a:r>
          </a:p>
          <a:p>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4" name="Rectangle 3"/>
              <p:cNvSpPr/>
              <p:nvPr/>
            </p:nvSpPr>
            <p:spPr>
              <a:xfrm>
                <a:off x="291920" y="728867"/>
                <a:ext cx="11749825" cy="5959004"/>
              </a:xfrm>
              <a:prstGeom prst="rect">
                <a:avLst/>
              </a:prstGeom>
            </p:spPr>
            <p:txBody>
              <a:bodyPr wrap="square">
                <a:spAutoFit/>
              </a:bodyPr>
              <a:lstStyle/>
              <a:p>
                <a:r>
                  <a:rPr lang="en-US" sz="2100" dirty="0">
                    <a:solidFill>
                      <a:prstClr val="black"/>
                    </a:solidFill>
                  </a:rPr>
                  <a:t>For a periodic function </a:t>
                </a:r>
                <a14:m>
                  <m:oMath xmlns:m="http://schemas.openxmlformats.org/officeDocument/2006/math">
                    <m:r>
                      <a:rPr lang="en-US" sz="2100" i="1">
                        <a:solidFill>
                          <a:srgbClr val="0070C0"/>
                        </a:solidFill>
                        <a:latin typeface="Cambria Math"/>
                      </a:rPr>
                      <m:t>𝑓</m:t>
                    </m:r>
                    <m:r>
                      <a:rPr lang="en-US" sz="2100" i="1">
                        <a:solidFill>
                          <a:srgbClr val="0070C0"/>
                        </a:solidFill>
                        <a:latin typeface="Cambria Math"/>
                      </a:rPr>
                      <m:t>(</m:t>
                    </m:r>
                    <m:r>
                      <a:rPr lang="en-US" sz="2100" i="1">
                        <a:solidFill>
                          <a:srgbClr val="0070C0"/>
                        </a:solidFill>
                        <a:latin typeface="Cambria Math"/>
                      </a:rPr>
                      <m:t>𝑥</m:t>
                    </m:r>
                    <m:r>
                      <a:rPr lang="en-US" sz="2100" i="1">
                        <a:solidFill>
                          <a:srgbClr val="0070C0"/>
                        </a:solidFill>
                        <a:latin typeface="Cambria Math"/>
                      </a:rPr>
                      <m:t>)</m:t>
                    </m:r>
                  </m:oMath>
                </a14:m>
                <a:r>
                  <a:rPr lang="en-US" sz="2100" dirty="0">
                    <a:solidFill>
                      <a:srgbClr val="0070C0"/>
                    </a:solidFill>
                  </a:rPr>
                  <a:t> </a:t>
                </a:r>
                <a:r>
                  <a:rPr lang="en-US" sz="2100" dirty="0">
                    <a:solidFill>
                      <a:prstClr val="black"/>
                    </a:solidFill>
                  </a:rPr>
                  <a:t>of period </a:t>
                </a:r>
                <a14:m>
                  <m:oMath xmlns:m="http://schemas.openxmlformats.org/officeDocument/2006/math">
                    <m:r>
                      <a:rPr lang="en-US" sz="2100" i="1" dirty="0">
                        <a:solidFill>
                          <a:srgbClr val="0070C0"/>
                        </a:solidFill>
                        <a:latin typeface="Cambria Math"/>
                      </a:rPr>
                      <m:t>𝑇</m:t>
                    </m:r>
                    <m:r>
                      <a:rPr lang="en-US" sz="2100" i="1" dirty="0">
                        <a:solidFill>
                          <a:prstClr val="black"/>
                        </a:solidFill>
                        <a:latin typeface="Cambria Math"/>
                      </a:rPr>
                      <m:t>,</m:t>
                    </m:r>
                  </m:oMath>
                </a14:m>
                <a:r>
                  <a:rPr lang="en-US" sz="2100" dirty="0">
                    <a:solidFill>
                      <a:prstClr val="black"/>
                    </a:solidFill>
                  </a:rPr>
                  <a:t> defined on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𝑥</m:t>
                        </m:r>
                      </m:e>
                      <m:sub>
                        <m:r>
                          <a:rPr lang="en-US" sz="2100" i="1">
                            <a:solidFill>
                              <a:srgbClr val="0070C0"/>
                            </a:solidFill>
                            <a:latin typeface="Cambria Math"/>
                          </a:rPr>
                          <m:t>0</m:t>
                        </m:r>
                      </m:sub>
                    </m:sSub>
                    <m:r>
                      <a:rPr lang="en-US" sz="2100" i="1">
                        <a:solidFill>
                          <a:srgbClr val="0070C0"/>
                        </a:solidFill>
                        <a:latin typeface="Cambria Math"/>
                        <a:ea typeface="Cambria Math"/>
                      </a:rPr>
                      <m:t>≤</m:t>
                    </m:r>
                    <m:r>
                      <a:rPr lang="en-US" sz="2100" i="1">
                        <a:solidFill>
                          <a:srgbClr val="0070C0"/>
                        </a:solidFill>
                        <a:latin typeface="Cambria Math"/>
                        <a:ea typeface="Cambria Math"/>
                      </a:rPr>
                      <m:t>𝑥</m:t>
                    </m:r>
                    <m:r>
                      <a:rPr lang="en-US" sz="2100" i="1">
                        <a:solidFill>
                          <a:srgbClr val="0070C0"/>
                        </a:solidFill>
                        <a:latin typeface="Cambria Math"/>
                        <a:ea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𝑥</m:t>
                        </m:r>
                      </m:e>
                      <m:sub>
                        <m:r>
                          <a:rPr lang="en-US" sz="2100" i="1">
                            <a:solidFill>
                              <a:srgbClr val="0070C0"/>
                            </a:solidFill>
                            <a:latin typeface="Cambria Math"/>
                          </a:rPr>
                          <m:t>0</m:t>
                        </m:r>
                      </m:sub>
                    </m:sSub>
                    <m:r>
                      <a:rPr lang="en-US" sz="2100" i="1">
                        <a:solidFill>
                          <a:srgbClr val="0070C0"/>
                        </a:solidFill>
                        <a:latin typeface="Cambria Math"/>
                      </a:rPr>
                      <m:t>+</m:t>
                    </m:r>
                    <m:r>
                      <a:rPr lang="en-US" sz="2100" i="1">
                        <a:solidFill>
                          <a:srgbClr val="0070C0"/>
                        </a:solidFill>
                        <a:latin typeface="Cambria Math"/>
                      </a:rPr>
                      <m:t>𝑇</m:t>
                    </m:r>
                    <m:r>
                      <a:rPr lang="en-US" sz="2100" i="1">
                        <a:solidFill>
                          <a:prstClr val="black"/>
                        </a:solidFill>
                        <a:latin typeface="Cambria Math"/>
                      </a:rPr>
                      <m:t>,</m:t>
                    </m:r>
                  </m:oMath>
                </a14:m>
                <a:r>
                  <a:rPr lang="en-US" sz="2100" dirty="0">
                    <a:solidFill>
                      <a:prstClr val="black"/>
                    </a:solidFill>
                  </a:rPr>
                  <a:t> the </a:t>
                </a:r>
                <a:r>
                  <a:rPr lang="en-US" sz="2100" b="1" dirty="0">
                    <a:solidFill>
                      <a:prstClr val="black"/>
                    </a:solidFill>
                  </a:rPr>
                  <a:t>Fourier series </a:t>
                </a:r>
                <a:r>
                  <a:rPr lang="en-US" sz="2100" dirty="0">
                    <a:solidFill>
                      <a:prstClr val="black"/>
                    </a:solidFill>
                  </a:rPr>
                  <a:t>is defined as:</a:t>
                </a:r>
              </a:p>
              <a:p>
                <a:endParaRPr lang="en-US" sz="30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a:solidFill>
                                    <a:srgbClr val="0070C0"/>
                                  </a:solidFill>
                                  <a:latin typeface="Cambria Math"/>
                                </a:rPr>
                              </m:ctrlPr>
                            </m:dPr>
                            <m:e>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e>
                          </m:d>
                          <m:r>
                            <a:rPr lang="en-US" sz="2100" i="1">
                              <a:solidFill>
                                <a:srgbClr val="0070C0"/>
                              </a:solidFill>
                              <a:latin typeface="Cambria Math"/>
                            </a:rPr>
                            <m:t>,</m:t>
                          </m:r>
                        </m:e>
                      </m:nary>
                      <m:r>
                        <a:rPr lang="en-US" sz="2100" i="1">
                          <a:solidFill>
                            <a:srgbClr val="0070C0"/>
                          </a:solidFill>
                          <a:latin typeface="Cambria Math"/>
                        </a:rPr>
                        <m:t>                (</m:t>
                      </m:r>
                      <m:r>
                        <a:rPr lang="en-US" sz="2100">
                          <a:solidFill>
                            <a:srgbClr val="0070C0"/>
                          </a:solidFill>
                          <a:latin typeface="Cambria Math"/>
                        </a:rPr>
                        <m:t>1</m:t>
                      </m:r>
                      <m:r>
                        <a:rPr lang="en-US" sz="2100" i="1">
                          <a:solidFill>
                            <a:srgbClr val="0070C0"/>
                          </a:solidFill>
                          <a:latin typeface="Cambria Math"/>
                        </a:rPr>
                        <m:t>)</m:t>
                      </m:r>
                    </m:oMath>
                  </m:oMathPara>
                </a14:m>
                <a:endParaRPr lang="en-US" sz="2100" dirty="0">
                  <a:solidFill>
                    <a:prstClr val="black"/>
                  </a:solidFill>
                </a:endParaRPr>
              </a:p>
              <a:p>
                <a:endParaRPr lang="en-US" sz="700" dirty="0">
                  <a:solidFill>
                    <a:prstClr val="black"/>
                  </a:solidFill>
                </a:endParaRPr>
              </a:p>
              <a:p>
                <a:r>
                  <a:rPr lang="en-US" sz="2100" dirty="0">
                    <a:solidFill>
                      <a:prstClr val="black"/>
                    </a:solidFill>
                  </a:rPr>
                  <a:t>where </a:t>
                </a:r>
                <a14:m>
                  <m:oMath xmlns:m="http://schemas.openxmlformats.org/officeDocument/2006/math">
                    <m:sSub>
                      <m:sSubPr>
                        <m:ctrlPr>
                          <a:rPr lang="en-US" sz="2100" i="1">
                            <a:solidFill>
                              <a:prstClr val="black"/>
                            </a:solidFill>
                            <a:latin typeface="Cambria Math"/>
                          </a:rPr>
                        </m:ctrlPr>
                      </m:sSubPr>
                      <m:e>
                        <m:r>
                          <a:rPr lang="en-US" sz="2100" i="1">
                            <a:solidFill>
                              <a:prstClr val="black"/>
                            </a:solidFill>
                            <a:latin typeface="Cambria Math"/>
                          </a:rPr>
                          <m:t>𝑎</m:t>
                        </m:r>
                      </m:e>
                      <m:sub>
                        <m:r>
                          <a:rPr lang="en-US" sz="2100" i="1">
                            <a:solidFill>
                              <a:prstClr val="black"/>
                            </a:solidFill>
                            <a:latin typeface="Cambria Math"/>
                          </a:rPr>
                          <m:t>0</m:t>
                        </m:r>
                      </m:sub>
                    </m:sSub>
                    <m:r>
                      <a:rPr lang="en-US" sz="2100" i="1">
                        <a:solidFill>
                          <a:prstClr val="black"/>
                        </a:solidFill>
                        <a:latin typeface="Cambria Math"/>
                      </a:rPr>
                      <m:t>,</m:t>
                    </m:r>
                    <m:sSub>
                      <m:sSubPr>
                        <m:ctrlPr>
                          <a:rPr lang="en-US" sz="2100" i="1">
                            <a:solidFill>
                              <a:prstClr val="black"/>
                            </a:solidFill>
                            <a:latin typeface="Cambria Math"/>
                          </a:rPr>
                        </m:ctrlPr>
                      </m:sSubPr>
                      <m:e>
                        <m:r>
                          <a:rPr lang="en-US" sz="2100" i="1">
                            <a:solidFill>
                              <a:prstClr val="black"/>
                            </a:solidFill>
                            <a:latin typeface="Cambria Math"/>
                          </a:rPr>
                          <m:t>𝑎</m:t>
                        </m:r>
                      </m:e>
                      <m:sub>
                        <m:r>
                          <a:rPr lang="en-US" sz="2100" i="1">
                            <a:solidFill>
                              <a:prstClr val="black"/>
                            </a:solidFill>
                            <a:latin typeface="Cambria Math"/>
                          </a:rPr>
                          <m:t>𝑘</m:t>
                        </m:r>
                      </m:sub>
                    </m:sSub>
                  </m:oMath>
                </a14:m>
                <a:r>
                  <a:rPr lang="en-US" sz="2100" dirty="0">
                    <a:solidFill>
                      <a:srgbClr val="0070C0"/>
                    </a:solidFill>
                    <a:cs typeface="Cordia New" pitchFamily="34" charset="-34"/>
                  </a:rPr>
                  <a:t> </a:t>
                </a:r>
                <a:r>
                  <a:rPr lang="en-US" sz="2100" dirty="0">
                    <a:solidFill>
                      <a:prstClr val="black"/>
                    </a:solidFill>
                    <a:cs typeface="Cordia New" pitchFamily="34" charset="-34"/>
                  </a:rPr>
                  <a:t>and</a:t>
                </a:r>
                <a:r>
                  <a:rPr lang="en-US" sz="2100" dirty="0">
                    <a:solidFill>
                      <a:srgbClr val="0070C0"/>
                    </a:solidFill>
                    <a:cs typeface="Cordia New" pitchFamily="34" charset="-34"/>
                  </a:rPr>
                  <a:t> </a:t>
                </a:r>
                <a14:m>
                  <m:oMath xmlns:m="http://schemas.openxmlformats.org/officeDocument/2006/math">
                    <m:sSub>
                      <m:sSubPr>
                        <m:ctrlPr>
                          <a:rPr lang="en-US" sz="2100" i="1">
                            <a:solidFill>
                              <a:prstClr val="black"/>
                            </a:solidFill>
                            <a:latin typeface="Cambria Math"/>
                          </a:rPr>
                        </m:ctrlPr>
                      </m:sSubPr>
                      <m:e>
                        <m:r>
                          <a:rPr lang="en-US" sz="2100" i="1">
                            <a:solidFill>
                              <a:prstClr val="black"/>
                            </a:solidFill>
                            <a:latin typeface="Cambria Math"/>
                          </a:rPr>
                          <m:t>𝑏</m:t>
                        </m:r>
                      </m:e>
                      <m:sub>
                        <m:r>
                          <a:rPr lang="en-US" sz="2100" i="1">
                            <a:solidFill>
                              <a:prstClr val="black"/>
                            </a:solidFill>
                            <a:latin typeface="Cambria Math"/>
                          </a:rPr>
                          <m:t>𝑘</m:t>
                        </m:r>
                      </m:sub>
                    </m:sSub>
                  </m:oMath>
                </a14:m>
                <a:r>
                  <a:rPr lang="en-US" sz="2100" dirty="0">
                    <a:solidFill>
                      <a:srgbClr val="0070C0"/>
                    </a:solidFill>
                    <a:cs typeface="Cordia New" pitchFamily="34" charset="-34"/>
                  </a:rPr>
                  <a:t> </a:t>
                </a:r>
                <a:r>
                  <a:rPr lang="en-US" sz="2100" dirty="0">
                    <a:solidFill>
                      <a:prstClr val="black"/>
                    </a:solidFill>
                    <a:cs typeface="Cordia New" pitchFamily="34" charset="-34"/>
                  </a:rPr>
                  <a:t>are the </a:t>
                </a:r>
                <a:r>
                  <a:rPr lang="en-US" sz="2100" b="1" dirty="0">
                    <a:solidFill>
                      <a:prstClr val="black"/>
                    </a:solidFill>
                    <a:cs typeface="Cordia New" pitchFamily="34" charset="-34"/>
                  </a:rPr>
                  <a:t>Fourier coefficients. </a:t>
                </a:r>
                <a:r>
                  <a:rPr lang="en-US" sz="2100" dirty="0">
                    <a:solidFill>
                      <a:prstClr val="black"/>
                    </a:solidFill>
                    <a:cs typeface="Cordia New" pitchFamily="34" charset="-34"/>
                  </a:rPr>
                  <a:t>Let </a:t>
                </a:r>
              </a:p>
              <a:p>
                <a:endParaRPr lang="en-US" sz="6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a:solidFill>
                            <a:srgbClr val="0070C0"/>
                          </a:solidFill>
                          <a:latin typeface="Cambria Math"/>
                        </a:rPr>
                        <m:t>=</m:t>
                      </m:r>
                      <m:sSub>
                        <m:sSubPr>
                          <m:ctrlPr>
                            <a:rPr lang="en-US" sz="2100" i="1">
                              <a:solidFill>
                                <a:srgbClr val="0070C0"/>
                              </a:solidFill>
                              <a:latin typeface="Cambria Math"/>
                            </a:rPr>
                          </m:ctrlPr>
                        </m:sSubPr>
                        <m:e>
                          <m:r>
                            <a:rPr lang="en-US" sz="2100" i="1" smtClean="0">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sSub>
                        <m:sSubPr>
                          <m:ctrlPr>
                            <a:rPr lang="en-US" sz="2100" i="1" dirty="0">
                              <a:solidFill>
                                <a:srgbClr val="0070C0"/>
                              </a:solidFill>
                              <a:latin typeface="Cambria Math"/>
                            </a:rPr>
                          </m:ctrlPr>
                        </m:sSubPr>
                        <m:e>
                          <m:r>
                            <a:rPr lang="en-US" sz="2100" i="1" dirty="0" smtClean="0">
                              <a:solidFill>
                                <a:srgbClr val="0070C0"/>
                              </a:solidFill>
                              <a:latin typeface="Cambria Math"/>
                            </a:rPr>
                            <m:t>𝑎</m:t>
                          </m:r>
                        </m:e>
                        <m:sub>
                          <m:r>
                            <a:rPr lang="en-US" sz="2100" i="1" dirty="0">
                              <a:solidFill>
                                <a:srgbClr val="0070C0"/>
                              </a:solidFill>
                              <a:latin typeface="Cambria Math"/>
                            </a:rPr>
                            <m:t>𝑘</m:t>
                          </m:r>
                        </m:sub>
                      </m:sSub>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smtClean="0">
                              <a:solidFill>
                                <a:srgbClr val="0070C0"/>
                              </a:solidFill>
                              <a:latin typeface="Cambria Math"/>
                            </a:rPr>
                          </m:ctrlPr>
                        </m:funcPr>
                        <m:fName>
                          <m:r>
                            <m:rPr>
                              <m:sty m:val="p"/>
                            </m:rPr>
                            <a:rPr lang="en-US" sz="2100" smtClean="0">
                              <a:solidFill>
                                <a:srgbClr val="0070C0"/>
                              </a:solidFill>
                              <a:latin typeface="Cambria Math"/>
                            </a:rPr>
                            <m:t>cos</m:t>
                          </m:r>
                        </m:fName>
                        <m:e>
                          <m:sSub>
                            <m:sSubPr>
                              <m:ctrlPr>
                                <a:rPr lang="en-US" sz="2100" i="1" smtClean="0">
                                  <a:solidFill>
                                    <a:srgbClr val="0070C0"/>
                                  </a:solidFill>
                                  <a:latin typeface="Cambria Math"/>
                                </a:rPr>
                              </m:ctrlPr>
                            </m:sSubPr>
                            <m:e>
                              <m:r>
                                <a:rPr lang="en-US" sz="2100" i="1" smtClean="0">
                                  <a:solidFill>
                                    <a:srgbClr val="0070C0"/>
                                  </a:solidFill>
                                  <a:latin typeface="Cambria Math"/>
                                </a:rPr>
                                <m:t>(</m:t>
                              </m:r>
                              <m:r>
                                <a:rPr lang="en-US" sz="2100" i="1">
                                  <a:solidFill>
                                    <a:srgbClr val="0070C0"/>
                                  </a:solidFill>
                                  <a:latin typeface="Cambria Math"/>
                                  <a:ea typeface="Cambria Math"/>
                                </a:rPr>
                                <m:t>𝜑</m:t>
                              </m:r>
                            </m:e>
                            <m:sub>
                              <m:r>
                                <a:rPr lang="en-US" sz="2100" i="1" smtClean="0">
                                  <a:solidFill>
                                    <a:srgbClr val="0070C0"/>
                                  </a:solidFill>
                                  <a:latin typeface="Cambria Math"/>
                                </a:rPr>
                                <m:t>𝑘</m:t>
                              </m:r>
                            </m:sub>
                          </m:sSub>
                          <m:r>
                            <a:rPr lang="en-US" sz="2100" i="1" smtClean="0">
                              <a:solidFill>
                                <a:srgbClr val="0070C0"/>
                              </a:solidFill>
                              <a:latin typeface="Cambria Math"/>
                            </a:rPr>
                            <m:t>)</m:t>
                          </m:r>
                        </m:e>
                      </m:func>
                      <m:r>
                        <a:rPr lang="en-US" sz="2100" smtClean="0">
                          <a:solidFill>
                            <a:srgbClr val="0070C0"/>
                          </a:solidFill>
                          <a:latin typeface="Cambria Math"/>
                        </a:rPr>
                        <m:t>       </m:t>
                      </m:r>
                      <m:r>
                        <m:rPr>
                          <m:sty m:val="p"/>
                        </m:rPr>
                        <a:rPr lang="en-US" sz="2100">
                          <a:solidFill>
                            <a:prstClr val="black"/>
                          </a:solidFill>
                          <a:latin typeface="Cambria Math"/>
                        </a:rPr>
                        <m:t>and</m:t>
                      </m:r>
                      <m:r>
                        <a:rPr lang="en-US" sz="2100" i="1" smtClean="0">
                          <a:solidFill>
                            <a:prstClr val="black"/>
                          </a:solidFill>
                          <a:latin typeface="Cambria Math"/>
                        </a:rPr>
                        <m:t>          </m:t>
                      </m:r>
                      <m:sSub>
                        <m:sSubPr>
                          <m:ctrlPr>
                            <a:rPr lang="en-US" sz="2100" i="1" dirty="0">
                              <a:solidFill>
                                <a:srgbClr val="0070C0"/>
                              </a:solidFill>
                              <a:latin typeface="Cambria Math"/>
                            </a:rPr>
                          </m:ctrlPr>
                        </m:sSubPr>
                        <m:e>
                          <m:r>
                            <a:rPr lang="en-US" sz="2100" i="1" dirty="0" smtClean="0">
                              <a:solidFill>
                                <a:srgbClr val="0070C0"/>
                              </a:solidFill>
                              <a:latin typeface="Cambria Math"/>
                            </a:rPr>
                            <m:t>𝑏</m:t>
                          </m:r>
                        </m:e>
                        <m:sub>
                          <m:r>
                            <a:rPr lang="en-US" sz="2100" i="1" dirty="0">
                              <a:solidFill>
                                <a:srgbClr val="0070C0"/>
                              </a:solidFill>
                              <a:latin typeface="Cambria Math"/>
                            </a:rPr>
                            <m:t>𝑘</m:t>
                          </m:r>
                        </m:sub>
                      </m:sSub>
                      <m:r>
                        <a:rPr lang="en-US" sz="2100" i="1" dirty="0">
                          <a:solidFill>
                            <a:srgbClr val="0070C0"/>
                          </a:solidFill>
                          <a:latin typeface="Cambria Math"/>
                        </a:rPr>
                        <m:t>=</m:t>
                      </m:r>
                      <m:r>
                        <a:rPr lang="en-US" sz="2100" i="1" dirty="0"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sin</m:t>
                          </m:r>
                        </m:fName>
                        <m:e>
                          <m:r>
                            <a:rPr lang="en-US" sz="2100" i="1"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smtClean="0">
                              <a:solidFill>
                                <a:srgbClr val="0070C0"/>
                              </a:solidFill>
                              <a:latin typeface="Cambria Math"/>
                            </a:rPr>
                            <m:t>)</m:t>
                          </m:r>
                        </m:e>
                      </m:func>
                      <m:r>
                        <a:rPr lang="en-US" sz="2100" i="1">
                          <a:solidFill>
                            <a:srgbClr val="0070C0"/>
                          </a:solidFill>
                          <a:latin typeface="Cambria Math"/>
                        </a:rPr>
                        <m:t>,          (</m:t>
                      </m:r>
                      <m:r>
                        <a:rPr lang="en-US" sz="2100" i="1" smtClean="0">
                          <a:solidFill>
                            <a:srgbClr val="0070C0"/>
                          </a:solidFill>
                          <a:latin typeface="Cambria Math"/>
                        </a:rPr>
                        <m:t>11</m:t>
                      </m:r>
                      <m:r>
                        <a:rPr lang="en-US" sz="2100" i="1">
                          <a:solidFill>
                            <a:srgbClr val="0070C0"/>
                          </a:solidFill>
                          <a:latin typeface="Cambria Math"/>
                        </a:rPr>
                        <m:t>)</m:t>
                      </m:r>
                    </m:oMath>
                  </m:oMathPara>
                </a14:m>
                <a:endParaRPr lang="en-US" sz="2100" dirty="0">
                  <a:solidFill>
                    <a:prstClr val="black"/>
                  </a:solidFill>
                  <a:cs typeface="Cordia New" pitchFamily="34" charset="-34"/>
                </a:endParaRPr>
              </a:p>
              <a:p>
                <a:endParaRPr lang="en-US" sz="2100" dirty="0">
                  <a:solidFill>
                    <a:prstClr val="black"/>
                  </a:solidFill>
                </a:endParaRPr>
              </a:p>
              <a:p>
                <a:r>
                  <a:rPr lang="en-US" sz="2100" dirty="0">
                    <a:solidFill>
                      <a:prstClr val="black"/>
                    </a:solidFill>
                  </a:rPr>
                  <a:t>Using </a:t>
                </a:r>
                <a14:m>
                  <m:oMath xmlns:m="http://schemas.openxmlformats.org/officeDocument/2006/math">
                    <m:r>
                      <a:rPr lang="en-US" sz="2100" i="1" dirty="0" smtClean="0">
                        <a:solidFill>
                          <a:prstClr val="black"/>
                        </a:solidFill>
                        <a:latin typeface="Cambria Math"/>
                      </a:rPr>
                      <m:t>(11)</m:t>
                    </m:r>
                  </m:oMath>
                </a14:m>
                <a:r>
                  <a:rPr lang="en-US" sz="2100" dirty="0">
                    <a:solidFill>
                      <a:prstClr val="black"/>
                    </a:solidFill>
                  </a:rPr>
                  <a:t> in </a:t>
                </a:r>
                <a14:m>
                  <m:oMath xmlns:m="http://schemas.openxmlformats.org/officeDocument/2006/math">
                    <m:r>
                      <a:rPr lang="en-US" sz="2100" i="1" dirty="0" smtClean="0">
                        <a:solidFill>
                          <a:prstClr val="black"/>
                        </a:solidFill>
                        <a:latin typeface="Cambria Math"/>
                      </a:rPr>
                      <m:t>(1)</m:t>
                    </m:r>
                  </m:oMath>
                </a14:m>
                <a:r>
                  <a:rPr lang="en-US" sz="2100" dirty="0">
                    <a:solidFill>
                      <a:prstClr val="black"/>
                    </a:solidFill>
                  </a:rPr>
                  <a:t> we get:</a:t>
                </a: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a:solidFill>
                                    <a:srgbClr val="0070C0"/>
                                  </a:solidFill>
                                  <a:latin typeface="Cambria Math"/>
                                </a:rPr>
                              </m:ctrlPr>
                            </m:dPr>
                            <m:e>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a:solidFill>
                                        <a:srgbClr val="0070C0"/>
                                      </a:solidFill>
                                      <a:latin typeface="Cambria Math"/>
                                    </a:rPr>
                                    <m:t>)</m:t>
                                  </m:r>
                                </m:e>
                              </m:func>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a:solidFill>
                                        <a:srgbClr val="0070C0"/>
                                      </a:solidFill>
                                      <a:latin typeface="Cambria Math"/>
                                    </a:rPr>
                                    <m:t>)</m:t>
                                  </m:r>
                                </m:e>
                              </m:func>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e>
                          </m:d>
                        </m:e>
                      </m:nary>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e>
                              </m:d>
                            </m:e>
                          </m:func>
                          <m:r>
                            <a:rPr lang="en-US" sz="2100" i="1">
                              <a:solidFill>
                                <a:srgbClr val="0070C0"/>
                              </a:solidFill>
                              <a:latin typeface="Cambria Math"/>
                            </a:rPr>
                            <m:t>,</m:t>
                          </m:r>
                        </m:e>
                      </m:nary>
                      <m:r>
                        <a:rPr lang="en-US" sz="2100" i="1">
                          <a:solidFill>
                            <a:srgbClr val="0070C0"/>
                          </a:solidFill>
                          <a:latin typeface="Cambria Math"/>
                        </a:rPr>
                        <m:t>(</m:t>
                      </m:r>
                      <m:r>
                        <a:rPr lang="en-US" sz="2100">
                          <a:solidFill>
                            <a:srgbClr val="0070C0"/>
                          </a:solidFill>
                          <a:latin typeface="Cambria Math"/>
                        </a:rPr>
                        <m:t>1</m:t>
                      </m:r>
                      <m:r>
                        <a:rPr lang="en-US" sz="2100" smtClean="0">
                          <a:solidFill>
                            <a:srgbClr val="0070C0"/>
                          </a:solidFill>
                          <a:latin typeface="Cambria Math"/>
                        </a:rPr>
                        <m:t>2</m:t>
                      </m:r>
                      <m:r>
                        <a:rPr lang="en-US" sz="2100" i="1">
                          <a:solidFill>
                            <a:srgbClr val="0070C0"/>
                          </a:solidFill>
                          <a:latin typeface="Cambria Math"/>
                        </a:rPr>
                        <m:t>)</m:t>
                      </m:r>
                    </m:oMath>
                  </m:oMathPara>
                </a14:m>
                <a:endParaRPr lang="en-US" sz="2100" dirty="0">
                  <a:solidFill>
                    <a:prstClr val="black"/>
                  </a:solidFill>
                </a:endParaRPr>
              </a:p>
              <a:p>
                <a:endParaRPr lang="en-US" sz="900" dirty="0">
                  <a:solidFill>
                    <a:prstClr val="black"/>
                  </a:solidFill>
                </a:endParaRPr>
              </a:p>
              <a:p>
                <a:r>
                  <a:rPr lang="en-US" sz="2100" dirty="0">
                    <a:solidFill>
                      <a:prstClr val="black"/>
                    </a:solidFill>
                  </a:rPr>
                  <a:t>The term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1</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1</m:t>
                                </m:r>
                              </m:sub>
                            </m:sSub>
                          </m:e>
                        </m:d>
                      </m:e>
                    </m:func>
                  </m:oMath>
                </a14:m>
                <a:r>
                  <a:rPr lang="en-US" sz="2100" dirty="0">
                    <a:solidFill>
                      <a:prstClr val="black"/>
                    </a:solidFill>
                  </a:rPr>
                  <a:t> is called the </a:t>
                </a:r>
                <a:r>
                  <a:rPr lang="en-US" sz="2100" b="1" dirty="0">
                    <a:solidFill>
                      <a:prstClr val="black"/>
                    </a:solidFill>
                  </a:rPr>
                  <a:t>first harmonic </a:t>
                </a:r>
                <a:r>
                  <a:rPr lang="en-US" sz="2100" dirty="0">
                    <a:solidFill>
                      <a:prstClr val="black"/>
                    </a:solidFill>
                  </a:rPr>
                  <a:t>or the </a:t>
                </a:r>
                <a:r>
                  <a:rPr lang="en-US" sz="2100" b="1" dirty="0">
                    <a:solidFill>
                      <a:prstClr val="black"/>
                    </a:solidFill>
                  </a:rPr>
                  <a:t>fundamental mode</a:t>
                </a:r>
                <a:r>
                  <a:rPr lang="en-US" sz="2100" dirty="0">
                    <a:solidFill>
                      <a:prstClr val="black"/>
                    </a:solidFill>
                  </a:rPr>
                  <a:t>, and it has the same frequency </a:t>
                </a:r>
                <a14:m>
                  <m:oMath xmlns:m="http://schemas.openxmlformats.org/officeDocument/2006/math">
                    <m:r>
                      <a:rPr lang="en-US" sz="2100" i="1" dirty="0">
                        <a:solidFill>
                          <a:prstClr val="black"/>
                        </a:solidFill>
                        <a:latin typeface="Cambria Math"/>
                      </a:rPr>
                      <m:t>𝜔</m:t>
                    </m:r>
                  </m:oMath>
                </a14:m>
                <a:r>
                  <a:rPr lang="en-US" sz="2100" dirty="0">
                    <a:solidFill>
                      <a:prstClr val="black"/>
                    </a:solidFill>
                  </a:rPr>
                  <a:t> as the parent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The term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e>
                        </m:d>
                      </m:e>
                    </m:func>
                  </m:oMath>
                </a14:m>
                <a:r>
                  <a:rPr lang="en-US" sz="2100" dirty="0">
                    <a:solidFill>
                      <a:prstClr val="black"/>
                    </a:solidFill>
                  </a:rPr>
                  <a:t> is called the </a:t>
                </a:r>
                <a14:m>
                  <m:oMath xmlns:m="http://schemas.openxmlformats.org/officeDocument/2006/math">
                    <m:r>
                      <a:rPr lang="en-US" sz="2100" b="1" i="1" dirty="0">
                        <a:solidFill>
                          <a:prstClr val="black"/>
                        </a:solidFill>
                        <a:latin typeface="Cambria Math"/>
                      </a:rPr>
                      <m:t>𝒌</m:t>
                    </m:r>
                  </m:oMath>
                </a14:m>
                <a:r>
                  <a:rPr lang="en-US" sz="2100" b="1" dirty="0" err="1">
                    <a:solidFill>
                      <a:prstClr val="black"/>
                    </a:solidFill>
                  </a:rPr>
                  <a:t>th</a:t>
                </a:r>
                <a:r>
                  <a:rPr lang="en-US" sz="2100" b="1" dirty="0">
                    <a:solidFill>
                      <a:prstClr val="black"/>
                    </a:solidFill>
                  </a:rPr>
                  <a:t> harmonic</a:t>
                </a:r>
                <a:r>
                  <a:rPr lang="en-US" sz="2100" dirty="0">
                    <a:solidFill>
                      <a:prstClr val="black"/>
                    </a:solidFill>
                  </a:rPr>
                  <a:t>, and it has frequency </a:t>
                </a:r>
                <a14:m>
                  <m:oMath xmlns:m="http://schemas.openxmlformats.org/officeDocument/2006/math">
                    <m:r>
                      <a:rPr lang="en-US" sz="2100" i="1" dirty="0">
                        <a:solidFill>
                          <a:prstClr val="black"/>
                        </a:solidFill>
                        <a:latin typeface="Cambria Math"/>
                      </a:rPr>
                      <m:t>𝑘</m:t>
                    </m:r>
                    <m:r>
                      <a:rPr lang="en-US" sz="2100" i="1" dirty="0">
                        <a:solidFill>
                          <a:prstClr val="black"/>
                        </a:solidFill>
                        <a:latin typeface="Cambria Math"/>
                      </a:rPr>
                      <m:t>𝜔</m:t>
                    </m:r>
                    <m:r>
                      <a:rPr lang="en-US" sz="2100" i="1" dirty="0">
                        <a:solidFill>
                          <a:prstClr val="black"/>
                        </a:solidFill>
                        <a:latin typeface="Cambria Math"/>
                      </a:rPr>
                      <m:t>,</m:t>
                    </m:r>
                  </m:oMath>
                </a14:m>
                <a:r>
                  <a:rPr lang="en-US" sz="2100" dirty="0">
                    <a:solidFill>
                      <a:prstClr val="black"/>
                    </a:solidFill>
                  </a:rPr>
                  <a:t> which is </a:t>
                </a:r>
                <a14:m>
                  <m:oMath xmlns:m="http://schemas.openxmlformats.org/officeDocument/2006/math">
                    <m:r>
                      <a:rPr lang="en-US" sz="2100" i="1" dirty="0">
                        <a:solidFill>
                          <a:prstClr val="black"/>
                        </a:solidFill>
                        <a:latin typeface="Cambria Math"/>
                      </a:rPr>
                      <m:t>𝑘</m:t>
                    </m:r>
                  </m:oMath>
                </a14:m>
                <a:r>
                  <a:rPr lang="en-US" sz="2100" i="1" dirty="0">
                    <a:solidFill>
                      <a:prstClr val="black"/>
                    </a:solidFill>
                  </a:rPr>
                  <a:t> </a:t>
                </a:r>
                <a:r>
                  <a:rPr lang="en-US" sz="2100" dirty="0">
                    <a:solidFill>
                      <a:prstClr val="black"/>
                    </a:solidFill>
                  </a:rPr>
                  <a:t>times that of the fundamental. The term </a:t>
                </a:r>
                <a14:m>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r>
                      <a:rPr lang="en-US" sz="2100" i="1">
                        <a:solidFill>
                          <a:srgbClr val="0070C0"/>
                        </a:solidFill>
                        <a:latin typeface="Cambria Math"/>
                      </a:rPr>
                      <m:t>=</m:t>
                    </m:r>
                    <m:rad>
                      <m:radPr>
                        <m:degHide m:val="on"/>
                        <m:ctrlPr>
                          <a:rPr lang="en-US" sz="2100" i="1">
                            <a:solidFill>
                              <a:srgbClr val="0070C0"/>
                            </a:solidFill>
                            <a:latin typeface="Cambria Math"/>
                          </a:rPr>
                        </m:ctrlPr>
                      </m:radPr>
                      <m:deg/>
                      <m:e>
                        <m:sSubSup>
                          <m:sSubSupPr>
                            <m:ctrlPr>
                              <a:rPr lang="en-US" sz="2100" i="1">
                                <a:solidFill>
                                  <a:srgbClr val="0070C0"/>
                                </a:solidFill>
                                <a:latin typeface="Cambria Math"/>
                              </a:rPr>
                            </m:ctrlPr>
                          </m:sSubSupPr>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e>
                          <m:sub/>
                          <m:sup>
                            <m:r>
                              <a:rPr lang="en-US" sz="2100" i="1">
                                <a:solidFill>
                                  <a:srgbClr val="0070C0"/>
                                </a:solidFill>
                                <a:latin typeface="Cambria Math"/>
                              </a:rPr>
                              <m:t>2</m:t>
                            </m:r>
                          </m:sup>
                        </m:sSubSup>
                        <m:r>
                          <a:rPr lang="en-US" sz="2100" i="1">
                            <a:solidFill>
                              <a:srgbClr val="0070C0"/>
                            </a:solidFill>
                            <a:latin typeface="Cambria Math"/>
                          </a:rPr>
                          <m:t>+</m:t>
                        </m:r>
                        <m:sSubSup>
                          <m:sSubSupPr>
                            <m:ctrlPr>
                              <a:rPr lang="en-US" sz="2100" i="1">
                                <a:solidFill>
                                  <a:srgbClr val="0070C0"/>
                                </a:solidFill>
                                <a:latin typeface="Cambria Math"/>
                              </a:rPr>
                            </m:ctrlPr>
                          </m:sSubSupPr>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e>
                          <m:sub/>
                          <m:sup>
                            <m:r>
                              <a:rPr lang="en-US" sz="2100" i="1">
                                <a:solidFill>
                                  <a:srgbClr val="0070C0"/>
                                </a:solidFill>
                                <a:latin typeface="Cambria Math"/>
                              </a:rPr>
                              <m:t>2</m:t>
                            </m:r>
                          </m:sup>
                        </m:sSubSup>
                      </m:e>
                    </m:rad>
                    <m:r>
                      <a:rPr lang="en-US" sz="2100" i="1" smtClean="0">
                        <a:solidFill>
                          <a:srgbClr val="0070C0"/>
                        </a:solidFill>
                        <a:latin typeface="Cambria Math"/>
                      </a:rPr>
                      <m:t>,</m:t>
                    </m:r>
                  </m:oMath>
                </a14:m>
                <a:r>
                  <a:rPr lang="en-US" sz="2100" dirty="0">
                    <a:solidFill>
                      <a:prstClr val="black"/>
                    </a:solidFill>
                  </a:rPr>
                  <a:t> denotes the </a:t>
                </a:r>
                <a:r>
                  <a:rPr lang="en-US" sz="2100" b="1" dirty="0">
                    <a:solidFill>
                      <a:prstClr val="black"/>
                    </a:solidFill>
                  </a:rPr>
                  <a:t>amplitude </a:t>
                </a:r>
                <a:r>
                  <a:rPr lang="en-US" sz="2100" dirty="0">
                    <a:solidFill>
                      <a:prstClr val="black"/>
                    </a:solidFill>
                  </a:rPr>
                  <a:t>of the </a:t>
                </a:r>
                <a14:m>
                  <m:oMath xmlns:m="http://schemas.openxmlformats.org/officeDocument/2006/math">
                    <m:r>
                      <a:rPr lang="en-US" sz="2100" i="1" dirty="0" smtClean="0">
                        <a:solidFill>
                          <a:prstClr val="black"/>
                        </a:solidFill>
                        <a:latin typeface="Cambria Math"/>
                      </a:rPr>
                      <m:t>𝑘</m:t>
                    </m:r>
                  </m:oMath>
                </a14:m>
                <a:r>
                  <a:rPr lang="en-US" sz="2100" dirty="0" err="1">
                    <a:solidFill>
                      <a:prstClr val="black"/>
                    </a:solidFill>
                  </a:rPr>
                  <a:t>th</a:t>
                </a:r>
                <a:r>
                  <a:rPr lang="en-US" sz="2100" dirty="0">
                    <a:solidFill>
                      <a:prstClr val="black"/>
                    </a:solidFill>
                  </a:rPr>
                  <a:t> harmonic and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smtClean="0">
                        <a:solidFill>
                          <a:srgbClr val="0070C0"/>
                        </a:solidFill>
                        <a:latin typeface="Cambria Math"/>
                      </a:rPr>
                      <m:t>=</m:t>
                    </m:r>
                    <m:func>
                      <m:funcPr>
                        <m:ctrlPr>
                          <a:rPr lang="en-US" sz="2100" i="1" smtClean="0">
                            <a:solidFill>
                              <a:srgbClr val="0070C0"/>
                            </a:solidFill>
                            <a:latin typeface="Cambria Math"/>
                          </a:rPr>
                        </m:ctrlPr>
                      </m:funcPr>
                      <m:fName>
                        <m:r>
                          <m:rPr>
                            <m:sty m:val="p"/>
                          </m:rPr>
                          <a:rPr lang="en-US" sz="2100" smtClean="0">
                            <a:solidFill>
                              <a:srgbClr val="0070C0"/>
                            </a:solidFill>
                            <a:latin typeface="Cambria Math"/>
                          </a:rPr>
                          <m:t>arctan</m:t>
                        </m:r>
                      </m:fName>
                      <m:e>
                        <m:d>
                          <m:dPr>
                            <m:ctrlPr>
                              <a:rPr lang="en-US" sz="2100" i="1" smtClean="0">
                                <a:solidFill>
                                  <a:srgbClr val="0070C0"/>
                                </a:solidFill>
                                <a:latin typeface="Cambria Math"/>
                              </a:rPr>
                            </m:ctrlPr>
                          </m:dPr>
                          <m:e>
                            <m:f>
                              <m:fPr>
                                <m:ctrlPr>
                                  <a:rPr lang="en-US" sz="2100" i="1" smtClean="0">
                                    <a:solidFill>
                                      <a:srgbClr val="0070C0"/>
                                    </a:solidFill>
                                    <a:latin typeface="Cambria Math"/>
                                  </a:rPr>
                                </m:ctrlPr>
                              </m:fPr>
                              <m:num>
                                <m:r>
                                  <a:rPr lang="en-US" sz="2100" i="1" smtClean="0">
                                    <a:solidFill>
                                      <a:srgbClr val="0070C0"/>
                                    </a:solidFill>
                                    <a:latin typeface="Cambria Math"/>
                                  </a:rPr>
                                  <m:t>−</m:t>
                                </m:r>
                                <m:sSub>
                                  <m:sSubPr>
                                    <m:ctrlPr>
                                      <a:rPr lang="en-US" sz="2100" i="1" smtClean="0">
                                        <a:solidFill>
                                          <a:srgbClr val="0070C0"/>
                                        </a:solidFill>
                                        <a:latin typeface="Cambria Math"/>
                                      </a:rPr>
                                    </m:ctrlPr>
                                  </m:sSubPr>
                                  <m:e>
                                    <m:r>
                                      <a:rPr lang="en-US" sz="2100" i="1" smtClean="0">
                                        <a:solidFill>
                                          <a:srgbClr val="0070C0"/>
                                        </a:solidFill>
                                        <a:latin typeface="Cambria Math"/>
                                      </a:rPr>
                                      <m:t>𝑏</m:t>
                                    </m:r>
                                  </m:e>
                                  <m:sub>
                                    <m:r>
                                      <a:rPr lang="en-US" sz="2100" i="1" smtClean="0">
                                        <a:solidFill>
                                          <a:srgbClr val="0070C0"/>
                                        </a:solidFill>
                                        <a:latin typeface="Cambria Math"/>
                                      </a:rPr>
                                      <m:t>𝑘</m:t>
                                    </m:r>
                                  </m:sub>
                                </m:sSub>
                              </m:num>
                              <m:den>
                                <m:sSub>
                                  <m:sSubPr>
                                    <m:ctrlPr>
                                      <a:rPr lang="en-US" sz="2100" i="1">
                                        <a:solidFill>
                                          <a:srgbClr val="0070C0"/>
                                        </a:solidFill>
                                        <a:latin typeface="Cambria Math"/>
                                      </a:rPr>
                                    </m:ctrlPr>
                                  </m:sSubPr>
                                  <m:e>
                                    <m:r>
                                      <a:rPr lang="en-US" sz="2100" i="1" smtClean="0">
                                        <a:solidFill>
                                          <a:srgbClr val="0070C0"/>
                                        </a:solidFill>
                                        <a:latin typeface="Cambria Math"/>
                                      </a:rPr>
                                      <m:t>𝑎</m:t>
                                    </m:r>
                                  </m:e>
                                  <m:sub>
                                    <m:r>
                                      <a:rPr lang="en-US" sz="2100" i="1">
                                        <a:solidFill>
                                          <a:srgbClr val="0070C0"/>
                                        </a:solidFill>
                                        <a:latin typeface="Cambria Math"/>
                                      </a:rPr>
                                      <m:t>𝑘</m:t>
                                    </m:r>
                                  </m:sub>
                                </m:sSub>
                              </m:den>
                            </m:f>
                          </m:e>
                        </m:d>
                      </m:e>
                    </m:func>
                  </m:oMath>
                </a14:m>
                <a:r>
                  <a:rPr lang="en-US" sz="2100" dirty="0">
                    <a:solidFill>
                      <a:prstClr val="black"/>
                    </a:solidFill>
                  </a:rPr>
                  <a:t> is the </a:t>
                </a:r>
                <a:r>
                  <a:rPr lang="en-US" sz="2100" b="1" dirty="0">
                    <a:solidFill>
                      <a:prstClr val="black"/>
                    </a:solidFill>
                  </a:rPr>
                  <a:t>phase angle</a:t>
                </a:r>
                <a:r>
                  <a:rPr lang="en-US" sz="2100" dirty="0">
                    <a:solidFill>
                      <a:prstClr val="black"/>
                    </a:solidFill>
                  </a:rPr>
                  <a:t> measuring the lag or lead of the </a:t>
                </a:r>
                <a14:m>
                  <m:oMath xmlns:m="http://schemas.openxmlformats.org/officeDocument/2006/math">
                    <m:r>
                      <a:rPr lang="en-US" sz="2100" i="1" dirty="0">
                        <a:solidFill>
                          <a:prstClr val="black"/>
                        </a:solidFill>
                        <a:latin typeface="Cambria Math"/>
                      </a:rPr>
                      <m:t>𝑘</m:t>
                    </m:r>
                  </m:oMath>
                </a14:m>
                <a:r>
                  <a:rPr lang="en-US" sz="2100" dirty="0" err="1">
                    <a:solidFill>
                      <a:prstClr val="black"/>
                    </a:solidFill>
                  </a:rPr>
                  <a:t>th</a:t>
                </a:r>
                <a:r>
                  <a:rPr lang="en-US" sz="2100" dirty="0">
                    <a:solidFill>
                      <a:prstClr val="black"/>
                    </a:solidFill>
                  </a:rPr>
                  <a:t> harmonic with reference to a pure cosine wave of the same frequency.</a:t>
                </a:r>
              </a:p>
            </p:txBody>
          </p:sp>
        </mc:Choice>
        <mc:Fallback xmlns="">
          <p:sp>
            <p:nvSpPr>
              <p:cNvPr id="4" name="Rectangle 3"/>
              <p:cNvSpPr>
                <a:spLocks noRot="1" noChangeAspect="1" noMove="1" noResize="1" noEditPoints="1" noAdjustHandles="1" noChangeArrowheads="1" noChangeShapeType="1" noTextEdit="1"/>
              </p:cNvSpPr>
              <p:nvPr/>
            </p:nvSpPr>
            <p:spPr>
              <a:xfrm>
                <a:off x="291920" y="728867"/>
                <a:ext cx="11749825" cy="5959004"/>
              </a:xfrm>
              <a:prstGeom prst="rect">
                <a:avLst/>
              </a:prstGeom>
              <a:blipFill rotWithShape="1">
                <a:blip r:embed="rId2"/>
                <a:stretch>
                  <a:fillRect l="-623" t="-614" r="-727" b="-1126"/>
                </a:stretch>
              </a:blipFill>
            </p:spPr>
            <p:txBody>
              <a:bodyPr/>
              <a:lstStyle/>
              <a:p>
                <a:r>
                  <a:rPr lang="en-US">
                    <a:noFill/>
                  </a:rPr>
                  <a:t> </a:t>
                </a:r>
              </a:p>
            </p:txBody>
          </p:sp>
        </mc:Fallback>
      </mc:AlternateContent>
    </p:spTree>
    <p:extLst>
      <p:ext uri="{BB962C8B-B14F-4D97-AF65-F5344CB8AC3E}">
        <p14:creationId xmlns:p14="http://schemas.microsoft.com/office/powerpoint/2010/main" val="33454820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93181" y="160986"/>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Alternate Amplitude-Phase Form of Fourier series</a:t>
            </a:r>
          </a:p>
          <a:p>
            <a:r>
              <a:rPr lang="en-US" sz="3600" b="1" dirty="0">
                <a:solidFill>
                  <a:srgbClr val="0070C0"/>
                </a:solidFill>
                <a:latin typeface="Calibri"/>
              </a:rPr>
              <a:t> </a:t>
            </a:r>
          </a:p>
          <a:p>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4" name="Rectangle 3"/>
              <p:cNvSpPr/>
              <p:nvPr/>
            </p:nvSpPr>
            <p:spPr>
              <a:xfrm>
                <a:off x="291920" y="728867"/>
                <a:ext cx="11749825" cy="6226833"/>
              </a:xfrm>
              <a:prstGeom prst="rect">
                <a:avLst/>
              </a:prstGeom>
            </p:spPr>
            <p:txBody>
              <a:bodyPr wrap="square">
                <a:spAutoFit/>
              </a:bodyPr>
              <a:lstStyle/>
              <a:p>
                <a:r>
                  <a:rPr lang="en-US" sz="2100" dirty="0">
                    <a:solidFill>
                      <a:prstClr val="black"/>
                    </a:solidFill>
                  </a:rPr>
                  <a:t>For a periodic function </a:t>
                </a:r>
                <a14:m>
                  <m:oMath xmlns:m="http://schemas.openxmlformats.org/officeDocument/2006/math">
                    <m:r>
                      <a:rPr lang="en-US" sz="2100" i="1">
                        <a:solidFill>
                          <a:srgbClr val="0070C0"/>
                        </a:solidFill>
                        <a:latin typeface="Cambria Math"/>
                      </a:rPr>
                      <m:t>𝑓</m:t>
                    </m:r>
                    <m:r>
                      <a:rPr lang="en-US" sz="2100" i="1">
                        <a:solidFill>
                          <a:srgbClr val="0070C0"/>
                        </a:solidFill>
                        <a:latin typeface="Cambria Math"/>
                      </a:rPr>
                      <m:t>(</m:t>
                    </m:r>
                    <m:r>
                      <a:rPr lang="en-US" sz="2100" i="1">
                        <a:solidFill>
                          <a:srgbClr val="0070C0"/>
                        </a:solidFill>
                        <a:latin typeface="Cambria Math"/>
                      </a:rPr>
                      <m:t>𝑥</m:t>
                    </m:r>
                    <m:r>
                      <a:rPr lang="en-US" sz="2100" i="1">
                        <a:solidFill>
                          <a:srgbClr val="0070C0"/>
                        </a:solidFill>
                        <a:latin typeface="Cambria Math"/>
                      </a:rPr>
                      <m:t>)</m:t>
                    </m:r>
                  </m:oMath>
                </a14:m>
                <a:r>
                  <a:rPr lang="en-US" sz="2100" dirty="0">
                    <a:solidFill>
                      <a:srgbClr val="0070C0"/>
                    </a:solidFill>
                  </a:rPr>
                  <a:t> </a:t>
                </a:r>
                <a:r>
                  <a:rPr lang="en-US" sz="2100" dirty="0">
                    <a:solidFill>
                      <a:prstClr val="black"/>
                    </a:solidFill>
                  </a:rPr>
                  <a:t>of period </a:t>
                </a:r>
                <a14:m>
                  <m:oMath xmlns:m="http://schemas.openxmlformats.org/officeDocument/2006/math">
                    <m:r>
                      <a:rPr lang="en-US" sz="2100" i="1" dirty="0">
                        <a:solidFill>
                          <a:srgbClr val="0070C0"/>
                        </a:solidFill>
                        <a:latin typeface="Cambria Math"/>
                      </a:rPr>
                      <m:t>𝑇</m:t>
                    </m:r>
                    <m:r>
                      <a:rPr lang="en-US" sz="2100" i="1" dirty="0">
                        <a:solidFill>
                          <a:prstClr val="black"/>
                        </a:solidFill>
                        <a:latin typeface="Cambria Math"/>
                      </a:rPr>
                      <m:t>,</m:t>
                    </m:r>
                  </m:oMath>
                </a14:m>
                <a:r>
                  <a:rPr lang="en-US" sz="2100" dirty="0">
                    <a:solidFill>
                      <a:prstClr val="black"/>
                    </a:solidFill>
                  </a:rPr>
                  <a:t> defined on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𝑥</m:t>
                        </m:r>
                      </m:e>
                      <m:sub>
                        <m:r>
                          <a:rPr lang="en-US" sz="2100" i="1">
                            <a:solidFill>
                              <a:srgbClr val="0070C0"/>
                            </a:solidFill>
                            <a:latin typeface="Cambria Math"/>
                          </a:rPr>
                          <m:t>0</m:t>
                        </m:r>
                      </m:sub>
                    </m:sSub>
                    <m:r>
                      <a:rPr lang="en-US" sz="2100" i="1">
                        <a:solidFill>
                          <a:srgbClr val="0070C0"/>
                        </a:solidFill>
                        <a:latin typeface="Cambria Math"/>
                        <a:ea typeface="Cambria Math"/>
                      </a:rPr>
                      <m:t>≤</m:t>
                    </m:r>
                    <m:r>
                      <a:rPr lang="en-US" sz="2100" i="1">
                        <a:solidFill>
                          <a:srgbClr val="0070C0"/>
                        </a:solidFill>
                        <a:latin typeface="Cambria Math"/>
                        <a:ea typeface="Cambria Math"/>
                      </a:rPr>
                      <m:t>𝑥</m:t>
                    </m:r>
                    <m:r>
                      <a:rPr lang="en-US" sz="2100" i="1">
                        <a:solidFill>
                          <a:srgbClr val="0070C0"/>
                        </a:solidFill>
                        <a:latin typeface="Cambria Math"/>
                        <a:ea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𝑥</m:t>
                        </m:r>
                      </m:e>
                      <m:sub>
                        <m:r>
                          <a:rPr lang="en-US" sz="2100" i="1">
                            <a:solidFill>
                              <a:srgbClr val="0070C0"/>
                            </a:solidFill>
                            <a:latin typeface="Cambria Math"/>
                          </a:rPr>
                          <m:t>0</m:t>
                        </m:r>
                      </m:sub>
                    </m:sSub>
                    <m:r>
                      <a:rPr lang="en-US" sz="2100" i="1">
                        <a:solidFill>
                          <a:srgbClr val="0070C0"/>
                        </a:solidFill>
                        <a:latin typeface="Cambria Math"/>
                      </a:rPr>
                      <m:t>+</m:t>
                    </m:r>
                    <m:r>
                      <a:rPr lang="en-US" sz="2100" i="1">
                        <a:solidFill>
                          <a:srgbClr val="0070C0"/>
                        </a:solidFill>
                        <a:latin typeface="Cambria Math"/>
                      </a:rPr>
                      <m:t>𝑇</m:t>
                    </m:r>
                    <m:r>
                      <a:rPr lang="en-US" sz="2100" i="1">
                        <a:solidFill>
                          <a:prstClr val="black"/>
                        </a:solidFill>
                        <a:latin typeface="Cambria Math"/>
                      </a:rPr>
                      <m:t>,</m:t>
                    </m:r>
                  </m:oMath>
                </a14:m>
                <a:r>
                  <a:rPr lang="en-US" sz="2100" dirty="0">
                    <a:solidFill>
                      <a:prstClr val="black"/>
                    </a:solidFill>
                  </a:rPr>
                  <a:t> the </a:t>
                </a:r>
                <a:r>
                  <a:rPr lang="en-US" sz="2100" b="1" dirty="0">
                    <a:solidFill>
                      <a:prstClr val="black"/>
                    </a:solidFill>
                  </a:rPr>
                  <a:t>Fourier series </a:t>
                </a:r>
                <a:r>
                  <a:rPr lang="en-US" sz="2100" dirty="0">
                    <a:solidFill>
                      <a:prstClr val="black"/>
                    </a:solidFill>
                  </a:rPr>
                  <a:t>is defined as:</a:t>
                </a:r>
              </a:p>
              <a:p>
                <a:endParaRPr lang="en-US" sz="300" i="1" dirty="0">
                  <a:solidFill>
                    <a:srgbClr val="0070C0"/>
                  </a:solidFill>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a:solidFill>
                                    <a:srgbClr val="0070C0"/>
                                  </a:solidFill>
                                  <a:latin typeface="Cambria Math"/>
                                </a:rPr>
                              </m:ctrlPr>
                            </m:dPr>
                            <m:e>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𝑏</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e>
                          </m:d>
                          <m:r>
                            <a:rPr lang="en-US" sz="2100" i="1">
                              <a:solidFill>
                                <a:srgbClr val="0070C0"/>
                              </a:solidFill>
                              <a:latin typeface="Cambria Math"/>
                            </a:rPr>
                            <m:t>,</m:t>
                          </m:r>
                        </m:e>
                      </m:nary>
                      <m:r>
                        <a:rPr lang="en-US" sz="2100" i="1">
                          <a:solidFill>
                            <a:srgbClr val="0070C0"/>
                          </a:solidFill>
                          <a:latin typeface="Cambria Math"/>
                        </a:rPr>
                        <m:t>                (</m:t>
                      </m:r>
                      <m:r>
                        <a:rPr lang="en-US" sz="2100">
                          <a:solidFill>
                            <a:srgbClr val="0070C0"/>
                          </a:solidFill>
                          <a:latin typeface="Cambria Math"/>
                        </a:rPr>
                        <m:t>1</m:t>
                      </m:r>
                      <m:r>
                        <a:rPr lang="en-US" sz="2100" i="1">
                          <a:solidFill>
                            <a:srgbClr val="0070C0"/>
                          </a:solidFill>
                          <a:latin typeface="Cambria Math"/>
                        </a:rPr>
                        <m:t>)</m:t>
                      </m:r>
                    </m:oMath>
                  </m:oMathPara>
                </a14:m>
                <a:endParaRPr lang="en-US" sz="2100" dirty="0">
                  <a:solidFill>
                    <a:prstClr val="black"/>
                  </a:solidFill>
                </a:endParaRPr>
              </a:p>
              <a:p>
                <a:endParaRPr lang="en-US" sz="700" dirty="0">
                  <a:solidFill>
                    <a:prstClr val="black"/>
                  </a:solidFill>
                </a:endParaRPr>
              </a:p>
              <a:p>
                <a:r>
                  <a:rPr lang="en-US" sz="2100" dirty="0">
                    <a:solidFill>
                      <a:prstClr val="black"/>
                    </a:solidFill>
                  </a:rPr>
                  <a:t>where </a:t>
                </a:r>
                <a14:m>
                  <m:oMath xmlns:m="http://schemas.openxmlformats.org/officeDocument/2006/math">
                    <m:sSub>
                      <m:sSubPr>
                        <m:ctrlPr>
                          <a:rPr lang="en-US" sz="2100" i="1">
                            <a:solidFill>
                              <a:prstClr val="black"/>
                            </a:solidFill>
                            <a:latin typeface="Cambria Math"/>
                          </a:rPr>
                        </m:ctrlPr>
                      </m:sSubPr>
                      <m:e>
                        <m:r>
                          <a:rPr lang="en-US" sz="2100" i="1">
                            <a:solidFill>
                              <a:prstClr val="black"/>
                            </a:solidFill>
                            <a:latin typeface="Cambria Math"/>
                          </a:rPr>
                          <m:t>𝑎</m:t>
                        </m:r>
                      </m:e>
                      <m:sub>
                        <m:r>
                          <a:rPr lang="en-US" sz="2100" i="1">
                            <a:solidFill>
                              <a:prstClr val="black"/>
                            </a:solidFill>
                            <a:latin typeface="Cambria Math"/>
                          </a:rPr>
                          <m:t>0</m:t>
                        </m:r>
                      </m:sub>
                    </m:sSub>
                    <m:r>
                      <a:rPr lang="en-US" sz="2100" i="1">
                        <a:solidFill>
                          <a:prstClr val="black"/>
                        </a:solidFill>
                        <a:latin typeface="Cambria Math"/>
                      </a:rPr>
                      <m:t>,</m:t>
                    </m:r>
                    <m:sSub>
                      <m:sSubPr>
                        <m:ctrlPr>
                          <a:rPr lang="en-US" sz="2100" i="1">
                            <a:solidFill>
                              <a:prstClr val="black"/>
                            </a:solidFill>
                            <a:latin typeface="Cambria Math"/>
                          </a:rPr>
                        </m:ctrlPr>
                      </m:sSubPr>
                      <m:e>
                        <m:r>
                          <a:rPr lang="en-US" sz="2100" i="1">
                            <a:solidFill>
                              <a:prstClr val="black"/>
                            </a:solidFill>
                            <a:latin typeface="Cambria Math"/>
                          </a:rPr>
                          <m:t>𝑎</m:t>
                        </m:r>
                      </m:e>
                      <m:sub>
                        <m:r>
                          <a:rPr lang="en-US" sz="2100" i="1">
                            <a:solidFill>
                              <a:prstClr val="black"/>
                            </a:solidFill>
                            <a:latin typeface="Cambria Math"/>
                          </a:rPr>
                          <m:t>𝑘</m:t>
                        </m:r>
                      </m:sub>
                    </m:sSub>
                  </m:oMath>
                </a14:m>
                <a:r>
                  <a:rPr lang="en-US" sz="2100" dirty="0">
                    <a:solidFill>
                      <a:srgbClr val="0070C0"/>
                    </a:solidFill>
                    <a:cs typeface="Cordia New" pitchFamily="34" charset="-34"/>
                  </a:rPr>
                  <a:t> </a:t>
                </a:r>
                <a:r>
                  <a:rPr lang="en-US" sz="2100" dirty="0">
                    <a:solidFill>
                      <a:prstClr val="black"/>
                    </a:solidFill>
                    <a:cs typeface="Cordia New" pitchFamily="34" charset="-34"/>
                  </a:rPr>
                  <a:t>and</a:t>
                </a:r>
                <a:r>
                  <a:rPr lang="en-US" sz="2100" dirty="0">
                    <a:solidFill>
                      <a:srgbClr val="0070C0"/>
                    </a:solidFill>
                    <a:cs typeface="Cordia New" pitchFamily="34" charset="-34"/>
                  </a:rPr>
                  <a:t> </a:t>
                </a:r>
                <a14:m>
                  <m:oMath xmlns:m="http://schemas.openxmlformats.org/officeDocument/2006/math">
                    <m:sSub>
                      <m:sSubPr>
                        <m:ctrlPr>
                          <a:rPr lang="en-US" sz="2100" i="1">
                            <a:solidFill>
                              <a:prstClr val="black"/>
                            </a:solidFill>
                            <a:latin typeface="Cambria Math"/>
                          </a:rPr>
                        </m:ctrlPr>
                      </m:sSubPr>
                      <m:e>
                        <m:r>
                          <a:rPr lang="en-US" sz="2100" i="1">
                            <a:solidFill>
                              <a:prstClr val="black"/>
                            </a:solidFill>
                            <a:latin typeface="Cambria Math"/>
                          </a:rPr>
                          <m:t>𝑏</m:t>
                        </m:r>
                      </m:e>
                      <m:sub>
                        <m:r>
                          <a:rPr lang="en-US" sz="2100" i="1">
                            <a:solidFill>
                              <a:prstClr val="black"/>
                            </a:solidFill>
                            <a:latin typeface="Cambria Math"/>
                          </a:rPr>
                          <m:t>𝑘</m:t>
                        </m:r>
                      </m:sub>
                    </m:sSub>
                  </m:oMath>
                </a14:m>
                <a:r>
                  <a:rPr lang="en-US" sz="2100" dirty="0">
                    <a:solidFill>
                      <a:srgbClr val="0070C0"/>
                    </a:solidFill>
                    <a:cs typeface="Cordia New" pitchFamily="34" charset="-34"/>
                  </a:rPr>
                  <a:t> </a:t>
                </a:r>
                <a:r>
                  <a:rPr lang="en-US" sz="2100" dirty="0">
                    <a:solidFill>
                      <a:prstClr val="black"/>
                    </a:solidFill>
                    <a:cs typeface="Cordia New" pitchFamily="34" charset="-34"/>
                  </a:rPr>
                  <a:t>are the </a:t>
                </a:r>
                <a:r>
                  <a:rPr lang="en-US" sz="2100" b="1" dirty="0">
                    <a:solidFill>
                      <a:prstClr val="black"/>
                    </a:solidFill>
                    <a:cs typeface="Cordia New" pitchFamily="34" charset="-34"/>
                  </a:rPr>
                  <a:t>Fourier coefficients. </a:t>
                </a:r>
                <a:r>
                  <a:rPr lang="en-US" sz="2100" dirty="0">
                    <a:solidFill>
                      <a:prstClr val="black"/>
                    </a:solidFill>
                    <a:cs typeface="Cordia New" pitchFamily="34" charset="-34"/>
                  </a:rPr>
                  <a:t>Let </a:t>
                </a:r>
              </a:p>
              <a:p>
                <a:endParaRPr lang="en-US" sz="6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f>
                        <m:fPr>
                          <m:ctrlPr>
                            <a:rPr lang="en-US" sz="2100" i="1">
                              <a:solidFill>
                                <a:srgbClr val="0070C0"/>
                              </a:solidFill>
                              <a:latin typeface="Cambria Math"/>
                            </a:rPr>
                          </m:ctrlPr>
                        </m:fPr>
                        <m:num>
                          <m:sSub>
                            <m:sSubPr>
                              <m:ctrlPr>
                                <a:rPr lang="en-US" sz="2100" i="1">
                                  <a:solidFill>
                                    <a:srgbClr val="0070C0"/>
                                  </a:solidFill>
                                  <a:latin typeface="Cambria Math"/>
                                </a:rPr>
                              </m:ctrlPr>
                            </m:sSubPr>
                            <m:e>
                              <m:r>
                                <a:rPr lang="en-US" sz="2100" i="1">
                                  <a:solidFill>
                                    <a:srgbClr val="0070C0"/>
                                  </a:solidFill>
                                  <a:latin typeface="Cambria Math"/>
                                </a:rPr>
                                <m:t>𝑎</m:t>
                              </m:r>
                            </m:e>
                            <m:sub>
                              <m:r>
                                <a:rPr lang="en-US" sz="2100" i="1">
                                  <a:solidFill>
                                    <a:srgbClr val="0070C0"/>
                                  </a:solidFill>
                                  <a:latin typeface="Cambria Math"/>
                                </a:rPr>
                                <m:t>0</m:t>
                              </m:r>
                            </m:sub>
                          </m:sSub>
                        </m:num>
                        <m:den>
                          <m:r>
                            <a:rPr lang="en-US" sz="2100" i="1">
                              <a:solidFill>
                                <a:srgbClr val="0070C0"/>
                              </a:solidFill>
                              <a:latin typeface="Cambria Math"/>
                            </a:rPr>
                            <m:t>2</m:t>
                          </m:r>
                        </m:den>
                      </m:f>
                      <m:r>
                        <a:rPr lang="en-US" sz="2100" i="1">
                          <a:solidFill>
                            <a:srgbClr val="0070C0"/>
                          </a:solidFill>
                          <a:latin typeface="Cambria Math"/>
                        </a:rPr>
                        <m:t>=</m:t>
                      </m:r>
                      <m:sSub>
                        <m:sSubPr>
                          <m:ctrlPr>
                            <a:rPr lang="en-US" sz="2100" i="1">
                              <a:solidFill>
                                <a:srgbClr val="0070C0"/>
                              </a:solidFill>
                              <a:latin typeface="Cambria Math"/>
                            </a:rPr>
                          </m:ctrlPr>
                        </m:sSubPr>
                        <m:e>
                          <m:r>
                            <a:rPr lang="en-US" sz="2100" i="1" smtClean="0">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sSub>
                        <m:sSubPr>
                          <m:ctrlPr>
                            <a:rPr lang="en-US" sz="2100" i="1" dirty="0">
                              <a:solidFill>
                                <a:srgbClr val="0070C0"/>
                              </a:solidFill>
                              <a:latin typeface="Cambria Math"/>
                            </a:rPr>
                          </m:ctrlPr>
                        </m:sSubPr>
                        <m:e>
                          <m:r>
                            <a:rPr lang="en-US" sz="2100" i="1" dirty="0" smtClean="0">
                              <a:solidFill>
                                <a:srgbClr val="0070C0"/>
                              </a:solidFill>
                              <a:latin typeface="Cambria Math"/>
                            </a:rPr>
                            <m:t>𝑎</m:t>
                          </m:r>
                        </m:e>
                        <m:sub>
                          <m:r>
                            <a:rPr lang="en-US" sz="2100" i="1" dirty="0">
                              <a:solidFill>
                                <a:srgbClr val="0070C0"/>
                              </a:solidFill>
                              <a:latin typeface="Cambria Math"/>
                            </a:rPr>
                            <m:t>𝑘</m:t>
                          </m:r>
                        </m:sub>
                      </m:sSub>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smtClean="0">
                              <a:solidFill>
                                <a:srgbClr val="0070C0"/>
                              </a:solidFill>
                              <a:latin typeface="Cambria Math"/>
                            </a:rPr>
                          </m:ctrlPr>
                        </m:funcPr>
                        <m:fName>
                          <m:r>
                            <m:rPr>
                              <m:sty m:val="p"/>
                            </m:rPr>
                            <a:rPr lang="en-US" sz="2100" smtClean="0">
                              <a:solidFill>
                                <a:srgbClr val="0070C0"/>
                              </a:solidFill>
                              <a:latin typeface="Cambria Math"/>
                            </a:rPr>
                            <m:t>sin</m:t>
                          </m:r>
                        </m:fName>
                        <m:e>
                          <m:sSub>
                            <m:sSubPr>
                              <m:ctrlPr>
                                <a:rPr lang="en-US" sz="2100" i="1" smtClean="0">
                                  <a:solidFill>
                                    <a:srgbClr val="0070C0"/>
                                  </a:solidFill>
                                  <a:latin typeface="Cambria Math"/>
                                </a:rPr>
                              </m:ctrlPr>
                            </m:sSubPr>
                            <m:e>
                              <m:r>
                                <a:rPr lang="en-US" sz="2100" i="1" smtClean="0">
                                  <a:solidFill>
                                    <a:srgbClr val="0070C0"/>
                                  </a:solidFill>
                                  <a:latin typeface="Cambria Math"/>
                                </a:rPr>
                                <m:t>(</m:t>
                              </m:r>
                              <m:r>
                                <a:rPr lang="en-US" sz="2100" i="1">
                                  <a:solidFill>
                                    <a:srgbClr val="0070C0"/>
                                  </a:solidFill>
                                  <a:latin typeface="Cambria Math"/>
                                  <a:ea typeface="Cambria Math"/>
                                </a:rPr>
                                <m:t>𝜑</m:t>
                              </m:r>
                            </m:e>
                            <m:sub>
                              <m:r>
                                <a:rPr lang="en-US" sz="2100" i="1" smtClean="0">
                                  <a:solidFill>
                                    <a:srgbClr val="0070C0"/>
                                  </a:solidFill>
                                  <a:latin typeface="Cambria Math"/>
                                </a:rPr>
                                <m:t>𝑘</m:t>
                              </m:r>
                            </m:sub>
                          </m:sSub>
                          <m:r>
                            <a:rPr lang="en-US" sz="2100" i="1" smtClean="0">
                              <a:solidFill>
                                <a:srgbClr val="0070C0"/>
                              </a:solidFill>
                              <a:latin typeface="Cambria Math"/>
                            </a:rPr>
                            <m:t>)</m:t>
                          </m:r>
                        </m:e>
                      </m:func>
                      <m:r>
                        <a:rPr lang="en-US" sz="2100" smtClean="0">
                          <a:solidFill>
                            <a:srgbClr val="0070C0"/>
                          </a:solidFill>
                          <a:latin typeface="Cambria Math"/>
                        </a:rPr>
                        <m:t>       </m:t>
                      </m:r>
                      <m:r>
                        <m:rPr>
                          <m:sty m:val="p"/>
                        </m:rPr>
                        <a:rPr lang="en-US" sz="2100">
                          <a:solidFill>
                            <a:prstClr val="black"/>
                          </a:solidFill>
                          <a:latin typeface="Cambria Math"/>
                        </a:rPr>
                        <m:t>and</m:t>
                      </m:r>
                      <m:r>
                        <a:rPr lang="en-US" sz="2100" i="1" smtClean="0">
                          <a:solidFill>
                            <a:prstClr val="black"/>
                          </a:solidFill>
                          <a:latin typeface="Cambria Math"/>
                        </a:rPr>
                        <m:t>          </m:t>
                      </m:r>
                      <m:sSub>
                        <m:sSubPr>
                          <m:ctrlPr>
                            <a:rPr lang="en-US" sz="2100" i="1" dirty="0">
                              <a:solidFill>
                                <a:srgbClr val="0070C0"/>
                              </a:solidFill>
                              <a:latin typeface="Cambria Math"/>
                            </a:rPr>
                          </m:ctrlPr>
                        </m:sSubPr>
                        <m:e>
                          <m:r>
                            <a:rPr lang="en-US" sz="2100" i="1" dirty="0" smtClean="0">
                              <a:solidFill>
                                <a:srgbClr val="0070C0"/>
                              </a:solidFill>
                              <a:latin typeface="Cambria Math"/>
                            </a:rPr>
                            <m:t>𝑏</m:t>
                          </m:r>
                        </m:e>
                        <m:sub>
                          <m:r>
                            <a:rPr lang="en-US" sz="2100" i="1" dirty="0">
                              <a:solidFill>
                                <a:srgbClr val="0070C0"/>
                              </a:solidFill>
                              <a:latin typeface="Cambria Math"/>
                            </a:rPr>
                            <m:t>𝑘</m:t>
                          </m:r>
                        </m:sub>
                      </m:sSub>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cos</m:t>
                          </m:r>
                        </m:fName>
                        <m:e>
                          <m:r>
                            <a:rPr lang="en-US" sz="2100" i="1"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smtClean="0">
                              <a:solidFill>
                                <a:srgbClr val="0070C0"/>
                              </a:solidFill>
                              <a:latin typeface="Cambria Math"/>
                            </a:rPr>
                            <m:t>)</m:t>
                          </m:r>
                        </m:e>
                      </m:func>
                      <m:r>
                        <a:rPr lang="en-US" sz="2100" i="1">
                          <a:solidFill>
                            <a:srgbClr val="0070C0"/>
                          </a:solidFill>
                          <a:latin typeface="Cambria Math"/>
                        </a:rPr>
                        <m:t>,          (</m:t>
                      </m:r>
                      <m:r>
                        <a:rPr lang="en-US" sz="2100" i="1" smtClean="0">
                          <a:solidFill>
                            <a:srgbClr val="0070C0"/>
                          </a:solidFill>
                          <a:latin typeface="Cambria Math"/>
                        </a:rPr>
                        <m:t>1</m:t>
                      </m:r>
                      <m:r>
                        <a:rPr lang="en-US" sz="2100" i="1" smtClean="0">
                          <a:solidFill>
                            <a:srgbClr val="0070C0"/>
                          </a:solidFill>
                          <a:latin typeface="Cambria Math" panose="02040503050406030204" pitchFamily="18" charset="0"/>
                        </a:rPr>
                        <m:t>3</m:t>
                      </m:r>
                      <m:r>
                        <a:rPr lang="en-US" sz="2100" i="1">
                          <a:solidFill>
                            <a:srgbClr val="0070C0"/>
                          </a:solidFill>
                          <a:latin typeface="Cambria Math"/>
                        </a:rPr>
                        <m:t>)</m:t>
                      </m:r>
                    </m:oMath>
                  </m:oMathPara>
                </a14:m>
                <a:endParaRPr lang="en-US" sz="2100" dirty="0">
                  <a:solidFill>
                    <a:prstClr val="black"/>
                  </a:solidFill>
                  <a:cs typeface="Cordia New" pitchFamily="34" charset="-34"/>
                </a:endParaRPr>
              </a:p>
              <a:p>
                <a:endParaRPr lang="en-US" sz="2100" dirty="0">
                  <a:solidFill>
                    <a:prstClr val="black"/>
                  </a:solidFill>
                </a:endParaRPr>
              </a:p>
              <a:p>
                <a:r>
                  <a:rPr lang="en-US" sz="2100" dirty="0">
                    <a:solidFill>
                      <a:prstClr val="black"/>
                    </a:solidFill>
                  </a:rPr>
                  <a:t>Using </a:t>
                </a:r>
                <a14:m>
                  <m:oMath xmlns:m="http://schemas.openxmlformats.org/officeDocument/2006/math">
                    <m:r>
                      <a:rPr lang="en-US" sz="2100" i="1" dirty="0" smtClean="0">
                        <a:solidFill>
                          <a:prstClr val="black"/>
                        </a:solidFill>
                        <a:latin typeface="Cambria Math"/>
                      </a:rPr>
                      <m:t>(11)</m:t>
                    </m:r>
                  </m:oMath>
                </a14:m>
                <a:r>
                  <a:rPr lang="en-US" sz="2100" dirty="0">
                    <a:solidFill>
                      <a:prstClr val="black"/>
                    </a:solidFill>
                  </a:rPr>
                  <a:t> in </a:t>
                </a:r>
                <a14:m>
                  <m:oMath xmlns:m="http://schemas.openxmlformats.org/officeDocument/2006/math">
                    <m:r>
                      <a:rPr lang="en-US" sz="2100" i="1" dirty="0" smtClean="0">
                        <a:solidFill>
                          <a:prstClr val="black"/>
                        </a:solidFill>
                        <a:latin typeface="Cambria Math"/>
                      </a:rPr>
                      <m:t>(1)</m:t>
                    </m:r>
                  </m:oMath>
                </a14:m>
                <a:r>
                  <a:rPr lang="en-US" sz="2100" dirty="0">
                    <a:solidFill>
                      <a:prstClr val="black"/>
                    </a:solidFill>
                  </a:rPr>
                  <a:t> we get:</a:t>
                </a: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𝑥</m:t>
                          </m:r>
                        </m:e>
                      </m:d>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d>
                            <m:dPr>
                              <m:begChr m:val="["/>
                              <m:endChr m:val="]"/>
                              <m:ctrlPr>
                                <a:rPr lang="en-US" sz="2100" i="1">
                                  <a:solidFill>
                                    <a:srgbClr val="0070C0"/>
                                  </a:solidFill>
                                  <a:latin typeface="Cambria Math"/>
                                </a:rPr>
                              </m:ctrlPr>
                            </m:dPr>
                            <m:e>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sin</m:t>
                                  </m:r>
                                </m:fName>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a:solidFill>
                                        <a:srgbClr val="0070C0"/>
                                      </a:solidFill>
                                      <a:latin typeface="Cambria Math"/>
                                    </a:rPr>
                                    <m:t>)</m:t>
                                  </m:r>
                                </m:e>
                              </m:func>
                              <m:func>
                                <m:funcPr>
                                  <m:ctrlPr>
                                    <a:rPr lang="en-US" sz="2100" i="1">
                                      <a:solidFill>
                                        <a:srgbClr val="0070C0"/>
                                      </a:solidFill>
                                      <a:latin typeface="Cambria Math"/>
                                    </a:rPr>
                                  </m:ctrlPr>
                                </m:funcPr>
                                <m:fName>
                                  <m:r>
                                    <m:rPr>
                                      <m:sty m:val="p"/>
                                    </m:rPr>
                                    <a:rPr lang="en-US" sz="2100">
                                      <a:solidFill>
                                        <a:srgbClr val="0070C0"/>
                                      </a:solidFill>
                                      <a:latin typeface="Cambria Math"/>
                                    </a:rPr>
                                    <m:t>cos</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r>
                                <a:rPr lang="en-US" sz="2100" i="1" dirty="0"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cos</m:t>
                                  </m:r>
                                </m:fName>
                                <m:e>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a:solidFill>
                                        <a:srgbClr val="0070C0"/>
                                      </a:solidFill>
                                      <a:latin typeface="Cambria Math"/>
                                    </a:rPr>
                                    <m:t>)</m:t>
                                  </m:r>
                                </m:e>
                              </m:func>
                              <m:func>
                                <m:funcPr>
                                  <m:ctrlPr>
                                    <a:rPr lang="en-US" sz="2100" i="1">
                                      <a:solidFill>
                                        <a:srgbClr val="0070C0"/>
                                      </a:solidFill>
                                      <a:latin typeface="Cambria Math"/>
                                    </a:rPr>
                                  </m:ctrlPr>
                                </m:funcPr>
                                <m:fName>
                                  <m:r>
                                    <m:rPr>
                                      <m:sty m:val="p"/>
                                    </m:rPr>
                                    <a:rPr lang="en-US" sz="210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e>
                                  </m:d>
                                </m:e>
                              </m:func>
                            </m:e>
                          </m:d>
                        </m:e>
                      </m:nary>
                      <m:r>
                        <a:rPr lang="en-US" sz="2100" i="1">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0</m:t>
                          </m:r>
                        </m:sub>
                      </m:sSub>
                      <m:r>
                        <a:rPr lang="en-US" sz="2100" i="1">
                          <a:solidFill>
                            <a:srgbClr val="0070C0"/>
                          </a:solidFill>
                          <a:latin typeface="Cambria Math"/>
                        </a:rPr>
                        <m:t>+ </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=1</m:t>
                          </m:r>
                        </m:sub>
                        <m:sup>
                          <m:r>
                            <a:rPr lang="en-US" sz="2100" i="1">
                              <a:solidFill>
                                <a:srgbClr val="0070C0"/>
                              </a:solidFill>
                              <a:latin typeface="Cambria Math"/>
                              <a:ea typeface="Cambria Math"/>
                            </a:rPr>
                            <m:t>∞</m:t>
                          </m:r>
                        </m:sup>
                        <m:e>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smtClean="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e>
                              </m:d>
                            </m:e>
                          </m:func>
                          <m:r>
                            <a:rPr lang="en-US" sz="2100" i="1">
                              <a:solidFill>
                                <a:srgbClr val="0070C0"/>
                              </a:solidFill>
                              <a:latin typeface="Cambria Math"/>
                            </a:rPr>
                            <m:t>,</m:t>
                          </m:r>
                        </m:e>
                      </m:nary>
                      <m:r>
                        <a:rPr lang="en-US" sz="2100" i="1">
                          <a:solidFill>
                            <a:srgbClr val="0070C0"/>
                          </a:solidFill>
                          <a:latin typeface="Cambria Math"/>
                        </a:rPr>
                        <m:t>(</m:t>
                      </m:r>
                      <m:r>
                        <a:rPr lang="en-US" sz="2100">
                          <a:solidFill>
                            <a:srgbClr val="0070C0"/>
                          </a:solidFill>
                          <a:latin typeface="Cambria Math"/>
                        </a:rPr>
                        <m:t>1</m:t>
                      </m:r>
                      <m:r>
                        <a:rPr lang="en-US" sz="2100" smtClean="0">
                          <a:solidFill>
                            <a:srgbClr val="0070C0"/>
                          </a:solidFill>
                          <a:latin typeface="Cambria Math" panose="02040503050406030204" pitchFamily="18" charset="0"/>
                        </a:rPr>
                        <m:t>4</m:t>
                      </m:r>
                      <m:r>
                        <a:rPr lang="en-US" sz="2100" i="1">
                          <a:solidFill>
                            <a:srgbClr val="0070C0"/>
                          </a:solidFill>
                          <a:latin typeface="Cambria Math"/>
                        </a:rPr>
                        <m:t>)</m:t>
                      </m:r>
                    </m:oMath>
                  </m:oMathPara>
                </a14:m>
                <a:endParaRPr lang="en-US" sz="2100" dirty="0">
                  <a:solidFill>
                    <a:prstClr val="black"/>
                  </a:solidFill>
                </a:endParaRPr>
              </a:p>
              <a:p>
                <a:endParaRPr lang="en-US" sz="900" dirty="0">
                  <a:solidFill>
                    <a:prstClr val="black"/>
                  </a:solidFill>
                </a:endParaRPr>
              </a:p>
              <a:p>
                <a:r>
                  <a:rPr lang="en-US" sz="2100" dirty="0">
                    <a:solidFill>
                      <a:prstClr val="black"/>
                    </a:solidFill>
                  </a:rPr>
                  <a:t>The term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1</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1</m:t>
                                </m:r>
                              </m:sub>
                            </m:sSub>
                          </m:e>
                        </m:d>
                      </m:e>
                    </m:func>
                  </m:oMath>
                </a14:m>
                <a:r>
                  <a:rPr lang="en-US" sz="2100" dirty="0">
                    <a:solidFill>
                      <a:prstClr val="black"/>
                    </a:solidFill>
                  </a:rPr>
                  <a:t> is called the </a:t>
                </a:r>
                <a:r>
                  <a:rPr lang="en-US" sz="2100" b="1" dirty="0">
                    <a:solidFill>
                      <a:prstClr val="black"/>
                    </a:solidFill>
                  </a:rPr>
                  <a:t>first harmonic </a:t>
                </a:r>
                <a:r>
                  <a:rPr lang="en-US" sz="2100" dirty="0">
                    <a:solidFill>
                      <a:prstClr val="black"/>
                    </a:solidFill>
                  </a:rPr>
                  <a:t>or the </a:t>
                </a:r>
                <a:r>
                  <a:rPr lang="en-US" sz="2100" b="1" dirty="0">
                    <a:solidFill>
                      <a:prstClr val="black"/>
                    </a:solidFill>
                  </a:rPr>
                  <a:t>fundamental mode</a:t>
                </a:r>
                <a:r>
                  <a:rPr lang="en-US" sz="2100" dirty="0">
                    <a:solidFill>
                      <a:prstClr val="black"/>
                    </a:solidFill>
                  </a:rPr>
                  <a:t>, and it has the same frequency </a:t>
                </a:r>
                <a14:m>
                  <m:oMath xmlns:m="http://schemas.openxmlformats.org/officeDocument/2006/math">
                    <m:r>
                      <a:rPr lang="en-US" sz="2100" i="1" dirty="0">
                        <a:solidFill>
                          <a:prstClr val="black"/>
                        </a:solidFill>
                        <a:latin typeface="Cambria Math"/>
                      </a:rPr>
                      <m:t>𝜔</m:t>
                    </m:r>
                  </m:oMath>
                </a14:m>
                <a:r>
                  <a:rPr lang="en-US" sz="2100" dirty="0">
                    <a:solidFill>
                      <a:prstClr val="black"/>
                    </a:solidFill>
                  </a:rPr>
                  <a:t> as the parent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The term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func>
                      <m:funcPr>
                        <m:ctrlPr>
                          <a:rPr lang="en-US" sz="2100" i="1">
                            <a:solidFill>
                              <a:srgbClr val="0070C0"/>
                            </a:solidFill>
                            <a:latin typeface="Cambria Math"/>
                          </a:rPr>
                        </m:ctrlPr>
                      </m:funcPr>
                      <m:fName>
                        <m:r>
                          <m:rPr>
                            <m:sty m:val="p"/>
                          </m:rPr>
                          <a:rPr lang="en-US" sz="2100" smtClean="0">
                            <a:solidFill>
                              <a:srgbClr val="0070C0"/>
                            </a:solidFill>
                            <a:latin typeface="Cambria Math"/>
                          </a:rPr>
                          <m:t>sin</m:t>
                        </m:r>
                      </m:fName>
                      <m:e>
                        <m:d>
                          <m:dPr>
                            <m:ctrlPr>
                              <a:rPr lang="en-US" sz="2100" i="1">
                                <a:solidFill>
                                  <a:srgbClr val="0070C0"/>
                                </a:solidFill>
                                <a:latin typeface="Cambria Math"/>
                              </a:rPr>
                            </m:ctrlPr>
                          </m:dPr>
                          <m:e>
                            <m:r>
                              <a:rPr lang="en-US" sz="2100" i="1">
                                <a:solidFill>
                                  <a:srgbClr val="0070C0"/>
                                </a:solidFill>
                                <a:latin typeface="Cambria Math"/>
                              </a:rPr>
                              <m:t>𝑘</m:t>
                            </m:r>
                            <m:r>
                              <a:rPr lang="en-US" sz="2100" i="1">
                                <a:solidFill>
                                  <a:srgbClr val="0070C0"/>
                                </a:solidFill>
                                <a:latin typeface="Cambria Math"/>
                                <a:ea typeface="Cambria Math"/>
                              </a:rPr>
                              <m:t>𝜔</m:t>
                            </m:r>
                            <m:r>
                              <a:rPr lang="en-US" sz="2100" i="1" dirty="0">
                                <a:solidFill>
                                  <a:srgbClr val="0070C0"/>
                                </a:solidFill>
                                <a:latin typeface="Cambria Math"/>
                              </a:rPr>
                              <m:t>𝑥</m:t>
                            </m:r>
                            <m:r>
                              <a:rPr lang="en-US" sz="2100" i="1" dirty="0">
                                <a:solidFill>
                                  <a:srgbClr val="0070C0"/>
                                </a:solidFill>
                                <a:latin typeface="Cambria Math"/>
                              </a:rPr>
                              <m:t>+</m:t>
                            </m:r>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e>
                        </m:d>
                      </m:e>
                    </m:func>
                  </m:oMath>
                </a14:m>
                <a:r>
                  <a:rPr lang="en-US" sz="2100" dirty="0">
                    <a:solidFill>
                      <a:prstClr val="black"/>
                    </a:solidFill>
                  </a:rPr>
                  <a:t> is called the </a:t>
                </a:r>
                <a14:m>
                  <m:oMath xmlns:m="http://schemas.openxmlformats.org/officeDocument/2006/math">
                    <m:r>
                      <a:rPr lang="en-US" sz="2100" b="1" i="1" dirty="0">
                        <a:solidFill>
                          <a:prstClr val="black"/>
                        </a:solidFill>
                        <a:latin typeface="Cambria Math"/>
                      </a:rPr>
                      <m:t>𝒌</m:t>
                    </m:r>
                  </m:oMath>
                </a14:m>
                <a:r>
                  <a:rPr lang="en-US" sz="2100" b="1" dirty="0" err="1">
                    <a:solidFill>
                      <a:prstClr val="black"/>
                    </a:solidFill>
                  </a:rPr>
                  <a:t>th</a:t>
                </a:r>
                <a:r>
                  <a:rPr lang="en-US" sz="2100" b="1" dirty="0">
                    <a:solidFill>
                      <a:prstClr val="black"/>
                    </a:solidFill>
                  </a:rPr>
                  <a:t> harmonic</a:t>
                </a:r>
                <a:r>
                  <a:rPr lang="en-US" sz="2100" dirty="0">
                    <a:solidFill>
                      <a:prstClr val="black"/>
                    </a:solidFill>
                  </a:rPr>
                  <a:t>, and it has frequency </a:t>
                </a:r>
                <a14:m>
                  <m:oMath xmlns:m="http://schemas.openxmlformats.org/officeDocument/2006/math">
                    <m:r>
                      <a:rPr lang="en-US" sz="2100" i="1" dirty="0">
                        <a:solidFill>
                          <a:prstClr val="black"/>
                        </a:solidFill>
                        <a:latin typeface="Cambria Math"/>
                      </a:rPr>
                      <m:t>𝑘</m:t>
                    </m:r>
                    <m:r>
                      <a:rPr lang="en-US" sz="2100" i="1" dirty="0">
                        <a:solidFill>
                          <a:prstClr val="black"/>
                        </a:solidFill>
                        <a:latin typeface="Cambria Math"/>
                      </a:rPr>
                      <m:t>𝜔</m:t>
                    </m:r>
                    <m:r>
                      <a:rPr lang="en-US" sz="2100" i="1" dirty="0">
                        <a:solidFill>
                          <a:prstClr val="black"/>
                        </a:solidFill>
                        <a:latin typeface="Cambria Math"/>
                      </a:rPr>
                      <m:t>,</m:t>
                    </m:r>
                  </m:oMath>
                </a14:m>
                <a:r>
                  <a:rPr lang="en-US" sz="2100" dirty="0">
                    <a:solidFill>
                      <a:prstClr val="black"/>
                    </a:solidFill>
                  </a:rPr>
                  <a:t> which is </a:t>
                </a:r>
                <a14:m>
                  <m:oMath xmlns:m="http://schemas.openxmlformats.org/officeDocument/2006/math">
                    <m:r>
                      <a:rPr lang="en-US" sz="2100" i="1" dirty="0">
                        <a:solidFill>
                          <a:prstClr val="black"/>
                        </a:solidFill>
                        <a:latin typeface="Cambria Math"/>
                      </a:rPr>
                      <m:t>𝑘</m:t>
                    </m:r>
                  </m:oMath>
                </a14:m>
                <a:r>
                  <a:rPr lang="en-US" sz="2100" i="1" dirty="0">
                    <a:solidFill>
                      <a:prstClr val="black"/>
                    </a:solidFill>
                  </a:rPr>
                  <a:t> </a:t>
                </a:r>
                <a:r>
                  <a:rPr lang="en-US" sz="2100" dirty="0">
                    <a:solidFill>
                      <a:prstClr val="black"/>
                    </a:solidFill>
                  </a:rPr>
                  <a:t>times that of the fundamental. The term </a:t>
                </a:r>
                <a14:m>
                  <m:oMath xmlns:m="http://schemas.openxmlformats.org/officeDocument/2006/math">
                    <m:sSub>
                      <m:sSubPr>
                        <m:ctrlPr>
                          <a:rPr lang="en-US" sz="2100" i="1" smtClean="0">
                            <a:solidFill>
                              <a:srgbClr val="0070C0"/>
                            </a:solidFill>
                            <a:latin typeface="Cambria Math"/>
                          </a:rPr>
                        </m:ctrlPr>
                      </m:sSubPr>
                      <m:e>
                        <m:r>
                          <a:rPr lang="en-US" sz="2100" i="1">
                            <a:solidFill>
                              <a:srgbClr val="0070C0"/>
                            </a:solidFill>
                            <a:latin typeface="Cambria Math"/>
                          </a:rPr>
                          <m:t>𝐴</m:t>
                        </m:r>
                      </m:e>
                      <m:sub>
                        <m:r>
                          <a:rPr lang="en-US" sz="2100" i="1">
                            <a:solidFill>
                              <a:srgbClr val="0070C0"/>
                            </a:solidFill>
                            <a:latin typeface="Cambria Math"/>
                          </a:rPr>
                          <m:t>𝑘</m:t>
                        </m:r>
                      </m:sub>
                    </m:sSub>
                    <m:r>
                      <a:rPr lang="en-US" sz="2100" i="1">
                        <a:solidFill>
                          <a:srgbClr val="0070C0"/>
                        </a:solidFill>
                        <a:latin typeface="Cambria Math"/>
                      </a:rPr>
                      <m:t>=</m:t>
                    </m:r>
                    <m:rad>
                      <m:radPr>
                        <m:degHide m:val="on"/>
                        <m:ctrlPr>
                          <a:rPr lang="en-US" sz="2100" i="1">
                            <a:solidFill>
                              <a:srgbClr val="0070C0"/>
                            </a:solidFill>
                            <a:latin typeface="Cambria Math"/>
                          </a:rPr>
                        </m:ctrlPr>
                      </m:radPr>
                      <m:deg/>
                      <m:e>
                        <m:sSubSup>
                          <m:sSubSupPr>
                            <m:ctrlPr>
                              <a:rPr lang="en-US" sz="2100" i="1">
                                <a:solidFill>
                                  <a:srgbClr val="0070C0"/>
                                </a:solidFill>
                                <a:latin typeface="Cambria Math"/>
                              </a:rPr>
                            </m:ctrlPr>
                          </m:sSubSupPr>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rPr>
                                  <m:t>𝑎</m:t>
                                </m:r>
                              </m:e>
                              <m:sub>
                                <m:r>
                                  <a:rPr lang="en-US" sz="2100" i="1">
                                    <a:solidFill>
                                      <a:srgbClr val="0070C0"/>
                                    </a:solidFill>
                                    <a:latin typeface="Cambria Math"/>
                                  </a:rPr>
                                  <m:t>𝑘</m:t>
                                </m:r>
                              </m:sub>
                            </m:sSub>
                            <m:r>
                              <a:rPr lang="en-US" sz="2100" i="1">
                                <a:solidFill>
                                  <a:srgbClr val="0070C0"/>
                                </a:solidFill>
                                <a:latin typeface="Cambria Math"/>
                              </a:rPr>
                              <m:t>)</m:t>
                            </m:r>
                          </m:e>
                          <m:sub/>
                          <m:sup>
                            <m:r>
                              <a:rPr lang="en-US" sz="2100" i="1">
                                <a:solidFill>
                                  <a:srgbClr val="0070C0"/>
                                </a:solidFill>
                                <a:latin typeface="Cambria Math"/>
                              </a:rPr>
                              <m:t>2</m:t>
                            </m:r>
                          </m:sup>
                        </m:sSubSup>
                        <m:r>
                          <a:rPr lang="en-US" sz="2100" i="1">
                            <a:solidFill>
                              <a:srgbClr val="0070C0"/>
                            </a:solidFill>
                            <a:latin typeface="Cambria Math"/>
                          </a:rPr>
                          <m:t>+</m:t>
                        </m:r>
                        <m:sSubSup>
                          <m:sSubSupPr>
                            <m:ctrlPr>
                              <a:rPr lang="en-US" sz="2100" i="1">
                                <a:solidFill>
                                  <a:srgbClr val="0070C0"/>
                                </a:solidFill>
                                <a:latin typeface="Cambria Math"/>
                              </a:rPr>
                            </m:ctrlPr>
                          </m:sSubSupPr>
                          <m:e>
                            <m:sSub>
                              <m:sSubPr>
                                <m:ctrlPr>
                                  <a:rPr lang="en-US" sz="2100" i="1">
                                    <a:solidFill>
                                      <a:srgbClr val="0070C0"/>
                                    </a:solidFill>
                                    <a:latin typeface="Cambria Math"/>
                                  </a:rPr>
                                </m:ctrlPr>
                              </m:sSubPr>
                              <m:e>
                                <m:r>
                                  <a:rPr lang="en-US" sz="2100" i="1">
                                    <a:solidFill>
                                      <a:srgbClr val="0070C0"/>
                                    </a:solidFill>
                                    <a:latin typeface="Cambria Math"/>
                                  </a:rPr>
                                  <m:t>(</m:t>
                                </m:r>
                                <m:r>
                                  <a:rPr lang="en-US" sz="2100" i="1">
                                    <a:solidFill>
                                      <a:srgbClr val="0070C0"/>
                                    </a:solidFill>
                                    <a:latin typeface="Cambria Math"/>
                                  </a:rPr>
                                  <m:t>𝑏</m:t>
                                </m:r>
                              </m:e>
                              <m:sub>
                                <m:r>
                                  <a:rPr lang="en-US" sz="2100" i="1">
                                    <a:solidFill>
                                      <a:srgbClr val="0070C0"/>
                                    </a:solidFill>
                                    <a:latin typeface="Cambria Math"/>
                                  </a:rPr>
                                  <m:t>𝑘</m:t>
                                </m:r>
                              </m:sub>
                            </m:sSub>
                            <m:r>
                              <a:rPr lang="en-US" sz="2100" i="1">
                                <a:solidFill>
                                  <a:srgbClr val="0070C0"/>
                                </a:solidFill>
                                <a:latin typeface="Cambria Math"/>
                              </a:rPr>
                              <m:t>)</m:t>
                            </m:r>
                          </m:e>
                          <m:sub/>
                          <m:sup>
                            <m:r>
                              <a:rPr lang="en-US" sz="2100" i="1">
                                <a:solidFill>
                                  <a:srgbClr val="0070C0"/>
                                </a:solidFill>
                                <a:latin typeface="Cambria Math"/>
                              </a:rPr>
                              <m:t>2</m:t>
                            </m:r>
                          </m:sup>
                        </m:sSubSup>
                      </m:e>
                    </m:rad>
                    <m:r>
                      <a:rPr lang="en-US" sz="2100" i="1" smtClean="0">
                        <a:solidFill>
                          <a:srgbClr val="0070C0"/>
                        </a:solidFill>
                        <a:latin typeface="Cambria Math"/>
                      </a:rPr>
                      <m:t>,</m:t>
                    </m:r>
                  </m:oMath>
                </a14:m>
                <a:r>
                  <a:rPr lang="en-US" sz="2100" dirty="0">
                    <a:solidFill>
                      <a:prstClr val="black"/>
                    </a:solidFill>
                  </a:rPr>
                  <a:t> denotes the </a:t>
                </a:r>
                <a:r>
                  <a:rPr lang="en-US" sz="2100" b="1" dirty="0">
                    <a:solidFill>
                      <a:prstClr val="black"/>
                    </a:solidFill>
                  </a:rPr>
                  <a:t>amplitude </a:t>
                </a:r>
                <a:r>
                  <a:rPr lang="en-US" sz="2100" dirty="0">
                    <a:solidFill>
                      <a:prstClr val="black"/>
                    </a:solidFill>
                  </a:rPr>
                  <a:t>of the </a:t>
                </a:r>
                <a14:m>
                  <m:oMath xmlns:m="http://schemas.openxmlformats.org/officeDocument/2006/math">
                    <m:r>
                      <a:rPr lang="en-US" sz="2100" i="1" dirty="0" smtClean="0">
                        <a:solidFill>
                          <a:prstClr val="black"/>
                        </a:solidFill>
                        <a:latin typeface="Cambria Math"/>
                      </a:rPr>
                      <m:t>𝑘</m:t>
                    </m:r>
                  </m:oMath>
                </a14:m>
                <a:r>
                  <a:rPr lang="en-US" sz="2100" dirty="0" err="1">
                    <a:solidFill>
                      <a:prstClr val="black"/>
                    </a:solidFill>
                  </a:rPr>
                  <a:t>th</a:t>
                </a:r>
                <a:r>
                  <a:rPr lang="en-US" sz="2100" dirty="0">
                    <a:solidFill>
                      <a:prstClr val="black"/>
                    </a:solidFill>
                  </a:rPr>
                  <a:t> harmonic and </a:t>
                </a:r>
                <a14:m>
                  <m:oMath xmlns:m="http://schemas.openxmlformats.org/officeDocument/2006/math">
                    <m:sSub>
                      <m:sSubPr>
                        <m:ctrlPr>
                          <a:rPr lang="en-US" sz="2100" i="1">
                            <a:solidFill>
                              <a:srgbClr val="0070C0"/>
                            </a:solidFill>
                            <a:latin typeface="Cambria Math"/>
                          </a:rPr>
                        </m:ctrlPr>
                      </m:sSubPr>
                      <m:e>
                        <m:r>
                          <a:rPr lang="en-US" sz="2100" i="1">
                            <a:solidFill>
                              <a:srgbClr val="0070C0"/>
                            </a:solidFill>
                            <a:latin typeface="Cambria Math"/>
                            <a:ea typeface="Cambria Math"/>
                          </a:rPr>
                          <m:t>𝜑</m:t>
                        </m:r>
                      </m:e>
                      <m:sub>
                        <m:r>
                          <a:rPr lang="en-US" sz="2100" i="1">
                            <a:solidFill>
                              <a:srgbClr val="0070C0"/>
                            </a:solidFill>
                            <a:latin typeface="Cambria Math"/>
                          </a:rPr>
                          <m:t>𝑘</m:t>
                        </m:r>
                      </m:sub>
                    </m:sSub>
                    <m:r>
                      <a:rPr lang="en-US" sz="2100" i="1" smtClean="0">
                        <a:solidFill>
                          <a:srgbClr val="0070C0"/>
                        </a:solidFill>
                        <a:latin typeface="Cambria Math"/>
                      </a:rPr>
                      <m:t>=</m:t>
                    </m:r>
                    <m:func>
                      <m:funcPr>
                        <m:ctrlPr>
                          <a:rPr lang="en-US" sz="2100" i="1" smtClean="0">
                            <a:solidFill>
                              <a:srgbClr val="0070C0"/>
                            </a:solidFill>
                            <a:latin typeface="Cambria Math"/>
                          </a:rPr>
                        </m:ctrlPr>
                      </m:funcPr>
                      <m:fName>
                        <m:r>
                          <m:rPr>
                            <m:sty m:val="p"/>
                          </m:rPr>
                          <a:rPr lang="en-US" sz="2100" smtClean="0">
                            <a:solidFill>
                              <a:srgbClr val="0070C0"/>
                            </a:solidFill>
                            <a:latin typeface="Cambria Math"/>
                          </a:rPr>
                          <m:t>arctan</m:t>
                        </m:r>
                      </m:fName>
                      <m:e>
                        <m:d>
                          <m:dPr>
                            <m:ctrlPr>
                              <a:rPr lang="en-US" sz="2100" i="1" smtClean="0">
                                <a:solidFill>
                                  <a:srgbClr val="0070C0"/>
                                </a:solidFill>
                                <a:latin typeface="Cambria Math"/>
                              </a:rPr>
                            </m:ctrlPr>
                          </m:dPr>
                          <m:e>
                            <m:f>
                              <m:fPr>
                                <m:ctrlPr>
                                  <a:rPr lang="en-US" sz="2100" i="1" smtClean="0">
                                    <a:solidFill>
                                      <a:srgbClr val="0070C0"/>
                                    </a:solidFill>
                                    <a:latin typeface="Cambria Math"/>
                                  </a:rPr>
                                </m:ctrlPr>
                              </m:fPr>
                              <m:num>
                                <m:sSub>
                                  <m:sSubPr>
                                    <m:ctrlPr>
                                      <a:rPr lang="en-US" sz="2100" i="1" smtClean="0">
                                        <a:solidFill>
                                          <a:srgbClr val="0070C0"/>
                                        </a:solidFill>
                                        <a:latin typeface="Cambria Math"/>
                                      </a:rPr>
                                    </m:ctrlPr>
                                  </m:sSubPr>
                                  <m:e>
                                    <m:r>
                                      <a:rPr lang="en-US" sz="2100" i="1" smtClean="0">
                                        <a:solidFill>
                                          <a:srgbClr val="0070C0"/>
                                        </a:solidFill>
                                        <a:latin typeface="Cambria Math"/>
                                      </a:rPr>
                                      <m:t>𝑎</m:t>
                                    </m:r>
                                  </m:e>
                                  <m:sub>
                                    <m:r>
                                      <a:rPr lang="en-US" sz="2100" i="1" smtClean="0">
                                        <a:solidFill>
                                          <a:srgbClr val="0070C0"/>
                                        </a:solidFill>
                                        <a:latin typeface="Cambria Math"/>
                                      </a:rPr>
                                      <m:t>𝑘</m:t>
                                    </m:r>
                                  </m:sub>
                                </m:sSub>
                              </m:num>
                              <m:den>
                                <m:sSub>
                                  <m:sSubPr>
                                    <m:ctrlPr>
                                      <a:rPr lang="en-US" sz="2100" i="1">
                                        <a:solidFill>
                                          <a:srgbClr val="0070C0"/>
                                        </a:solidFill>
                                        <a:latin typeface="Cambria Math"/>
                                      </a:rPr>
                                    </m:ctrlPr>
                                  </m:sSubPr>
                                  <m:e>
                                    <m:r>
                                      <a:rPr lang="en-US" sz="2100" i="1" smtClean="0">
                                        <a:solidFill>
                                          <a:srgbClr val="0070C0"/>
                                        </a:solidFill>
                                        <a:latin typeface="Cambria Math"/>
                                      </a:rPr>
                                      <m:t>𝑏</m:t>
                                    </m:r>
                                  </m:e>
                                  <m:sub>
                                    <m:r>
                                      <a:rPr lang="en-US" sz="2100" i="1">
                                        <a:solidFill>
                                          <a:srgbClr val="0070C0"/>
                                        </a:solidFill>
                                        <a:latin typeface="Cambria Math"/>
                                      </a:rPr>
                                      <m:t>𝑘</m:t>
                                    </m:r>
                                  </m:sub>
                                </m:sSub>
                              </m:den>
                            </m:f>
                          </m:e>
                        </m:d>
                      </m:e>
                    </m:func>
                  </m:oMath>
                </a14:m>
                <a:r>
                  <a:rPr lang="en-US" sz="2100" dirty="0">
                    <a:solidFill>
                      <a:prstClr val="black"/>
                    </a:solidFill>
                  </a:rPr>
                  <a:t> is the </a:t>
                </a:r>
                <a:r>
                  <a:rPr lang="en-US" sz="2100" b="1" dirty="0">
                    <a:solidFill>
                      <a:prstClr val="black"/>
                    </a:solidFill>
                  </a:rPr>
                  <a:t>phase angle</a:t>
                </a:r>
                <a:r>
                  <a:rPr lang="en-US" sz="2100" dirty="0">
                    <a:solidFill>
                      <a:prstClr val="black"/>
                    </a:solidFill>
                  </a:rPr>
                  <a:t> measuring the lag or lead of the </a:t>
                </a:r>
                <a14:m>
                  <m:oMath xmlns:m="http://schemas.openxmlformats.org/officeDocument/2006/math">
                    <m:r>
                      <a:rPr lang="en-US" sz="2100" i="1" dirty="0" smtClean="0">
                        <a:solidFill>
                          <a:prstClr val="black"/>
                        </a:solidFill>
                        <a:latin typeface="Cambria Math"/>
                      </a:rPr>
                      <m:t>𝑘</m:t>
                    </m:r>
                  </m:oMath>
                </a14:m>
                <a:r>
                  <a:rPr lang="en-US" sz="2100" dirty="0" err="1">
                    <a:solidFill>
                      <a:prstClr val="black"/>
                    </a:solidFill>
                  </a:rPr>
                  <a:t>th</a:t>
                </a:r>
                <a:r>
                  <a:rPr lang="en-US" sz="2100" dirty="0">
                    <a:solidFill>
                      <a:prstClr val="black"/>
                    </a:solidFill>
                  </a:rPr>
                  <a:t> harmonic with reference to a pure sine wave of the same frequency.</a:t>
                </a:r>
              </a:p>
            </p:txBody>
          </p:sp>
        </mc:Choice>
        <mc:Fallback xmlns="">
          <p:sp>
            <p:nvSpPr>
              <p:cNvPr id="4" name="Rectangle 3"/>
              <p:cNvSpPr>
                <a:spLocks noRot="1" noChangeAspect="1" noMove="1" noResize="1" noEditPoints="1" noAdjustHandles="1" noChangeArrowheads="1" noChangeShapeType="1" noTextEdit="1"/>
              </p:cNvSpPr>
              <p:nvPr/>
            </p:nvSpPr>
            <p:spPr>
              <a:xfrm>
                <a:off x="291920" y="728867"/>
                <a:ext cx="11749825" cy="6226833"/>
              </a:xfrm>
              <a:prstGeom prst="rect">
                <a:avLst/>
              </a:prstGeom>
              <a:blipFill>
                <a:blip r:embed="rId2"/>
                <a:stretch>
                  <a:fillRect l="-623" t="-686" b="-979"/>
                </a:stretch>
              </a:blipFill>
            </p:spPr>
            <p:txBody>
              <a:bodyPr/>
              <a:lstStyle/>
              <a:p>
                <a:r>
                  <a:rPr lang="en-US">
                    <a:noFill/>
                  </a:rPr>
                  <a:t> </a:t>
                </a:r>
              </a:p>
            </p:txBody>
          </p:sp>
        </mc:Fallback>
      </mc:AlternateContent>
    </p:spTree>
    <p:extLst>
      <p:ext uri="{BB962C8B-B14F-4D97-AF65-F5344CB8AC3E}">
        <p14:creationId xmlns:p14="http://schemas.microsoft.com/office/powerpoint/2010/main" val="192889784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Discrete </a:t>
            </a:r>
            <a:r>
              <a:rPr lang="en-US" sz="3600" b="1" dirty="0" smtClean="0">
                <a:solidFill>
                  <a:srgbClr val="0070C0"/>
                </a:solidFill>
                <a:latin typeface="Calibri"/>
              </a:rPr>
              <a:t>Frequency Spectra </a:t>
            </a:r>
            <a:endParaRPr lang="en-US" sz="3600" b="1" dirty="0">
              <a:solidFill>
                <a:srgbClr val="0070C0"/>
              </a:solidFill>
              <a:latin typeface="Calibri"/>
            </a:endParaRPr>
          </a:p>
          <a:p>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6" name="Rectangle 5"/>
              <p:cNvSpPr/>
              <p:nvPr/>
            </p:nvSpPr>
            <p:spPr>
              <a:xfrm>
                <a:off x="173864" y="727656"/>
                <a:ext cx="11758410" cy="6088205"/>
              </a:xfrm>
              <a:prstGeom prst="rect">
                <a:avLst/>
              </a:prstGeom>
            </p:spPr>
            <p:txBody>
              <a:bodyPr wrap="square">
                <a:spAutoFit/>
              </a:bodyPr>
              <a:lstStyle/>
              <a:p>
                <a:pPr marL="342900" indent="-342900">
                  <a:buFont typeface="Arial" panose="020B0604020202020204" pitchFamily="34" charset="0"/>
                  <a:buChar char="•"/>
                </a:pPr>
                <a:r>
                  <a:rPr lang="en-US" sz="2200" dirty="0">
                    <a:solidFill>
                      <a:prstClr val="black"/>
                    </a:solidFill>
                  </a:rPr>
                  <a:t>In expressing a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by its Fourier series expansion, we decompose the function into its </a:t>
                </a:r>
                <a:r>
                  <a:rPr lang="en-US" sz="2200" b="1" dirty="0">
                    <a:solidFill>
                      <a:prstClr val="black"/>
                    </a:solidFill>
                  </a:rPr>
                  <a:t>harmonic </a:t>
                </a:r>
                <a:r>
                  <a:rPr lang="en-US" sz="2200" dirty="0">
                    <a:solidFill>
                      <a:prstClr val="black"/>
                    </a:solidFill>
                  </a:rPr>
                  <a:t>or </a:t>
                </a:r>
                <a:r>
                  <a:rPr lang="en-US" sz="2200" b="1" dirty="0">
                    <a:solidFill>
                      <a:prstClr val="black"/>
                    </a:solidFill>
                  </a:rPr>
                  <a:t>frequency components</a:t>
                </a:r>
                <a:r>
                  <a:rPr lang="en-US" sz="2200" dirty="0">
                    <a:solidFill>
                      <a:prstClr val="black"/>
                    </a:solidFill>
                  </a:rPr>
                  <a:t>. </a:t>
                </a:r>
              </a:p>
              <a:p>
                <a:pPr marL="342900" indent="-342900">
                  <a:buFont typeface="Arial" panose="020B0604020202020204" pitchFamily="34" charset="0"/>
                  <a:buChar char="•"/>
                </a:pPr>
                <a:endParaRPr lang="en-US" sz="700" dirty="0">
                  <a:solidFill>
                    <a:prstClr val="black"/>
                  </a:solidFill>
                </a:endParaRPr>
              </a:p>
              <a:p>
                <a:pPr marL="342900" indent="-342900">
                  <a:buFont typeface="Arial" panose="020B0604020202020204" pitchFamily="34" charset="0"/>
                  <a:buChar char="•"/>
                </a:pPr>
                <a:r>
                  <a:rPr lang="en-US" sz="2200" dirty="0">
                    <a:solidFill>
                      <a:prstClr val="black"/>
                    </a:solidFill>
                  </a:rPr>
                  <a:t>If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is a periodic function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i="1" dirty="0">
                    <a:solidFill>
                      <a:prstClr val="black"/>
                    </a:solidFill>
                  </a:rPr>
                  <a:t> </a:t>
                </a:r>
                <a:r>
                  <a:rPr lang="en-US" sz="2200" dirty="0">
                    <a:solidFill>
                      <a:prstClr val="black"/>
                    </a:solidFill>
                  </a:rPr>
                  <a:t>then it has frequency components at frequencies</a:t>
                </a:r>
              </a:p>
              <a:p>
                <a:pPr/>
                <a14:m>
                  <m:oMathPara xmlns:m="http://schemas.openxmlformats.org/officeDocument/2006/math">
                    <m:oMathParaPr>
                      <m:jc m:val="centerGroup"/>
                    </m:oMathParaPr>
                    <m:oMath xmlns:m="http://schemas.openxmlformats.org/officeDocument/2006/math">
                      <m:sSub>
                        <m:sSubPr>
                          <m:ctrlPr>
                            <a:rPr lang="en-US" sz="2200" i="1" smtClean="0">
                              <a:solidFill>
                                <a:srgbClr val="0070C0"/>
                              </a:solidFill>
                              <a:latin typeface="Cambria Math"/>
                            </a:rPr>
                          </m:ctrlPr>
                        </m:sSubPr>
                        <m:e>
                          <m:r>
                            <a:rPr lang="en-US" sz="2200" i="1" smtClean="0">
                              <a:solidFill>
                                <a:srgbClr val="0070C0"/>
                              </a:solidFill>
                              <a:latin typeface="Cambria Math" panose="02040503050406030204" pitchFamily="18" charset="0"/>
                              <a:ea typeface="Cambria Math" panose="02040503050406030204" pitchFamily="18" charset="0"/>
                            </a:rPr>
                            <m:t>𝜔</m:t>
                          </m:r>
                        </m:e>
                        <m:sub>
                          <m:r>
                            <a:rPr lang="en-US" sz="2200" i="1" smtClean="0">
                              <a:solidFill>
                                <a:srgbClr val="0070C0"/>
                              </a:solidFill>
                              <a:latin typeface="Cambria Math" panose="02040503050406030204" pitchFamily="18" charset="0"/>
                            </a:rPr>
                            <m:t>𝑘</m:t>
                          </m:r>
                        </m:sub>
                      </m:sSub>
                      <m:r>
                        <a:rPr lang="en-US" sz="2200" i="1" smtClean="0">
                          <a:solidFill>
                            <a:srgbClr val="0070C0"/>
                          </a:solidFill>
                          <a:latin typeface="Cambria Math" panose="02040503050406030204" pitchFamily="18" charset="0"/>
                        </a:rPr>
                        <m:t>=</m:t>
                      </m:r>
                      <m:f>
                        <m:fPr>
                          <m:ctrlPr>
                            <a:rPr lang="en-US" sz="2200" i="1" smtClean="0">
                              <a:solidFill>
                                <a:srgbClr val="0070C0"/>
                              </a:solidFill>
                              <a:latin typeface="Cambria Math"/>
                            </a:rPr>
                          </m:ctrlPr>
                        </m:fPr>
                        <m:num>
                          <m:r>
                            <a:rPr lang="en-US" sz="2200" i="1" smtClean="0">
                              <a:solidFill>
                                <a:srgbClr val="0070C0"/>
                              </a:solidFill>
                              <a:latin typeface="Cambria Math" panose="02040503050406030204" pitchFamily="18" charset="0"/>
                            </a:rPr>
                            <m:t>2</m:t>
                          </m:r>
                          <m:r>
                            <a:rPr lang="en-US" sz="2200" i="1" smtClean="0">
                              <a:solidFill>
                                <a:srgbClr val="0070C0"/>
                              </a:solidFill>
                              <a:latin typeface="Cambria Math" panose="02040503050406030204" pitchFamily="18" charset="0"/>
                            </a:rPr>
                            <m:t>𝑘</m:t>
                          </m:r>
                          <m:r>
                            <a:rPr lang="en-US" sz="2200" i="1" smtClean="0">
                              <a:solidFill>
                                <a:srgbClr val="0070C0"/>
                              </a:solidFill>
                              <a:latin typeface="Cambria Math" panose="02040503050406030204" pitchFamily="18" charset="0"/>
                              <a:ea typeface="Cambria Math" panose="02040503050406030204" pitchFamily="18" charset="0"/>
                            </a:rPr>
                            <m:t>𝜋</m:t>
                          </m:r>
                        </m:num>
                        <m:den>
                          <m:r>
                            <a:rPr lang="en-US" sz="2200" i="1" smtClean="0">
                              <a:solidFill>
                                <a:srgbClr val="0070C0"/>
                              </a:solidFill>
                              <a:latin typeface="Cambria Math" panose="02040503050406030204" pitchFamily="18" charset="0"/>
                            </a:rPr>
                            <m:t>𝑇</m:t>
                          </m:r>
                        </m:den>
                      </m:f>
                      <m:r>
                        <a:rPr lang="en-US" sz="2200" i="1" smtClean="0">
                          <a:solidFill>
                            <a:srgbClr val="0070C0"/>
                          </a:solidFill>
                          <a:latin typeface="Cambria Math" panose="02040503050406030204" pitchFamily="18" charset="0"/>
                        </a:rPr>
                        <m:t>=</m:t>
                      </m:r>
                      <m:r>
                        <a:rPr lang="en-US" sz="2200" i="1" smtClean="0">
                          <a:solidFill>
                            <a:srgbClr val="0070C0"/>
                          </a:solidFill>
                          <a:latin typeface="Cambria Math" panose="02040503050406030204" pitchFamily="18" charset="0"/>
                        </a:rPr>
                        <m:t>𝑘</m:t>
                      </m:r>
                      <m:r>
                        <a:rPr lang="en-US" sz="2200" i="1" smtClean="0">
                          <a:solidFill>
                            <a:srgbClr val="0070C0"/>
                          </a:solidFill>
                          <a:latin typeface="Cambria Math" panose="02040503050406030204" pitchFamily="18" charset="0"/>
                          <a:ea typeface="Cambria Math" panose="02040503050406030204" pitchFamily="18" charset="0"/>
                        </a:rPr>
                        <m:t>𝜔</m:t>
                      </m:r>
                      <m:r>
                        <a:rPr lang="en-US" sz="2200" i="1" smtClean="0">
                          <a:solidFill>
                            <a:srgbClr val="0070C0"/>
                          </a:solidFill>
                          <a:latin typeface="Cambria Math" panose="02040503050406030204" pitchFamily="18" charset="0"/>
                          <a:ea typeface="Cambria Math" panose="02040503050406030204" pitchFamily="18" charset="0"/>
                        </a:rPr>
                        <m:t>     (</m:t>
                      </m:r>
                      <m:r>
                        <a:rPr lang="en-US" sz="2200" i="1" smtClean="0">
                          <a:solidFill>
                            <a:srgbClr val="0070C0"/>
                          </a:solidFill>
                          <a:latin typeface="Cambria Math" panose="02040503050406030204" pitchFamily="18" charset="0"/>
                          <a:ea typeface="Cambria Math" panose="02040503050406030204" pitchFamily="18" charset="0"/>
                        </a:rPr>
                        <m:t>𝑘</m:t>
                      </m:r>
                      <m:r>
                        <a:rPr lang="en-US" sz="2200" i="1" smtClean="0">
                          <a:solidFill>
                            <a:srgbClr val="0070C0"/>
                          </a:solidFill>
                          <a:latin typeface="Cambria Math" panose="02040503050406030204" pitchFamily="18" charset="0"/>
                          <a:ea typeface="Cambria Math" panose="02040503050406030204" pitchFamily="18" charset="0"/>
                        </a:rPr>
                        <m:t>=1,2,3,…)</m:t>
                      </m:r>
                    </m:oMath>
                  </m:oMathPara>
                </a14:m>
                <a:endParaRPr lang="en-US" sz="2200" dirty="0">
                  <a:solidFill>
                    <a:srgbClr val="0070C0"/>
                  </a:solidFill>
                </a:endParaRPr>
              </a:p>
              <a:p>
                <a:r>
                  <a:rPr lang="en-US" sz="2200" dirty="0">
                    <a:solidFill>
                      <a:prstClr val="black"/>
                    </a:solidFill>
                  </a:rPr>
                  <a:t>      where </a:t>
                </a:r>
                <a14:m>
                  <m:oMath xmlns:m="http://schemas.openxmlformats.org/officeDocument/2006/math">
                    <m:r>
                      <a:rPr lang="en-US" sz="2200" i="1" dirty="0" smtClean="0">
                        <a:solidFill>
                          <a:prstClr val="black"/>
                        </a:solidFill>
                        <a:latin typeface="Cambria Math" panose="02040503050406030204" pitchFamily="18" charset="0"/>
                      </a:rPr>
                      <m:t>𝜔</m:t>
                    </m:r>
                  </m:oMath>
                </a14:m>
                <a:r>
                  <a:rPr lang="en-US" sz="2200" dirty="0">
                    <a:solidFill>
                      <a:prstClr val="black"/>
                    </a:solidFill>
                  </a:rPr>
                  <a:t> is the frequency, measured in </a:t>
                </a:r>
                <a14:m>
                  <m:oMath xmlns:m="http://schemas.openxmlformats.org/officeDocument/2006/math">
                    <m:r>
                      <a:rPr lang="en-US" sz="2200" i="1" dirty="0" smtClean="0">
                        <a:solidFill>
                          <a:prstClr val="black"/>
                        </a:solidFill>
                        <a:latin typeface="Cambria Math" panose="02040503050406030204" pitchFamily="18" charset="0"/>
                      </a:rPr>
                      <m:t>𝑟𝑎𝑑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𝑠</m:t>
                    </m:r>
                  </m:oMath>
                </a14:m>
                <a:r>
                  <a:rPr lang="en-US" sz="2200" dirty="0">
                    <a:solidFill>
                      <a:prstClr val="black"/>
                    </a:solidFill>
                  </a:rPr>
                  <a:t>,  of the parent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a:t>
                </a:r>
              </a:p>
              <a:p>
                <a:pPr marL="342900" indent="-342900">
                  <a:buFont typeface="Arial" panose="020B0604020202020204" pitchFamily="34" charset="0"/>
                  <a:buChar char="•"/>
                </a:pPr>
                <a:endParaRPr lang="en-US" sz="500" dirty="0">
                  <a:solidFill>
                    <a:prstClr val="black"/>
                  </a:solidFill>
                </a:endParaRPr>
              </a:p>
              <a:p>
                <a:pPr marL="342900" indent="-342900">
                  <a:buFont typeface="Arial" panose="020B0604020202020204" pitchFamily="34" charset="0"/>
                  <a:buChar char="•"/>
                </a:pPr>
                <a:r>
                  <a:rPr lang="en-US" sz="2200" dirty="0">
                    <a:solidFill>
                      <a:prstClr val="black"/>
                    </a:solidFill>
                  </a:rPr>
                  <a:t>A Fourier series may therefore be interpreted as constituting a </a:t>
                </a:r>
                <a:r>
                  <a:rPr lang="en-US" sz="2200" b="1" dirty="0">
                    <a:solidFill>
                      <a:prstClr val="black"/>
                    </a:solidFill>
                  </a:rPr>
                  <a:t>frequency spectrum </a:t>
                </a:r>
                <a:r>
                  <a:rPr lang="en-US" sz="2200" dirty="0">
                    <a:solidFill>
                      <a:prstClr val="black"/>
                    </a:solidFill>
                  </a:rPr>
                  <a:t>of the periodic function </a:t>
                </a:r>
                <a14:m>
                  <m:oMath xmlns:m="http://schemas.openxmlformats.org/officeDocument/2006/math">
                    <m:r>
                      <a:rPr lang="en-US" sz="2200" i="1" dirty="0">
                        <a:solidFill>
                          <a:prstClr val="black"/>
                        </a:solidFill>
                        <a:latin typeface="Cambria Math" panose="02040503050406030204" pitchFamily="18" charset="0"/>
                      </a:rPr>
                      <m:t>𝑓</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m:t>
                    </m:r>
                  </m:oMath>
                </a14:m>
                <a:r>
                  <a:rPr lang="en-US" sz="2200" dirty="0">
                    <a:solidFill>
                      <a:prstClr val="black"/>
                    </a:solidFill>
                  </a:rPr>
                  <a:t>, and provides an alternative representation of the function to its time-domain waveform. </a:t>
                </a:r>
              </a:p>
              <a:p>
                <a:pPr marL="342900" indent="-342900">
                  <a:buFont typeface="Arial" panose="020B0604020202020204" pitchFamily="34" charset="0"/>
                  <a:buChar char="•"/>
                </a:pPr>
                <a:endParaRPr lang="en-US" sz="600" dirty="0">
                  <a:solidFill>
                    <a:prstClr val="black"/>
                  </a:solidFill>
                </a:endParaRPr>
              </a:p>
              <a:p>
                <a:pPr marL="342900" indent="-342900">
                  <a:buFont typeface="Arial" panose="020B0604020202020204" pitchFamily="34" charset="0"/>
                  <a:buChar char="•"/>
                </a:pPr>
                <a:r>
                  <a:rPr lang="en-US" sz="2200" dirty="0">
                    <a:solidFill>
                      <a:prstClr val="black"/>
                    </a:solidFill>
                  </a:rPr>
                  <a:t>This frequency spectrum is often displayed by plotting graphs of both the amplitudes and phases of the various harmonic components against angular frequency </a:t>
                </a:r>
                <a14:m>
                  <m:oMath xmlns:m="http://schemas.openxmlformats.org/officeDocument/2006/math">
                    <m:sSub>
                      <m:sSubPr>
                        <m:ctrlPr>
                          <a:rPr lang="en-US" sz="2200" i="1" dirty="0" smtClean="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smtClean="0">
                            <a:solidFill>
                              <a:prstClr val="black"/>
                            </a:solidFill>
                            <a:latin typeface="Cambria Math" panose="02040503050406030204" pitchFamily="18" charset="0"/>
                          </a:rPr>
                          <m:t>𝑘</m:t>
                        </m:r>
                      </m:sub>
                    </m:sSub>
                  </m:oMath>
                </a14:m>
                <a:r>
                  <a:rPr lang="en-US" sz="2200" dirty="0">
                    <a:solidFill>
                      <a:prstClr val="black"/>
                    </a:solidFill>
                  </a:rPr>
                  <a:t>. A plot of amplitude against angular frequency is called the </a:t>
                </a:r>
                <a:r>
                  <a:rPr lang="en-US" sz="2200" b="1" dirty="0">
                    <a:solidFill>
                      <a:prstClr val="black"/>
                    </a:solidFill>
                  </a:rPr>
                  <a:t>amplitude spectrum</a:t>
                </a:r>
                <a:r>
                  <a:rPr lang="en-US" sz="2200" dirty="0">
                    <a:solidFill>
                      <a:prstClr val="black"/>
                    </a:solidFill>
                  </a:rPr>
                  <a:t>, while that of phase against angular frequency is called the </a:t>
                </a:r>
                <a:r>
                  <a:rPr lang="en-US" sz="2200" b="1" dirty="0">
                    <a:solidFill>
                      <a:prstClr val="black"/>
                    </a:solidFill>
                  </a:rPr>
                  <a:t>phase spectrum</a:t>
                </a:r>
                <a:r>
                  <a:rPr lang="en-US" sz="2200" dirty="0">
                    <a:solidFill>
                      <a:prstClr val="black"/>
                    </a:solidFill>
                  </a:rPr>
                  <a:t>. </a:t>
                </a:r>
              </a:p>
              <a:p>
                <a:pPr marL="342900" indent="-342900">
                  <a:buFont typeface="Arial" panose="020B0604020202020204" pitchFamily="34" charset="0"/>
                  <a:buChar char="•"/>
                </a:pPr>
                <a:endParaRPr lang="en-US" sz="700" dirty="0">
                  <a:solidFill>
                    <a:prstClr val="black"/>
                  </a:solidFill>
                </a:endParaRPr>
              </a:p>
              <a:p>
                <a:pPr marL="342900" indent="-342900">
                  <a:buFont typeface="Arial" panose="020B0604020202020204" pitchFamily="34" charset="0"/>
                  <a:buChar char="•"/>
                </a:pPr>
                <a:r>
                  <a:rPr lang="en-US" sz="2200" dirty="0">
                    <a:solidFill>
                      <a:prstClr val="black"/>
                    </a:solidFill>
                  </a:rPr>
                  <a:t>For a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dirty="0">
                    <a:solidFill>
                      <a:prstClr val="black"/>
                    </a:solidFill>
                  </a:rPr>
                  <a:t>, harmonic components only occur at discrete frequencies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a:solidFill>
                              <a:prstClr val="black"/>
                            </a:solidFill>
                            <a:latin typeface="Cambria Math" panose="02040503050406030204" pitchFamily="18" charset="0"/>
                          </a:rPr>
                          <m:t>𝑘</m:t>
                        </m:r>
                      </m:sub>
                    </m:sSub>
                  </m:oMath>
                </a14:m>
                <a:r>
                  <a:rPr lang="en-US" sz="2200" dirty="0">
                    <a:solidFill>
                      <a:prstClr val="black"/>
                    </a:solidFill>
                  </a:rPr>
                  <a:t> so that these spectra are referred to as </a:t>
                </a:r>
                <a:r>
                  <a:rPr lang="en-US" sz="2200" b="1" dirty="0">
                    <a:solidFill>
                      <a:prstClr val="black"/>
                    </a:solidFill>
                  </a:rPr>
                  <a:t>discrete frequency spectra </a:t>
                </a:r>
                <a:r>
                  <a:rPr lang="en-US" sz="2200" dirty="0">
                    <a:solidFill>
                      <a:prstClr val="black"/>
                    </a:solidFill>
                  </a:rPr>
                  <a:t>or </a:t>
                </a:r>
                <a:r>
                  <a:rPr lang="en-US" sz="2200" b="1" dirty="0">
                    <a:solidFill>
                      <a:prstClr val="black"/>
                    </a:solidFill>
                  </a:rPr>
                  <a:t>line spectra</a:t>
                </a:r>
                <a:r>
                  <a:rPr lang="en-US" sz="2200" dirty="0">
                    <a:solidFill>
                      <a:prstClr val="black"/>
                    </a:solidFill>
                  </a:rPr>
                  <a:t>.</a:t>
                </a:r>
              </a:p>
              <a:p>
                <a:pPr marL="342900" indent="-342900">
                  <a:buFont typeface="Arial" panose="020B0604020202020204" pitchFamily="34" charset="0"/>
                  <a:buChar char="•"/>
                </a:pPr>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73864" y="727656"/>
                <a:ext cx="11758410" cy="6088205"/>
              </a:xfrm>
              <a:prstGeom prst="rect">
                <a:avLst/>
              </a:prstGeom>
              <a:blipFill>
                <a:blip r:embed="rId2"/>
                <a:stretch>
                  <a:fillRect l="-622" t="-601" r="-674"/>
                </a:stretch>
              </a:blipFill>
            </p:spPr>
            <p:txBody>
              <a:bodyPr/>
              <a:lstStyle/>
              <a:p>
                <a:r>
                  <a:rPr lang="en-US">
                    <a:noFill/>
                  </a:rPr>
                  <a:t> </a:t>
                </a:r>
              </a:p>
            </p:txBody>
          </p:sp>
        </mc:Fallback>
      </mc:AlternateContent>
    </p:spTree>
    <p:extLst>
      <p:ext uri="{BB962C8B-B14F-4D97-AF65-F5344CB8AC3E}">
        <p14:creationId xmlns:p14="http://schemas.microsoft.com/office/powerpoint/2010/main" val="23460179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Discrete frequency spectra </a:t>
            </a:r>
          </a:p>
          <a:p>
            <a:endParaRPr lang="en-US" sz="3600" b="1" dirty="0">
              <a:solidFill>
                <a:srgbClr val="0070C0"/>
              </a:solidFill>
              <a:latin typeface="Calibri"/>
            </a:endParaRPr>
          </a:p>
          <a:p>
            <a:endParaRPr lang="en-US" sz="3600" b="1" dirty="0">
              <a:solidFill>
                <a:srgbClr val="0070C0"/>
              </a:solidFill>
              <a:latin typeface="Calibri"/>
            </a:endParaRPr>
          </a:p>
        </p:txBody>
      </p:sp>
      <p:sp>
        <p:nvSpPr>
          <p:cNvPr id="6" name="Rectangle 5"/>
          <p:cNvSpPr/>
          <p:nvPr/>
        </p:nvSpPr>
        <p:spPr>
          <a:xfrm>
            <a:off x="173864" y="727656"/>
            <a:ext cx="11758410" cy="2246769"/>
          </a:xfrm>
          <a:prstGeom prst="rect">
            <a:avLst/>
          </a:prstGeom>
        </p:spPr>
        <p:txBody>
          <a:bodyPr wrap="square">
            <a:spAutoFit/>
          </a:bodyPr>
          <a:lstStyle/>
          <a:p>
            <a:pPr marL="342900" indent="-342900">
              <a:buFont typeface="Arial" panose="020B0604020202020204" pitchFamily="34" charset="0"/>
              <a:buChar char="•"/>
            </a:pPr>
            <a:r>
              <a:rPr lang="en-US" sz="2200" dirty="0">
                <a:solidFill>
                  <a:prstClr val="black"/>
                </a:solidFill>
              </a:rPr>
              <a:t>With the growing ability to process signals digitally, the representation of signals by their corresponding spectra is an approach widely used in almost all branches of engineering, especially electrical engineering, when considering topics such as filtering and modulation. </a:t>
            </a:r>
          </a:p>
          <a:p>
            <a:pPr marL="342900" indent="-342900">
              <a:buFont typeface="Arial" panose="020B0604020202020204" pitchFamily="34" charset="0"/>
              <a:buChar char="•"/>
            </a:pPr>
            <a:endParaRPr lang="en-US" sz="800" dirty="0">
              <a:solidFill>
                <a:prstClr val="black"/>
              </a:solidFill>
            </a:endParaRPr>
          </a:p>
          <a:p>
            <a:pPr marL="342900" indent="-342900">
              <a:buFont typeface="Arial" panose="020B0604020202020204" pitchFamily="34" charset="0"/>
              <a:buChar char="•"/>
            </a:pPr>
            <a:r>
              <a:rPr lang="en-US" sz="2200" dirty="0">
                <a:solidFill>
                  <a:prstClr val="black"/>
                </a:solidFill>
              </a:rPr>
              <a:t>An example of the use of a discrete spectral representation of a periodic function is in distortion measurements on amplifiers, where the harmonic content of the output, measured digitally, to a sinusoidal input provides a measure of the distortion. </a:t>
            </a:r>
          </a:p>
        </p:txBody>
      </p:sp>
      <p:pic>
        <p:nvPicPr>
          <p:cNvPr id="5" name="Picture 4">
            <a:extLst>
              <a:ext uri="{FF2B5EF4-FFF2-40B4-BE49-F238E27FC236}">
                <a16:creationId xmlns="" xmlns:a16="http://schemas.microsoft.com/office/drawing/2014/main" id="{0A72ABB8-6616-4236-865E-95D6C2BE98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31290" y="4097809"/>
            <a:ext cx="4151041" cy="2516921"/>
          </a:xfrm>
          <a:prstGeom prst="rect">
            <a:avLst/>
          </a:prstGeom>
        </p:spPr>
      </p:pic>
      <p:pic>
        <p:nvPicPr>
          <p:cNvPr id="7" name="Picture 6">
            <a:extLst>
              <a:ext uri="{FF2B5EF4-FFF2-40B4-BE49-F238E27FC236}">
                <a16:creationId xmlns="" xmlns:a16="http://schemas.microsoft.com/office/drawing/2014/main" id="{068A26A4-A4DA-4AE6-84D2-E7451F89AAC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200000"/>
                    </a14:imgEffect>
                  </a14:imgLayer>
                </a14:imgProps>
              </a:ext>
            </a:extLst>
          </a:blip>
          <a:stretch>
            <a:fillRect/>
          </a:stretch>
        </p:blipFill>
        <p:spPr>
          <a:xfrm>
            <a:off x="360106" y="2974425"/>
            <a:ext cx="3784942" cy="2246769"/>
          </a:xfrm>
          <a:prstGeom prst="rect">
            <a:avLst/>
          </a:prstGeom>
        </p:spPr>
      </p:pic>
      <p:pic>
        <p:nvPicPr>
          <p:cNvPr id="8" name="Picture 7">
            <a:extLst>
              <a:ext uri="{FF2B5EF4-FFF2-40B4-BE49-F238E27FC236}">
                <a16:creationId xmlns="" xmlns:a16="http://schemas.microsoft.com/office/drawing/2014/main" id="{58640FE8-EBF2-46AB-B1CE-CEB923D483D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200000"/>
                    </a14:imgEffect>
                  </a14:imgLayer>
                </a14:imgProps>
              </a:ext>
            </a:extLst>
          </a:blip>
          <a:stretch>
            <a:fillRect/>
          </a:stretch>
        </p:blipFill>
        <p:spPr>
          <a:xfrm>
            <a:off x="7992984" y="2760191"/>
            <a:ext cx="4125532" cy="2246769"/>
          </a:xfrm>
          <a:prstGeom prst="rect">
            <a:avLst/>
          </a:prstGeom>
        </p:spPr>
      </p:pic>
    </p:spTree>
    <p:extLst>
      <p:ext uri="{BB962C8B-B14F-4D97-AF65-F5344CB8AC3E}">
        <p14:creationId xmlns:p14="http://schemas.microsoft.com/office/powerpoint/2010/main" val="30786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0070C0"/>
                </a:solidFill>
                <a:latin typeface="Calibri"/>
              </a:rPr>
              <a:t>1-Sided </a:t>
            </a:r>
            <a:r>
              <a:rPr lang="en-US" sz="3600" b="1" dirty="0">
                <a:solidFill>
                  <a:srgbClr val="0070C0"/>
                </a:solidFill>
                <a:latin typeface="Calibri"/>
              </a:rPr>
              <a:t>Discrete </a:t>
            </a:r>
            <a:r>
              <a:rPr lang="en-US" sz="3600" b="1" dirty="0" smtClean="0">
                <a:solidFill>
                  <a:srgbClr val="0070C0"/>
                </a:solidFill>
                <a:latin typeface="Calibri"/>
              </a:rPr>
              <a:t>Frequency Spectra </a:t>
            </a:r>
            <a:endParaRPr lang="en-US" sz="3600" b="1" dirty="0">
              <a:solidFill>
                <a:srgbClr val="0070C0"/>
              </a:solidFill>
              <a:latin typeface="Calibri"/>
            </a:endParaRPr>
          </a:p>
          <a:p>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6" name="Rectangle 5"/>
              <p:cNvSpPr/>
              <p:nvPr/>
            </p:nvSpPr>
            <p:spPr>
              <a:xfrm>
                <a:off x="173864" y="727656"/>
                <a:ext cx="11758410" cy="5492466"/>
              </a:xfrm>
              <a:prstGeom prst="rect">
                <a:avLst/>
              </a:prstGeom>
            </p:spPr>
            <p:txBody>
              <a:bodyPr wrap="square">
                <a:spAutoFit/>
              </a:bodyPr>
              <a:lstStyle/>
              <a:p>
                <a:pPr marL="342900" indent="-342900">
                  <a:buFont typeface="Arial" panose="020B0604020202020204" pitchFamily="34" charset="0"/>
                  <a:buChar char="•"/>
                </a:pPr>
                <a:r>
                  <a:rPr lang="en-US" sz="2200" dirty="0">
                    <a:solidFill>
                      <a:prstClr val="black"/>
                    </a:solidFill>
                  </a:rPr>
                  <a:t>As seen before, TFS of a periodic function </a:t>
                </a:r>
                <a14:m>
                  <m:oMath xmlns:m="http://schemas.openxmlformats.org/officeDocument/2006/math">
                    <m:r>
                      <a:rPr lang="en-US" sz="2200" i="1" smtClean="0">
                        <a:solidFill>
                          <a:prstClr val="black"/>
                        </a:solidFill>
                        <a:latin typeface="Cambria Math" panose="02040503050406030204" pitchFamily="18" charset="0"/>
                      </a:rPr>
                      <m:t>𝑓</m:t>
                    </m:r>
                    <m:r>
                      <a:rPr lang="en-US" sz="2200" i="1" smtClean="0">
                        <a:solidFill>
                          <a:prstClr val="black"/>
                        </a:solidFill>
                        <a:latin typeface="Cambria Math" panose="02040503050406030204" pitchFamily="18" charset="0"/>
                      </a:rPr>
                      <m:t>(</m:t>
                    </m:r>
                    <m:r>
                      <a:rPr lang="en-US" sz="2200" i="1" smtClean="0">
                        <a:solidFill>
                          <a:prstClr val="black"/>
                        </a:solidFill>
                        <a:latin typeface="Cambria Math" panose="02040503050406030204" pitchFamily="18" charset="0"/>
                      </a:rPr>
                      <m:t>𝑥</m:t>
                    </m:r>
                    <m:r>
                      <a:rPr lang="en-US" sz="2200" i="1" smtClean="0">
                        <a:solidFill>
                          <a:prstClr val="black"/>
                        </a:solidFill>
                        <a:latin typeface="Cambria Math" panose="02040503050406030204" pitchFamily="18" charset="0"/>
                      </a:rPr>
                      <m:t>)</m:t>
                    </m:r>
                  </m:oMath>
                </a14:m>
                <a:r>
                  <a:rPr lang="en-US" sz="2200" dirty="0">
                    <a:solidFill>
                      <a:prstClr val="black"/>
                    </a:solidFill>
                  </a:rPr>
                  <a:t> may be expressed in terms of the various harmonic components by means of equations </a:t>
                </a:r>
                <a14:m>
                  <m:oMath xmlns:m="http://schemas.openxmlformats.org/officeDocument/2006/math">
                    <m:r>
                      <a:rPr lang="en-US" sz="2200" i="1" dirty="0" smtClean="0">
                        <a:solidFill>
                          <a:prstClr val="black"/>
                        </a:solidFill>
                        <a:latin typeface="Cambria Math" panose="02040503050406030204" pitchFamily="18" charset="0"/>
                      </a:rPr>
                      <m:t>(12)</m:t>
                    </m:r>
                  </m:oMath>
                </a14:m>
                <a:r>
                  <a:rPr lang="en-US" sz="2200" dirty="0">
                    <a:solidFill>
                      <a:prstClr val="black"/>
                    </a:solidFill>
                  </a:rPr>
                  <a:t> or </a:t>
                </a:r>
                <a14:m>
                  <m:oMath xmlns:m="http://schemas.openxmlformats.org/officeDocument/2006/math">
                    <m:r>
                      <a:rPr lang="en-US" sz="2200" i="1" dirty="0" smtClean="0">
                        <a:solidFill>
                          <a:prstClr val="black"/>
                        </a:solidFill>
                        <a:latin typeface="Cambria Math" panose="02040503050406030204" pitchFamily="18" charset="0"/>
                      </a:rPr>
                      <m:t>(14)</m:t>
                    </m:r>
                  </m:oMath>
                </a14:m>
                <a:r>
                  <a:rPr lang="en-US" sz="2200" dirty="0">
                    <a:solidFill>
                      <a:prstClr val="black"/>
                    </a:solidFill>
                  </a:rPr>
                  <a:t>. </a:t>
                </a:r>
              </a:p>
              <a:p>
                <a:pPr marL="342900" indent="-342900">
                  <a:buFont typeface="Arial" panose="020B0604020202020204" pitchFamily="34" charset="0"/>
                  <a:buChar char="•"/>
                </a:pPr>
                <a:endParaRPr lang="en-US" sz="800" dirty="0">
                  <a:solidFill>
                    <a:prstClr val="black"/>
                  </a:solidFill>
                </a:endParaRPr>
              </a:p>
              <a:p>
                <a:pPr marL="342900" indent="-342900">
                  <a:buFont typeface="Arial" panose="020B0604020202020204" pitchFamily="34" charset="0"/>
                  <a:buChar char="•"/>
                </a:pPr>
                <a:r>
                  <a:rPr lang="en-US" sz="2200" dirty="0">
                    <a:solidFill>
                      <a:prstClr val="black"/>
                    </a:solidFill>
                  </a:rPr>
                  <a:t>In order to maintain equality of the phases at positive frequencies between the complex and real representations, a </a:t>
                </a:r>
                <a:r>
                  <a:rPr lang="en-US" sz="2200" dirty="0" err="1">
                    <a:solidFill>
                      <a:prstClr val="black"/>
                    </a:solidFill>
                  </a:rPr>
                  <a:t>cosinusoidal</a:t>
                </a:r>
                <a:r>
                  <a:rPr lang="en-US" sz="2200" dirty="0">
                    <a:solidFill>
                      <a:prstClr val="black"/>
                    </a:solidFill>
                  </a:rPr>
                  <a:t> expansion </a:t>
                </a: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𝑥</m:t>
                          </m:r>
                        </m:e>
                      </m:d>
                      <m:r>
                        <a:rPr lang="en-US" sz="2200" i="1">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𝐴</m:t>
                          </m:r>
                        </m:e>
                        <m:sub>
                          <m:r>
                            <a:rPr lang="en-US" sz="2200" i="1">
                              <a:solidFill>
                                <a:srgbClr val="0070C0"/>
                              </a:solidFill>
                              <a:latin typeface="Cambria Math"/>
                            </a:rPr>
                            <m:t>0</m:t>
                          </m:r>
                        </m:sub>
                      </m:sSub>
                      <m:r>
                        <a:rPr lang="en-US" sz="2200" i="1">
                          <a:solidFill>
                            <a:srgbClr val="0070C0"/>
                          </a:solidFill>
                          <a:latin typeface="Cambria Math"/>
                        </a:rPr>
                        <m:t>+ </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sSub>
                            <m:sSubPr>
                              <m:ctrlPr>
                                <a:rPr lang="en-US" sz="2200" i="1">
                                  <a:solidFill>
                                    <a:srgbClr val="0070C0"/>
                                  </a:solidFill>
                                  <a:latin typeface="Cambria Math"/>
                                </a:rPr>
                              </m:ctrlPr>
                            </m:sSubPr>
                            <m:e>
                              <m:r>
                                <a:rPr lang="en-US" sz="2200" i="1">
                                  <a:solidFill>
                                    <a:srgbClr val="0070C0"/>
                                  </a:solidFill>
                                  <a:latin typeface="Cambria Math"/>
                                </a:rPr>
                                <m:t>𝐴</m:t>
                              </m:r>
                            </m:e>
                            <m:sub>
                              <m:r>
                                <a:rPr lang="en-US" sz="2200" i="1">
                                  <a:solidFill>
                                    <a:srgbClr val="0070C0"/>
                                  </a:solidFill>
                                  <a:latin typeface="Cambria Math"/>
                                </a:rPr>
                                <m:t>𝑘</m:t>
                              </m:r>
                            </m:sub>
                          </m:sSub>
                          <m:func>
                            <m:funcPr>
                              <m:ctrlPr>
                                <a:rPr lang="en-US" sz="2200" i="1">
                                  <a:solidFill>
                                    <a:srgbClr val="0070C0"/>
                                  </a:solidFill>
                                  <a:latin typeface="Cambria Math"/>
                                </a:rPr>
                              </m:ctrlPr>
                            </m:funcPr>
                            <m:fName>
                              <m:r>
                                <m:rPr>
                                  <m:sty m:val="p"/>
                                </m:rPr>
                                <a:rPr lang="en-US" sz="2200">
                                  <a:solidFill>
                                    <a:srgbClr val="0070C0"/>
                                  </a:solidFill>
                                  <a:latin typeface="Cambria Math"/>
                                </a:rPr>
                                <m:t>cos</m:t>
                              </m:r>
                            </m:fName>
                            <m:e>
                              <m:d>
                                <m:dPr>
                                  <m:ctrlPr>
                                    <a:rPr lang="en-US" sz="2200" i="1">
                                      <a:solidFill>
                                        <a:srgbClr val="0070C0"/>
                                      </a:solidFill>
                                      <a:latin typeface="Cambria Math"/>
                                    </a:rPr>
                                  </m:ctrlPr>
                                </m:dPr>
                                <m:e>
                                  <m:r>
                                    <a:rPr lang="en-US" sz="2200" i="1">
                                      <a:solidFill>
                                        <a:srgbClr val="0070C0"/>
                                      </a:solidFill>
                                      <a:latin typeface="Cambria Math"/>
                                    </a:rPr>
                                    <m:t>𝑘</m:t>
                                  </m:r>
                                  <m:r>
                                    <a:rPr lang="en-US" sz="2200" i="1">
                                      <a:solidFill>
                                        <a:srgbClr val="0070C0"/>
                                      </a:solidFill>
                                      <a:latin typeface="Cambria Math"/>
                                      <a:ea typeface="Cambria Math"/>
                                    </a:rPr>
                                    <m:t>𝜔</m:t>
                                  </m:r>
                                  <m:r>
                                    <a:rPr lang="en-US" sz="2200" i="1" dirty="0">
                                      <a:solidFill>
                                        <a:srgbClr val="0070C0"/>
                                      </a:solidFill>
                                      <a:latin typeface="Cambria Math"/>
                                    </a:rPr>
                                    <m:t>𝑥</m:t>
                                  </m:r>
                                  <m:r>
                                    <a:rPr lang="en-US" sz="2200" i="1" dirty="0">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ea typeface="Cambria Math"/>
                                        </a:rPr>
                                        <m:t>𝜑</m:t>
                                      </m:r>
                                    </m:e>
                                    <m:sub>
                                      <m:r>
                                        <a:rPr lang="en-US" sz="2200" i="1">
                                          <a:solidFill>
                                            <a:srgbClr val="0070C0"/>
                                          </a:solidFill>
                                          <a:latin typeface="Cambria Math"/>
                                        </a:rPr>
                                        <m:t>𝑘</m:t>
                                      </m:r>
                                    </m:sub>
                                  </m:sSub>
                                </m:e>
                              </m:d>
                            </m:e>
                          </m:func>
                          <m:r>
                            <a:rPr lang="en-US" sz="2200" i="1">
                              <a:solidFill>
                                <a:srgbClr val="0070C0"/>
                              </a:solidFill>
                              <a:latin typeface="Cambria Math"/>
                            </a:rPr>
                            <m:t>,</m:t>
                          </m:r>
                        </m:e>
                      </m:nary>
                      <m:r>
                        <a:rPr lang="en-US" sz="2200" i="1">
                          <a:solidFill>
                            <a:srgbClr val="0070C0"/>
                          </a:solidFill>
                          <a:latin typeface="Cambria Math" panose="02040503050406030204" pitchFamily="18" charset="0"/>
                        </a:rPr>
                        <m:t>          </m:t>
                      </m:r>
                      <m:r>
                        <a:rPr lang="en-US" sz="2200" i="1">
                          <a:solidFill>
                            <a:srgbClr val="0070C0"/>
                          </a:solidFill>
                          <a:latin typeface="Cambria Math"/>
                        </a:rPr>
                        <m:t>(</m:t>
                      </m:r>
                      <m:r>
                        <a:rPr lang="en-US" sz="2200">
                          <a:solidFill>
                            <a:srgbClr val="0070C0"/>
                          </a:solidFill>
                          <a:latin typeface="Cambria Math"/>
                        </a:rPr>
                        <m:t>12</m:t>
                      </m:r>
                      <m:r>
                        <a:rPr lang="en-US" sz="2200" i="1">
                          <a:solidFill>
                            <a:srgbClr val="0070C0"/>
                          </a:solidFill>
                          <a:latin typeface="Cambria Math"/>
                        </a:rPr>
                        <m:t>)</m:t>
                      </m:r>
                    </m:oMath>
                  </m:oMathPara>
                </a14:m>
                <a:endParaRPr lang="en-US" sz="2200" dirty="0">
                  <a:solidFill>
                    <a:prstClr val="black"/>
                  </a:solidFill>
                </a:endParaRPr>
              </a:p>
              <a:p>
                <a:r>
                  <a:rPr lang="en-US" sz="2200" dirty="0">
                    <a:solidFill>
                      <a:prstClr val="black"/>
                    </a:solidFill>
                  </a:rPr>
                  <a:t>     of the real Fourier series is frequently adopted.</a:t>
                </a:r>
              </a:p>
              <a:p>
                <a:pPr marL="342900" indent="-342900">
                  <a:buFont typeface="Arial" panose="020B0604020202020204" pitchFamily="34" charset="0"/>
                  <a:buChar char="•"/>
                </a:pPr>
                <a:endParaRPr lang="en-US" sz="700" dirty="0">
                  <a:solidFill>
                    <a:prstClr val="black"/>
                  </a:solidFill>
                </a:endParaRPr>
              </a:p>
              <a:p>
                <a:pPr marL="342900" indent="-342900">
                  <a:buFont typeface="Arial" panose="020B0604020202020204" pitchFamily="34" charset="0"/>
                  <a:buChar char="•"/>
                </a:pPr>
                <a:r>
                  <a:rPr lang="en-US" sz="2200" dirty="0">
                    <a:solidFill>
                      <a:prstClr val="black"/>
                    </a:solidFill>
                  </a:rPr>
                  <a:t>In this case a plot of </a:t>
                </a:r>
                <a14:m>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rPr>
                          <m:t>𝐴</m:t>
                        </m:r>
                      </m:e>
                      <m:sub>
                        <m:r>
                          <a:rPr lang="en-US" sz="2200" i="1">
                            <a:solidFill>
                              <a:srgbClr val="0070C0"/>
                            </a:solidFill>
                            <a:latin typeface="Cambria Math"/>
                          </a:rPr>
                          <m:t>𝑘</m:t>
                        </m:r>
                      </m:sub>
                    </m:sSub>
                    <m:r>
                      <a:rPr lang="en-US" sz="2200" i="1">
                        <a:solidFill>
                          <a:srgbClr val="0070C0"/>
                        </a:solidFill>
                        <a:latin typeface="Cambria Math"/>
                      </a:rPr>
                      <m:t>=</m:t>
                    </m:r>
                    <m:rad>
                      <m:radPr>
                        <m:degHide m:val="on"/>
                        <m:ctrlPr>
                          <a:rPr lang="en-US" sz="2200" i="1">
                            <a:solidFill>
                              <a:srgbClr val="0070C0"/>
                            </a:solidFill>
                            <a:latin typeface="Cambria Math"/>
                          </a:rPr>
                        </m:ctrlPr>
                      </m:radPr>
                      <m:deg/>
                      <m:e>
                        <m:sSubSup>
                          <m:sSubSupPr>
                            <m:ctrlPr>
                              <a:rPr lang="en-US" sz="2200" i="1">
                                <a:solidFill>
                                  <a:srgbClr val="0070C0"/>
                                </a:solidFill>
                                <a:latin typeface="Cambria Math"/>
                              </a:rPr>
                            </m:ctrlPr>
                          </m:sSubSupPr>
                          <m:e>
                            <m:r>
                              <a:rPr lang="en-US" sz="2200" i="1">
                                <a:solidFill>
                                  <a:srgbClr val="0070C0"/>
                                </a:solidFill>
                                <a:latin typeface="Cambria Math" panose="02040503050406030204" pitchFamily="18" charset="0"/>
                              </a:rPr>
                              <m:t>𝑎</m:t>
                            </m:r>
                          </m:e>
                          <m:sub>
                            <m:r>
                              <a:rPr lang="en-US" sz="2200" i="1">
                                <a:solidFill>
                                  <a:srgbClr val="0070C0"/>
                                </a:solidFill>
                                <a:latin typeface="Cambria Math" panose="02040503050406030204" pitchFamily="18" charset="0"/>
                              </a:rPr>
                              <m:t>𝑘</m:t>
                            </m:r>
                          </m:sub>
                          <m:sup>
                            <m:r>
                              <a:rPr lang="en-US" sz="2200" i="1">
                                <a:solidFill>
                                  <a:srgbClr val="0070C0"/>
                                </a:solidFill>
                                <a:latin typeface="Cambria Math"/>
                              </a:rPr>
                              <m:t>2</m:t>
                            </m:r>
                          </m:sup>
                        </m:sSubSup>
                        <m:r>
                          <a:rPr lang="en-US" sz="2200" i="1">
                            <a:solidFill>
                              <a:srgbClr val="0070C0"/>
                            </a:solidFill>
                            <a:latin typeface="Cambria Math"/>
                          </a:rPr>
                          <m:t>+</m:t>
                        </m:r>
                        <m:sSubSup>
                          <m:sSubSupPr>
                            <m:ctrlPr>
                              <a:rPr lang="en-US" sz="2200" i="1">
                                <a:solidFill>
                                  <a:srgbClr val="0070C0"/>
                                </a:solidFill>
                                <a:latin typeface="Cambria Math"/>
                              </a:rPr>
                            </m:ctrlPr>
                          </m:sSubSupPr>
                          <m:e>
                            <m:r>
                              <a:rPr lang="en-US" sz="2200" i="1">
                                <a:solidFill>
                                  <a:srgbClr val="0070C0"/>
                                </a:solidFill>
                                <a:latin typeface="Cambria Math" panose="02040503050406030204" pitchFamily="18" charset="0"/>
                              </a:rPr>
                              <m:t>𝑏</m:t>
                            </m:r>
                          </m:e>
                          <m:sub>
                            <m:r>
                              <a:rPr lang="en-US" sz="2200" i="1">
                                <a:solidFill>
                                  <a:srgbClr val="0070C0"/>
                                </a:solidFill>
                                <a:latin typeface="Cambria Math" panose="02040503050406030204" pitchFamily="18" charset="0"/>
                              </a:rPr>
                              <m:t>𝑘</m:t>
                            </m:r>
                          </m:sub>
                          <m:sup>
                            <m:r>
                              <a:rPr lang="en-US" sz="2200" i="1">
                                <a:solidFill>
                                  <a:srgbClr val="0070C0"/>
                                </a:solidFill>
                                <a:latin typeface="Cambria Math"/>
                              </a:rPr>
                              <m:t>2</m:t>
                            </m:r>
                          </m:sup>
                        </m:sSubSup>
                      </m:e>
                    </m:rad>
                  </m:oMath>
                </a14:m>
                <a:r>
                  <a:rPr lang="en-US" sz="2200" dirty="0">
                    <a:solidFill>
                      <a:prstClr val="black"/>
                    </a:solidFill>
                  </a:rPr>
                  <a:t> against angular frequency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a:solidFill>
                              <a:prstClr val="black"/>
                            </a:solidFill>
                            <a:latin typeface="Cambria Math" panose="02040503050406030204" pitchFamily="18" charset="0"/>
                          </a:rPr>
                          <m:t>𝑘</m:t>
                        </m:r>
                      </m:sub>
                    </m:sSub>
                  </m:oMath>
                </a14:m>
                <a:r>
                  <a:rPr lang="en-US" sz="2200" i="1" dirty="0">
                    <a:solidFill>
                      <a:prstClr val="black"/>
                    </a:solidFill>
                  </a:rPr>
                  <a:t> </a:t>
                </a:r>
                <a:r>
                  <a:rPr lang="en-US" sz="2200" dirty="0">
                    <a:solidFill>
                      <a:prstClr val="black"/>
                    </a:solidFill>
                  </a:rPr>
                  <a:t>will constitute the </a:t>
                </a:r>
                <a:r>
                  <a:rPr lang="en-US" sz="2200" b="1" dirty="0">
                    <a:solidFill>
                      <a:prstClr val="black"/>
                    </a:solidFill>
                  </a:rPr>
                  <a:t>amplitude spectrum </a:t>
                </a:r>
                <a:r>
                  <a:rPr lang="en-US" sz="2200" dirty="0">
                    <a:solidFill>
                      <a:prstClr val="black"/>
                    </a:solidFill>
                  </a:rPr>
                  <a:t>and that of </a:t>
                </a:r>
                <a14:m>
                  <m:oMath xmlns:m="http://schemas.openxmlformats.org/officeDocument/2006/math">
                    <m:sSub>
                      <m:sSubPr>
                        <m:ctrlPr>
                          <a:rPr lang="en-US" sz="2200" i="1">
                            <a:solidFill>
                              <a:srgbClr val="0070C0"/>
                            </a:solidFill>
                            <a:latin typeface="Cambria Math"/>
                          </a:rPr>
                        </m:ctrlPr>
                      </m:sSubPr>
                      <m:e>
                        <m:r>
                          <a:rPr lang="en-US" sz="2200" i="1">
                            <a:solidFill>
                              <a:srgbClr val="0070C0"/>
                            </a:solidFill>
                            <a:latin typeface="Cambria Math"/>
                            <a:ea typeface="Cambria Math"/>
                          </a:rPr>
                          <m:t>𝜑</m:t>
                        </m:r>
                      </m:e>
                      <m:sub>
                        <m:r>
                          <a:rPr lang="en-US" sz="2200" i="1">
                            <a:solidFill>
                              <a:srgbClr val="0070C0"/>
                            </a:solidFill>
                            <a:latin typeface="Cambria Math"/>
                          </a:rPr>
                          <m:t>𝑘</m:t>
                        </m:r>
                      </m:sub>
                    </m:sSub>
                    <m:r>
                      <a:rPr lang="en-US" sz="2200" i="1">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arctan</m:t>
                        </m:r>
                      </m:fName>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a:solidFill>
                                          <a:srgbClr val="0070C0"/>
                                        </a:solidFill>
                                        <a:latin typeface="Cambria Math"/>
                                      </a:rPr>
                                      <m:t>𝑘</m:t>
                                    </m:r>
                                  </m:sub>
                                </m:sSub>
                              </m:num>
                              <m:den>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den>
                            </m:f>
                          </m:e>
                        </m:d>
                      </m:e>
                    </m:func>
                    <m:r>
                      <a:rPr lang="en-US" sz="2200" i="1">
                        <a:solidFill>
                          <a:srgbClr val="0070C0"/>
                        </a:solidFill>
                        <a:latin typeface="Cambria Math" panose="02040503050406030204" pitchFamily="18" charset="0"/>
                      </a:rPr>
                      <m:t> </m:t>
                    </m:r>
                  </m:oMath>
                </a14:m>
                <a:r>
                  <a:rPr lang="en-US" sz="2200" dirty="0">
                    <a:solidFill>
                      <a:prstClr val="black"/>
                    </a:solidFill>
                  </a:rPr>
                  <a:t>against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a:solidFill>
                              <a:prstClr val="black"/>
                            </a:solidFill>
                            <a:latin typeface="Cambria Math" panose="02040503050406030204" pitchFamily="18" charset="0"/>
                          </a:rPr>
                          <m:t>𝑘</m:t>
                        </m:r>
                      </m:sub>
                    </m:sSub>
                  </m:oMath>
                </a14:m>
                <a:r>
                  <a:rPr lang="en-US" sz="2200" i="1" dirty="0">
                    <a:solidFill>
                      <a:prstClr val="black"/>
                    </a:solidFill>
                  </a:rPr>
                  <a:t> </a:t>
                </a:r>
                <a:r>
                  <a:rPr lang="en-US" sz="2200" dirty="0">
                    <a:solidFill>
                      <a:prstClr val="black"/>
                    </a:solidFill>
                  </a:rPr>
                  <a:t>the </a:t>
                </a:r>
                <a:r>
                  <a:rPr lang="en-US" sz="2200" b="1" dirty="0">
                    <a:solidFill>
                      <a:prstClr val="black"/>
                    </a:solidFill>
                  </a:rPr>
                  <a:t>phase spectrum</a:t>
                </a:r>
                <a:r>
                  <a:rPr lang="en-US" sz="2200" dirty="0">
                    <a:solidFill>
                      <a:prstClr val="black"/>
                    </a:solidFill>
                  </a:rPr>
                  <a:t>. It can be seen that the amplitude spectrum consists of a series of equally spaced vertical lines whose lengths are proportional to the amplitudes of the various harmonic components making up the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a:t>
                </a:r>
              </a:p>
              <a:p>
                <a:pPr marL="342900" indent="-342900">
                  <a:buFont typeface="Arial" panose="020B0604020202020204" pitchFamily="34" charset="0"/>
                  <a:buChar char="•"/>
                </a:pPr>
                <a:endParaRPr lang="en-US" sz="1100" dirty="0">
                  <a:solidFill>
                    <a:prstClr val="black"/>
                  </a:solidFill>
                </a:endParaRPr>
              </a:p>
              <a:p>
                <a:pPr marL="342900" indent="-342900">
                  <a:buFont typeface="Arial" panose="020B0604020202020204" pitchFamily="34" charset="0"/>
                  <a:buChar char="•"/>
                </a:pPr>
                <a:r>
                  <a:rPr lang="en-US" sz="2200" dirty="0">
                    <a:solidFill>
                      <a:prstClr val="black"/>
                    </a:solidFill>
                  </a:rPr>
                  <a:t>The discrete spectra obtained in this way is known as </a:t>
                </a:r>
                <a:r>
                  <a:rPr lang="en-US" sz="2200" dirty="0" smtClean="0">
                    <a:solidFill>
                      <a:prstClr val="black"/>
                    </a:solidFill>
                  </a:rPr>
                  <a:t>1-sided </a:t>
                </a:r>
                <a:r>
                  <a:rPr lang="en-US" sz="2200" dirty="0">
                    <a:solidFill>
                      <a:prstClr val="black"/>
                    </a:solidFill>
                  </a:rPr>
                  <a:t>discrete frequency spectra. </a:t>
                </a:r>
              </a:p>
            </p:txBody>
          </p:sp>
        </mc:Choice>
        <mc:Fallback xmlns="">
          <p:sp>
            <p:nvSpPr>
              <p:cNvPr id="6" name="Rectangle 5"/>
              <p:cNvSpPr>
                <a:spLocks noRot="1" noChangeAspect="1" noMove="1" noResize="1" noEditPoints="1" noAdjustHandles="1" noChangeArrowheads="1" noChangeShapeType="1" noTextEdit="1"/>
              </p:cNvSpPr>
              <p:nvPr/>
            </p:nvSpPr>
            <p:spPr>
              <a:xfrm>
                <a:off x="173864" y="727656"/>
                <a:ext cx="11758410" cy="5492466"/>
              </a:xfrm>
              <a:prstGeom prst="rect">
                <a:avLst/>
              </a:prstGeom>
              <a:blipFill rotWithShape="1">
                <a:blip r:embed="rId2"/>
                <a:stretch>
                  <a:fillRect l="-622" t="-666" r="-571"/>
                </a:stretch>
              </a:blipFill>
            </p:spPr>
            <p:txBody>
              <a:bodyPr/>
              <a:lstStyle/>
              <a:p>
                <a:r>
                  <a:rPr lang="en-US">
                    <a:noFill/>
                  </a:rPr>
                  <a:t> </a:t>
                </a:r>
              </a:p>
            </p:txBody>
          </p:sp>
        </mc:Fallback>
      </mc:AlternateContent>
    </p:spTree>
    <p:extLst>
      <p:ext uri="{BB962C8B-B14F-4D97-AF65-F5344CB8AC3E}">
        <p14:creationId xmlns:p14="http://schemas.microsoft.com/office/powerpoint/2010/main" val="3275480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srgbClr val="0070C0"/>
                </a:solidFill>
                <a:latin typeface="Calibri"/>
              </a:rPr>
              <a:t>2-Sided </a:t>
            </a:r>
            <a:r>
              <a:rPr lang="en-US" sz="3600" b="1" dirty="0">
                <a:solidFill>
                  <a:srgbClr val="0070C0"/>
                </a:solidFill>
                <a:latin typeface="Calibri"/>
              </a:rPr>
              <a:t>Discrete </a:t>
            </a:r>
            <a:r>
              <a:rPr lang="en-US" sz="3600" b="1" dirty="0" smtClean="0">
                <a:solidFill>
                  <a:srgbClr val="0070C0"/>
                </a:solidFill>
                <a:latin typeface="Calibri"/>
              </a:rPr>
              <a:t>Frequency Spectra </a:t>
            </a:r>
            <a:endParaRPr lang="en-US" sz="3600" b="1" dirty="0">
              <a:solidFill>
                <a:srgbClr val="0070C0"/>
              </a:solidFill>
              <a:latin typeface="Calibri"/>
            </a:endParaRPr>
          </a:p>
          <a:p>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6" name="Rectangle 5"/>
              <p:cNvSpPr/>
              <p:nvPr/>
            </p:nvSpPr>
            <p:spPr>
              <a:xfrm>
                <a:off x="173864" y="727656"/>
                <a:ext cx="11758410" cy="5643981"/>
              </a:xfrm>
              <a:prstGeom prst="rect">
                <a:avLst/>
              </a:prstGeom>
            </p:spPr>
            <p:txBody>
              <a:bodyPr wrap="square">
                <a:spAutoFit/>
              </a:bodyPr>
              <a:lstStyle/>
              <a:p>
                <a:pPr marL="342900" indent="-342900">
                  <a:buFont typeface="Arial" panose="020B0604020202020204" pitchFamily="34" charset="0"/>
                  <a:buChar char="•"/>
                </a:pPr>
                <a:r>
                  <a:rPr lang="en-US" sz="2200" dirty="0">
                    <a:solidFill>
                      <a:prstClr val="black"/>
                    </a:solidFill>
                  </a:rPr>
                  <a:t>In work on signal analysis it is much more common to use the complex form of the Fourier series.</a:t>
                </a:r>
              </a:p>
              <a:p>
                <a:pPr marL="342900" indent="-342900">
                  <a:buFont typeface="Arial" panose="020B0604020202020204" pitchFamily="34" charset="0"/>
                  <a:buChar char="•"/>
                </a:pPr>
                <a:endParaRPr lang="en-US" sz="1050" dirty="0">
                  <a:solidFill>
                    <a:prstClr val="black"/>
                  </a:solidFill>
                </a:endParaRPr>
              </a:p>
              <a:p>
                <a:pPr marL="342900" indent="-342900">
                  <a:buFont typeface="Arial" panose="020B0604020202020204" pitchFamily="34" charset="0"/>
                  <a:buChar char="•"/>
                </a:pPr>
                <a:r>
                  <a:rPr lang="en-US" sz="2200" dirty="0">
                    <a:solidFill>
                      <a:prstClr val="black"/>
                    </a:solidFill>
                  </a:rPr>
                  <a:t>For a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dirty="0">
                    <a:solidFill>
                      <a:prstClr val="black"/>
                    </a:solidFill>
                  </a:rPr>
                  <a:t>, this is given by </a:t>
                </a:r>
              </a:p>
              <a:p>
                <a:pPr/>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nary>
                        <m:naryPr>
                          <m:chr m:val="∑"/>
                          <m:ctrlPr>
                            <a:rPr lang="en-US" sz="2200" i="1" dirty="0">
                              <a:solidFill>
                                <a:srgbClr val="0070C0"/>
                              </a:solidFill>
                              <a:latin typeface="Cambria Math"/>
                            </a:rPr>
                          </m:ctrlPr>
                        </m:naryPr>
                        <m:sub>
                          <m:r>
                            <m:rPr>
                              <m:brk m:alnAt="23"/>
                            </m:rPr>
                            <a:rPr lang="en-US" sz="2200" i="1" dirty="0">
                              <a:solidFill>
                                <a:srgbClr val="0070C0"/>
                              </a:solidFill>
                              <a:latin typeface="Cambria Math"/>
                            </a:rPr>
                            <m:t>𝑘</m:t>
                          </m:r>
                          <m:r>
                            <a:rPr lang="en-US" sz="2200" i="1" dirty="0">
                              <a:solidFill>
                                <a:srgbClr val="0070C0"/>
                              </a:solidFill>
                              <a:latin typeface="Cambria Math"/>
                            </a:rPr>
                            <m:t>=−∞</m:t>
                          </m:r>
                        </m:sub>
                        <m:sup>
                          <m:r>
                            <a:rPr lang="en-US" sz="2200" i="1" dirty="0">
                              <a:solidFill>
                                <a:srgbClr val="0070C0"/>
                              </a:solidFill>
                              <a:latin typeface="Cambria Math"/>
                              <a:ea typeface="Cambria Math"/>
                            </a:rPr>
                            <m:t>∞</m:t>
                          </m:r>
                        </m:sup>
                        <m:e>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𝑘</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𝑖𝑘</m:t>
                              </m:r>
                              <m:r>
                                <a:rPr lang="en-US" sz="2200" i="1" dirty="0">
                                  <a:solidFill>
                                    <a:srgbClr val="0070C0"/>
                                  </a:solidFill>
                                  <a:latin typeface="Cambria Math"/>
                                  <a:ea typeface="Cambria Math"/>
                                </a:rPr>
                                <m:t>𝜔</m:t>
                              </m:r>
                              <m:r>
                                <a:rPr lang="en-US" sz="2200" i="1" dirty="0">
                                  <a:solidFill>
                                    <a:srgbClr val="0070C0"/>
                                  </a:solidFill>
                                  <a:latin typeface="Cambria Math"/>
                                  <a:ea typeface="Cambria Math"/>
                                </a:rPr>
                                <m:t>𝑥</m:t>
                              </m:r>
                            </m:sup>
                          </m:sSup>
                        </m:e>
                      </m:nary>
                      <m:r>
                        <a:rPr lang="en-US" sz="2200" i="1" dirty="0">
                          <a:solidFill>
                            <a:srgbClr val="0070C0"/>
                          </a:solidFill>
                          <a:latin typeface="Cambria Math"/>
                          <a:ea typeface="Cambria Math"/>
                        </a:rPr>
                        <m:t>;        </m:t>
                      </m:r>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0</m:t>
                          </m:r>
                        </m:sub>
                      </m:sSub>
                      <m:sSup>
                        <m:sSupPr>
                          <m:ctrlPr>
                            <a:rPr lang="en-US" sz="2200" i="1" dirty="0">
                              <a:solidFill>
                                <a:srgbClr val="0070C0"/>
                              </a:solidFill>
                              <a:latin typeface="Cambria Math"/>
                            </a:rPr>
                          </m:ctrlPr>
                        </m:sSupPr>
                        <m:e>
                          <m:r>
                            <a:rPr lang="en-US" sz="2200" i="1" dirty="0">
                              <a:solidFill>
                                <a:srgbClr val="0070C0"/>
                              </a:solidFill>
                              <a:latin typeface="Cambria Math"/>
                            </a:rPr>
                            <m:t>𝑒</m:t>
                          </m:r>
                        </m:e>
                        <m:sup>
                          <m:r>
                            <a:rPr lang="en-US" sz="2200" i="1" dirty="0">
                              <a:solidFill>
                                <a:srgbClr val="0070C0"/>
                              </a:solidFill>
                              <a:latin typeface="Cambria Math"/>
                            </a:rPr>
                            <m:t>0</m:t>
                          </m:r>
                        </m:sup>
                      </m:sSup>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𝑐</m:t>
                          </m:r>
                        </m:e>
                        <m:sub>
                          <m:r>
                            <a:rPr lang="en-US" sz="2200" i="1" dirty="0">
                              <a:solidFill>
                                <a:srgbClr val="0070C0"/>
                              </a:solidFill>
                              <a:latin typeface="Cambria Math"/>
                            </a:rPr>
                            <m:t>0</m:t>
                          </m:r>
                        </m:sub>
                      </m:sSub>
                      <m:r>
                        <a:rPr lang="en-US" sz="2200" i="1" dirty="0">
                          <a:solidFill>
                            <a:srgbClr val="0070C0"/>
                          </a:solidFill>
                          <a:latin typeface="Cambria Math"/>
                        </a:rPr>
                        <m:t>    (7)</m:t>
                      </m:r>
                    </m:oMath>
                  </m:oMathPara>
                </a14:m>
                <a:endParaRPr lang="en-US" sz="2200" dirty="0">
                  <a:solidFill>
                    <a:srgbClr val="0070C0"/>
                  </a:solidFill>
                </a:endParaRPr>
              </a:p>
              <a:p>
                <a:r>
                  <a:rPr lang="en-US" sz="2200" dirty="0">
                    <a:solidFill>
                      <a:prstClr val="black"/>
                    </a:solidFill>
                  </a:rPr>
                  <a:t>     with the complex coefficients being given by:</a:t>
                </a:r>
              </a:p>
              <a:p>
                <a:pPr algn="ctr"/>
                <a:endParaRPr lang="en-US" sz="500" dirty="0">
                  <a:solidFill>
                    <a:prstClr val="black"/>
                  </a:solidFill>
                </a:endParaRPr>
              </a:p>
              <a:p>
                <a:pPr algn="ctr"/>
                <a:r>
                  <a:rPr lang="en-US" sz="2200" dirty="0">
                    <a:solidFill>
                      <a:prstClr val="black"/>
                    </a:solidFill>
                  </a:rPr>
                  <a:t> </a:t>
                </a:r>
                <a14:m>
                  <m:oMath xmlns:m="http://schemas.openxmlformats.org/officeDocument/2006/math">
                    <m:sSub>
                      <m:sSubPr>
                        <m:ctrlPr>
                          <a:rPr lang="en-US" sz="2400" i="1">
                            <a:solidFill>
                              <a:srgbClr val="0070C0"/>
                            </a:solidFill>
                            <a:latin typeface="Cambria Math"/>
                            <a:cs typeface="Cordia New" pitchFamily="34" charset="-34"/>
                          </a:rPr>
                        </m:ctrlPr>
                      </m:sSubPr>
                      <m:e>
                        <m:r>
                          <a:rPr lang="en-US" sz="2400" i="1">
                            <a:solidFill>
                              <a:srgbClr val="0070C0"/>
                            </a:solidFill>
                            <a:latin typeface="Cambria Math"/>
                            <a:cs typeface="Cordia New" pitchFamily="34" charset="-34"/>
                          </a:rPr>
                          <m:t>𝑐</m:t>
                        </m:r>
                      </m:e>
                      <m:sub>
                        <m:r>
                          <a:rPr lang="en-US" sz="2400" i="1">
                            <a:solidFill>
                              <a:srgbClr val="0070C0"/>
                            </a:solidFill>
                            <a:latin typeface="Cambria Math"/>
                            <a:cs typeface="Cordia New" pitchFamily="34" charset="-34"/>
                          </a:rPr>
                          <m:t>𝑘</m:t>
                        </m:r>
                      </m:sub>
                    </m:sSub>
                    <m:r>
                      <a:rPr lang="en-US" sz="2400" i="1">
                        <a:solidFill>
                          <a:srgbClr val="0070C0"/>
                        </a:solidFill>
                        <a:latin typeface="Cambria Math"/>
                        <a:cs typeface="Cordia New" pitchFamily="34" charset="-34"/>
                      </a:rPr>
                      <m:t>=</m:t>
                    </m:r>
                    <m:d>
                      <m:dPr>
                        <m:begChr m:val="|"/>
                        <m:endChr m:val="|"/>
                        <m:ctrlPr>
                          <a:rPr lang="en-US" sz="2400" i="1">
                            <a:solidFill>
                              <a:srgbClr val="0070C0"/>
                            </a:solidFill>
                            <a:latin typeface="Cambria Math"/>
                            <a:cs typeface="Cordia New" pitchFamily="34" charset="-34"/>
                          </a:rPr>
                        </m:ctrlPr>
                      </m:dPr>
                      <m:e>
                        <m:sSub>
                          <m:sSubPr>
                            <m:ctrlPr>
                              <a:rPr lang="en-US" sz="2400" i="1">
                                <a:solidFill>
                                  <a:srgbClr val="0070C0"/>
                                </a:solidFill>
                                <a:latin typeface="Cambria Math"/>
                                <a:cs typeface="Cordia New" pitchFamily="34" charset="-34"/>
                              </a:rPr>
                            </m:ctrlPr>
                          </m:sSubPr>
                          <m:e>
                            <m:r>
                              <a:rPr lang="en-US" sz="2400" i="1">
                                <a:solidFill>
                                  <a:srgbClr val="0070C0"/>
                                </a:solidFill>
                                <a:latin typeface="Cambria Math"/>
                                <a:cs typeface="Cordia New" pitchFamily="34" charset="-34"/>
                              </a:rPr>
                              <m:t>𝑐</m:t>
                            </m:r>
                          </m:e>
                          <m:sub>
                            <m:r>
                              <a:rPr lang="en-US" sz="2400" i="1">
                                <a:solidFill>
                                  <a:srgbClr val="0070C0"/>
                                </a:solidFill>
                                <a:latin typeface="Cambria Math"/>
                                <a:cs typeface="Cordia New" pitchFamily="34" charset="-34"/>
                              </a:rPr>
                              <m:t>𝑘</m:t>
                            </m:r>
                          </m:sub>
                        </m:sSub>
                      </m:e>
                    </m:d>
                    <m:sSup>
                      <m:sSupPr>
                        <m:ctrlPr>
                          <a:rPr lang="en-US" sz="2400" i="1">
                            <a:solidFill>
                              <a:srgbClr val="0070C0"/>
                            </a:solidFill>
                            <a:latin typeface="Cambria Math"/>
                            <a:cs typeface="Cordia New" pitchFamily="34" charset="-34"/>
                          </a:rPr>
                        </m:ctrlPr>
                      </m:sSupPr>
                      <m:e>
                        <m:r>
                          <a:rPr lang="en-US" sz="2400" i="1">
                            <a:solidFill>
                              <a:srgbClr val="0070C0"/>
                            </a:solidFill>
                            <a:latin typeface="Cambria Math"/>
                            <a:cs typeface="Cordia New" pitchFamily="34" charset="-34"/>
                          </a:rPr>
                          <m:t>𝑒</m:t>
                        </m:r>
                      </m:e>
                      <m:sup>
                        <m:r>
                          <a:rPr lang="en-US" sz="2400" i="1">
                            <a:solidFill>
                              <a:srgbClr val="0070C0"/>
                            </a:solidFill>
                            <a:latin typeface="Cambria Math"/>
                            <a:cs typeface="Cordia New" pitchFamily="34" charset="-34"/>
                          </a:rPr>
                          <m:t>𝑖</m:t>
                        </m:r>
                        <m:sSub>
                          <m:sSubPr>
                            <m:ctrlPr>
                              <a:rPr lang="en-US" sz="2400" i="1">
                                <a:solidFill>
                                  <a:srgbClr val="0070C0"/>
                                </a:solidFill>
                                <a:latin typeface="Cambria Math"/>
                                <a:cs typeface="Cordia New" pitchFamily="34" charset="-34"/>
                              </a:rPr>
                            </m:ctrlPr>
                          </m:sSubPr>
                          <m:e>
                            <m:r>
                              <a:rPr lang="en-US" sz="2400" i="1">
                                <a:solidFill>
                                  <a:srgbClr val="0070C0"/>
                                </a:solidFill>
                                <a:latin typeface="Cambria Math"/>
                                <a:ea typeface="Cambria Math"/>
                                <a:cs typeface="Cordia New" pitchFamily="34" charset="-34"/>
                              </a:rPr>
                              <m:t>𝜑</m:t>
                            </m:r>
                          </m:e>
                          <m:sub>
                            <m:r>
                              <a:rPr lang="en-US" sz="2400" i="1">
                                <a:solidFill>
                                  <a:srgbClr val="0070C0"/>
                                </a:solidFill>
                                <a:latin typeface="Cambria Math"/>
                                <a:cs typeface="Cordia New" pitchFamily="34" charset="-34"/>
                              </a:rPr>
                              <m:t>𝑘</m:t>
                            </m:r>
                          </m:sub>
                        </m:sSub>
                      </m:sup>
                    </m:sSup>
                    <m:r>
                      <a:rPr lang="en-US" sz="2400">
                        <a:solidFill>
                          <a:srgbClr val="0070C0"/>
                        </a:solidFill>
                        <a:latin typeface="Cambria Math"/>
                        <a:cs typeface="Cordia New" pitchFamily="34" charset="-34"/>
                      </a:rPr>
                      <m:t>,</m:t>
                    </m:r>
                    <m:r>
                      <a:rPr lang="en-US" sz="2400" smtClean="0">
                        <a:solidFill>
                          <a:srgbClr val="0070C0"/>
                        </a:solidFill>
                        <a:latin typeface="Cambria Math" panose="02040503050406030204" pitchFamily="18" charset="0"/>
                        <a:cs typeface="Cordia New" pitchFamily="34" charset="-34"/>
                      </a:rPr>
                      <m:t>  </m:t>
                    </m:r>
                    <m:r>
                      <a:rPr lang="en-US" sz="2400" i="1" smtClean="0">
                        <a:solidFill>
                          <a:srgbClr val="0070C0"/>
                        </a:solidFill>
                        <a:latin typeface="Cambria Math" panose="02040503050406030204" pitchFamily="18" charset="0"/>
                        <a:cs typeface="Cordia New" pitchFamily="34" charset="-34"/>
                      </a:rPr>
                      <m:t>(</m:t>
                    </m:r>
                    <m:r>
                      <a:rPr lang="en-US" sz="2400" i="1" smtClean="0">
                        <a:solidFill>
                          <a:srgbClr val="0070C0"/>
                        </a:solidFill>
                        <a:latin typeface="Cambria Math" panose="02040503050406030204" pitchFamily="18" charset="0"/>
                        <a:cs typeface="Cordia New" pitchFamily="34" charset="-34"/>
                      </a:rPr>
                      <m:t>𝑘</m:t>
                    </m:r>
                    <m:r>
                      <a:rPr lang="en-US" sz="2400" smtClean="0">
                        <a:solidFill>
                          <a:srgbClr val="0070C0"/>
                        </a:solidFill>
                        <a:latin typeface="Cambria Math" panose="02040503050406030204" pitchFamily="18" charset="0"/>
                        <a:cs typeface="Cordia New" pitchFamily="34" charset="-34"/>
                      </a:rPr>
                      <m:t>=0,</m:t>
                    </m:r>
                    <m:r>
                      <a:rPr lang="en-US" sz="2400" i="1" smtClean="0">
                        <a:solidFill>
                          <a:srgbClr val="0070C0"/>
                        </a:solidFill>
                        <a:latin typeface="Cambria Math" panose="02040503050406030204" pitchFamily="18" charset="0"/>
                        <a:ea typeface="Cambria Math" panose="02040503050406030204" pitchFamily="18" charset="0"/>
                        <a:cs typeface="Cordia New" pitchFamily="34" charset="-34"/>
                      </a:rPr>
                      <m:t>±1,±2,…</m:t>
                    </m:r>
                    <m:r>
                      <a:rPr lang="en-US" sz="2400" smtClean="0">
                        <a:solidFill>
                          <a:srgbClr val="0070C0"/>
                        </a:solidFill>
                        <a:latin typeface="Cambria Math" panose="02040503050406030204" pitchFamily="18" charset="0"/>
                        <a:cs typeface="Cordia New" pitchFamily="34" charset="-34"/>
                      </a:rPr>
                      <m:t>)</m:t>
                    </m:r>
                  </m:oMath>
                </a14:m>
                <a:r>
                  <a:rPr lang="en-US" sz="2400" dirty="0">
                    <a:solidFill>
                      <a:srgbClr val="0070C0"/>
                    </a:solidFill>
                  </a:rPr>
                  <a:t> </a:t>
                </a:r>
              </a:p>
              <a:p>
                <a:r>
                  <a:rPr lang="en-US" sz="2200" dirty="0">
                    <a:solidFill>
                      <a:prstClr val="black"/>
                    </a:solidFill>
                  </a:rPr>
                  <a:t>     in which </a:t>
                </a:r>
                <a14:m>
                  <m:oMath xmlns:m="http://schemas.openxmlformats.org/officeDocument/2006/math">
                    <m:r>
                      <a:rPr lang="en-US" sz="2200" b="1" i="1" dirty="0" smtClean="0">
                        <a:solidFill>
                          <a:prstClr val="black"/>
                        </a:solidFill>
                        <a:latin typeface="Cambria Math" panose="02040503050406030204" pitchFamily="18" charset="0"/>
                      </a:rPr>
                      <m:t>|</m:t>
                    </m:r>
                    <m:sSub>
                      <m:sSubPr>
                        <m:ctrlPr>
                          <a:rPr lang="en-US" sz="2200" b="1" i="1" dirty="0" smtClean="0">
                            <a:solidFill>
                              <a:prstClr val="black"/>
                            </a:solidFill>
                            <a:latin typeface="Cambria Math"/>
                          </a:rPr>
                        </m:ctrlPr>
                      </m:sSubPr>
                      <m:e>
                        <m:r>
                          <a:rPr lang="en-US" sz="2200" b="1" i="1" dirty="0" smtClean="0">
                            <a:solidFill>
                              <a:prstClr val="black"/>
                            </a:solidFill>
                            <a:latin typeface="Cambria Math" panose="02040503050406030204" pitchFamily="18" charset="0"/>
                          </a:rPr>
                          <m:t>𝒄</m:t>
                        </m:r>
                      </m:e>
                      <m:sub>
                        <m:r>
                          <a:rPr lang="en-US" sz="2200" b="1" i="1" dirty="0" smtClean="0">
                            <a:solidFill>
                              <a:prstClr val="black"/>
                            </a:solidFill>
                            <a:latin typeface="Cambria Math" panose="02040503050406030204" pitchFamily="18" charset="0"/>
                          </a:rPr>
                          <m:t>𝒌</m:t>
                        </m:r>
                      </m:sub>
                    </m:sSub>
                    <m:r>
                      <a:rPr lang="en-US" sz="2200" b="1" i="1" dirty="0" smtClean="0">
                        <a:solidFill>
                          <a:prstClr val="black"/>
                        </a:solidFill>
                        <a:latin typeface="Cambria Math" panose="02040503050406030204" pitchFamily="18" charset="0"/>
                      </a:rPr>
                      <m:t>|</m:t>
                    </m:r>
                  </m:oMath>
                </a14:m>
                <a:r>
                  <a:rPr lang="en-US" sz="2200" b="1" dirty="0">
                    <a:solidFill>
                      <a:prstClr val="black"/>
                    </a:solidFill>
                  </a:rPr>
                  <a:t> and </a:t>
                </a:r>
                <a14:m>
                  <m:oMath xmlns:m="http://schemas.openxmlformats.org/officeDocument/2006/math">
                    <m:sSub>
                      <m:sSubPr>
                        <m:ctrlPr>
                          <a:rPr lang="en-US" sz="2200" b="1" i="1" dirty="0" smtClean="0">
                            <a:solidFill>
                              <a:prstClr val="black"/>
                            </a:solidFill>
                            <a:latin typeface="Cambria Math"/>
                          </a:rPr>
                        </m:ctrlPr>
                      </m:sSubPr>
                      <m:e>
                        <m:r>
                          <a:rPr lang="en-US" sz="2200" b="1" i="1" dirty="0">
                            <a:solidFill>
                              <a:prstClr val="black"/>
                            </a:solidFill>
                            <a:latin typeface="Cambria Math" panose="02040503050406030204" pitchFamily="18" charset="0"/>
                          </a:rPr>
                          <m:t>𝝋</m:t>
                        </m:r>
                      </m:e>
                      <m:sub>
                        <m:r>
                          <a:rPr lang="en-US" sz="2200" b="1" i="1" dirty="0" smtClean="0">
                            <a:solidFill>
                              <a:prstClr val="black"/>
                            </a:solidFill>
                            <a:latin typeface="Cambria Math" panose="02040503050406030204" pitchFamily="18" charset="0"/>
                          </a:rPr>
                          <m:t>𝒌</m:t>
                        </m:r>
                      </m:sub>
                    </m:sSub>
                  </m:oMath>
                </a14:m>
                <a:r>
                  <a:rPr lang="en-US" sz="2200" b="1" i="1" dirty="0">
                    <a:solidFill>
                      <a:prstClr val="black"/>
                    </a:solidFill>
                  </a:rPr>
                  <a:t> </a:t>
                </a:r>
                <a:r>
                  <a:rPr lang="en-US" sz="2200" dirty="0">
                    <a:solidFill>
                      <a:prstClr val="black"/>
                    </a:solidFill>
                  </a:rPr>
                  <a:t>denote the </a:t>
                </a:r>
                <a:r>
                  <a:rPr lang="en-US" sz="2200" b="1" dirty="0">
                    <a:solidFill>
                      <a:prstClr val="black"/>
                    </a:solidFill>
                  </a:rPr>
                  <a:t>magnitude and argument of </a:t>
                </a:r>
                <a14:m>
                  <m:oMath xmlns:m="http://schemas.openxmlformats.org/officeDocument/2006/math">
                    <m:sSub>
                      <m:sSubPr>
                        <m:ctrlPr>
                          <a:rPr lang="en-US" sz="2200" b="1" i="1" dirty="0">
                            <a:solidFill>
                              <a:prstClr val="black"/>
                            </a:solidFill>
                            <a:latin typeface="Cambria Math"/>
                          </a:rPr>
                        </m:ctrlPr>
                      </m:sSubPr>
                      <m:e>
                        <m:r>
                          <a:rPr lang="en-US" sz="2200" b="1" i="1" dirty="0">
                            <a:solidFill>
                              <a:prstClr val="black"/>
                            </a:solidFill>
                            <a:latin typeface="Cambria Math" panose="02040503050406030204" pitchFamily="18" charset="0"/>
                          </a:rPr>
                          <m:t>𝒄</m:t>
                        </m:r>
                      </m:e>
                      <m:sub>
                        <m:r>
                          <a:rPr lang="en-US" sz="2200" b="1" i="1" dirty="0">
                            <a:solidFill>
                              <a:prstClr val="black"/>
                            </a:solidFill>
                            <a:latin typeface="Cambria Math" panose="02040503050406030204" pitchFamily="18" charset="0"/>
                          </a:rPr>
                          <m:t>𝒌</m:t>
                        </m:r>
                      </m:sub>
                    </m:sSub>
                  </m:oMath>
                </a14:m>
                <a:r>
                  <a:rPr lang="en-US" sz="2200" b="1" i="1" dirty="0">
                    <a:solidFill>
                      <a:prstClr val="black"/>
                    </a:solidFill>
                  </a:rPr>
                  <a:t> </a:t>
                </a:r>
                <a:r>
                  <a:rPr lang="en-US" sz="2200" dirty="0">
                    <a:solidFill>
                      <a:prstClr val="black"/>
                    </a:solidFill>
                  </a:rPr>
                  <a:t>respectively. Since in general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𝑐</m:t>
                        </m:r>
                      </m:e>
                      <m:sub>
                        <m:r>
                          <a:rPr lang="en-US" sz="2200" i="1" dirty="0">
                            <a:solidFill>
                              <a:prstClr val="black"/>
                            </a:solidFill>
                            <a:latin typeface="Cambria Math" panose="02040503050406030204" pitchFamily="18" charset="0"/>
                          </a:rPr>
                          <m:t>𝑘</m:t>
                        </m:r>
                      </m:sub>
                    </m:sSub>
                  </m:oMath>
                </a14:m>
                <a:r>
                  <a:rPr lang="en-US" sz="2200" i="1" dirty="0">
                    <a:solidFill>
                      <a:prstClr val="black"/>
                    </a:solidFill>
                  </a:rPr>
                  <a:t> </a:t>
                </a:r>
              </a:p>
              <a:p>
                <a:r>
                  <a:rPr lang="en-US" sz="2200" i="1" dirty="0">
                    <a:solidFill>
                      <a:prstClr val="black"/>
                    </a:solidFill>
                  </a:rPr>
                  <a:t>     </a:t>
                </a:r>
                <a:r>
                  <a:rPr lang="en-US" sz="2200" dirty="0">
                    <a:solidFill>
                      <a:prstClr val="black"/>
                    </a:solidFill>
                  </a:rPr>
                  <a:t>is a complex quantity, we need two line spectra to determine the discrete frequency spectrum; the </a:t>
                </a:r>
              </a:p>
              <a:p>
                <a:r>
                  <a:rPr lang="en-US" sz="2200" dirty="0">
                    <a:solidFill>
                      <a:prstClr val="black"/>
                    </a:solidFill>
                  </a:rPr>
                  <a:t>     amplitude spectrum being a plot of </a:t>
                </a:r>
                <a14:m>
                  <m:oMath xmlns:m="http://schemas.openxmlformats.org/officeDocument/2006/math">
                    <m:r>
                      <a:rPr lang="en-US" sz="2200" dirty="0" smtClean="0">
                        <a:solidFill>
                          <a:prstClr val="black"/>
                        </a:solidFill>
                        <a:latin typeface="Cambria Math" panose="02040503050406030204" pitchFamily="18" charset="0"/>
                      </a:rPr>
                      <m:t>|</m:t>
                    </m:r>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𝑐</m:t>
                        </m:r>
                      </m:e>
                      <m:sub>
                        <m:r>
                          <a:rPr lang="en-US" sz="2200" i="1" dirty="0">
                            <a:solidFill>
                              <a:prstClr val="black"/>
                            </a:solidFill>
                            <a:latin typeface="Cambria Math" panose="02040503050406030204" pitchFamily="18" charset="0"/>
                          </a:rPr>
                          <m:t>𝑘</m:t>
                        </m:r>
                      </m:sub>
                    </m:sSub>
                    <m:r>
                      <a:rPr lang="en-US" sz="2200" i="1" dirty="0" smtClean="0">
                        <a:solidFill>
                          <a:prstClr val="black"/>
                        </a:solidFill>
                        <a:latin typeface="Cambria Math" panose="02040503050406030204" pitchFamily="18" charset="0"/>
                      </a:rPr>
                      <m:t>|</m:t>
                    </m:r>
                  </m:oMath>
                </a14:m>
                <a:r>
                  <a:rPr lang="en-US" sz="2200" dirty="0">
                    <a:solidFill>
                      <a:prstClr val="black"/>
                    </a:solidFill>
                  </a:rPr>
                  <a:t> against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a:solidFill>
                              <a:prstClr val="black"/>
                            </a:solidFill>
                            <a:latin typeface="Cambria Math" panose="02040503050406030204" pitchFamily="18" charset="0"/>
                          </a:rPr>
                          <m:t>𝑘</m:t>
                        </m:r>
                      </m:sub>
                    </m:sSub>
                  </m:oMath>
                </a14:m>
                <a:r>
                  <a:rPr lang="en-US" sz="2200" i="1" dirty="0">
                    <a:solidFill>
                      <a:prstClr val="black"/>
                    </a:solidFill>
                  </a:rPr>
                  <a:t> </a:t>
                </a:r>
                <a:r>
                  <a:rPr lang="en-US" sz="2200" dirty="0">
                    <a:solidFill>
                      <a:prstClr val="black"/>
                    </a:solidFill>
                  </a:rPr>
                  <a:t>and the phase spectrum that of </a:t>
                </a:r>
                <a14:m>
                  <m:oMath xmlns:m="http://schemas.openxmlformats.org/officeDocument/2006/math">
                    <m:sSub>
                      <m:sSubPr>
                        <m:ctrlPr>
                          <a:rPr lang="en-US" sz="2200" i="1" dirty="0" smtClean="0">
                            <a:solidFill>
                              <a:prstClr val="black"/>
                            </a:solidFill>
                            <a:latin typeface="Cambria Math"/>
                          </a:rPr>
                        </m:ctrlPr>
                      </m:sSubPr>
                      <m:e>
                        <m:r>
                          <a:rPr lang="en-US" sz="2200" i="1" dirty="0">
                            <a:solidFill>
                              <a:prstClr val="black"/>
                            </a:solidFill>
                            <a:latin typeface="Cambria Math" panose="02040503050406030204" pitchFamily="18" charset="0"/>
                          </a:rPr>
                          <m:t>𝜑</m:t>
                        </m:r>
                      </m:e>
                      <m:sub>
                        <m:r>
                          <a:rPr lang="en-US" sz="2200" i="1" dirty="0" smtClean="0">
                            <a:solidFill>
                              <a:prstClr val="black"/>
                            </a:solidFill>
                            <a:latin typeface="Cambria Math" panose="02040503050406030204" pitchFamily="18" charset="0"/>
                          </a:rPr>
                          <m:t>𝑘</m:t>
                        </m:r>
                      </m:sub>
                    </m:sSub>
                  </m:oMath>
                </a14:m>
                <a:r>
                  <a:rPr lang="en-US" sz="2200" i="1" dirty="0">
                    <a:solidFill>
                      <a:prstClr val="black"/>
                    </a:solidFill>
                  </a:rPr>
                  <a:t> </a:t>
                </a:r>
                <a:r>
                  <a:rPr lang="en-US" sz="2200" dirty="0">
                    <a:solidFill>
                      <a:prstClr val="black"/>
                    </a:solidFill>
                  </a:rPr>
                  <a:t>against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a:solidFill>
                              <a:prstClr val="black"/>
                            </a:solidFill>
                            <a:latin typeface="Cambria Math" panose="02040503050406030204" pitchFamily="18" charset="0"/>
                          </a:rPr>
                          <m:t>𝑘</m:t>
                        </m:r>
                      </m:sub>
                    </m:sSub>
                  </m:oMath>
                </a14:m>
                <a:r>
                  <a:rPr lang="en-US" sz="2200" dirty="0">
                    <a:solidFill>
                      <a:prstClr val="black"/>
                    </a:solidFill>
                  </a:rPr>
                  <a:t>. </a:t>
                </a:r>
              </a:p>
              <a:p>
                <a:r>
                  <a:rPr lang="en-US" sz="2200" dirty="0">
                    <a:solidFill>
                      <a:prstClr val="black"/>
                    </a:solidFill>
                  </a:rPr>
                  <a:t>     Since </a:t>
                </a:r>
                <a14:m>
                  <m:oMath xmlns:m="http://schemas.openxmlformats.org/officeDocument/2006/math">
                    <m:r>
                      <a:rPr lang="en-US" sz="2200" i="1" dirty="0" smtClean="0">
                        <a:solidFill>
                          <a:srgbClr val="0070C0"/>
                        </a:solidFill>
                        <a:latin typeface="Cambria Math" panose="02040503050406030204" pitchFamily="18" charset="0"/>
                      </a:rPr>
                      <m:t>|</m:t>
                    </m:r>
                    <m:sSub>
                      <m:sSubPr>
                        <m:ctrlPr>
                          <a:rPr lang="en-US" sz="2200" i="1" dirty="0">
                            <a:solidFill>
                              <a:srgbClr val="0070C0"/>
                            </a:solidFill>
                            <a:latin typeface="Cambria Math"/>
                          </a:rPr>
                        </m:ctrlPr>
                      </m:sSubPr>
                      <m:e>
                        <m:r>
                          <a:rPr lang="en-US" sz="2200" i="1" dirty="0">
                            <a:solidFill>
                              <a:srgbClr val="0070C0"/>
                            </a:solidFill>
                            <a:latin typeface="Cambria Math" panose="02040503050406030204" pitchFamily="18" charset="0"/>
                          </a:rPr>
                          <m:t>𝑐</m:t>
                        </m:r>
                      </m:e>
                      <m:sub>
                        <m:r>
                          <a:rPr lang="en-US" sz="2200" i="1" dirty="0" smtClean="0">
                            <a:solidFill>
                              <a:srgbClr val="0070C0"/>
                            </a:solidFill>
                            <a:latin typeface="Cambria Math" panose="02040503050406030204" pitchFamily="18" charset="0"/>
                          </a:rPr>
                          <m:t>−</m:t>
                        </m:r>
                        <m:r>
                          <a:rPr lang="en-US" sz="2200" i="1" dirty="0">
                            <a:solidFill>
                              <a:srgbClr val="0070C0"/>
                            </a:solidFill>
                            <a:latin typeface="Cambria Math" panose="02040503050406030204" pitchFamily="18" charset="0"/>
                          </a:rPr>
                          <m:t>𝑘</m:t>
                        </m:r>
                      </m:sub>
                    </m:sSub>
                    <m:r>
                      <a:rPr lang="en-US" sz="2200" i="1" dirty="0" smtClean="0">
                        <a:solidFill>
                          <a:srgbClr val="0070C0"/>
                        </a:solidFill>
                        <a:latin typeface="Cambria Math" panose="02040503050406030204" pitchFamily="18" charset="0"/>
                      </a:rPr>
                      <m:t>|=|</m:t>
                    </m:r>
                    <m:acc>
                      <m:accPr>
                        <m:chr m:val="̅"/>
                        <m:ctrlPr>
                          <a:rPr lang="en-US" sz="2200" i="1" dirty="0" smtClean="0">
                            <a:solidFill>
                              <a:srgbClr val="0070C0"/>
                            </a:solidFill>
                            <a:latin typeface="Cambria Math"/>
                          </a:rPr>
                        </m:ctrlPr>
                      </m:accPr>
                      <m:e>
                        <m:sSub>
                          <m:sSubPr>
                            <m:ctrlPr>
                              <a:rPr lang="en-US" sz="2200" i="1" dirty="0">
                                <a:solidFill>
                                  <a:srgbClr val="0070C0"/>
                                </a:solidFill>
                                <a:latin typeface="Cambria Math"/>
                              </a:rPr>
                            </m:ctrlPr>
                          </m:sSubPr>
                          <m:e>
                            <m:r>
                              <a:rPr lang="en-US" sz="2200" i="1" dirty="0">
                                <a:solidFill>
                                  <a:srgbClr val="0070C0"/>
                                </a:solidFill>
                                <a:latin typeface="Cambria Math" panose="02040503050406030204" pitchFamily="18" charset="0"/>
                              </a:rPr>
                              <m:t>𝑐</m:t>
                            </m:r>
                          </m:e>
                          <m:sub>
                            <m:r>
                              <a:rPr lang="en-US" sz="2200" i="1" dirty="0">
                                <a:solidFill>
                                  <a:srgbClr val="0070C0"/>
                                </a:solidFill>
                                <a:latin typeface="Cambria Math" panose="02040503050406030204" pitchFamily="18" charset="0"/>
                              </a:rPr>
                              <m:t>𝑘</m:t>
                            </m:r>
                          </m:sub>
                        </m:sSub>
                      </m:e>
                    </m:acc>
                    <m:r>
                      <a:rPr lang="en-US" sz="2200" i="1" dirty="0" smtClean="0">
                        <a:solidFill>
                          <a:srgbClr val="0070C0"/>
                        </a:solidFill>
                        <a:latin typeface="Cambria Math" panose="02040503050406030204" pitchFamily="18" charset="0"/>
                      </a:rPr>
                      <m:t>|=|</m:t>
                    </m:r>
                    <m:sSub>
                      <m:sSubPr>
                        <m:ctrlPr>
                          <a:rPr lang="en-US" sz="2200" i="1" dirty="0">
                            <a:solidFill>
                              <a:srgbClr val="0070C0"/>
                            </a:solidFill>
                            <a:latin typeface="Cambria Math"/>
                          </a:rPr>
                        </m:ctrlPr>
                      </m:sSubPr>
                      <m:e>
                        <m:r>
                          <a:rPr lang="en-US" sz="2200" i="1" dirty="0">
                            <a:solidFill>
                              <a:srgbClr val="0070C0"/>
                            </a:solidFill>
                            <a:latin typeface="Cambria Math" panose="02040503050406030204" pitchFamily="18" charset="0"/>
                          </a:rPr>
                          <m:t>𝑐</m:t>
                        </m:r>
                      </m:e>
                      <m:sub>
                        <m:r>
                          <a:rPr lang="en-US" sz="2200" i="1" dirty="0">
                            <a:solidFill>
                              <a:srgbClr val="0070C0"/>
                            </a:solidFill>
                            <a:latin typeface="Cambria Math" panose="02040503050406030204" pitchFamily="18" charset="0"/>
                          </a:rPr>
                          <m:t>𝑘</m:t>
                        </m:r>
                      </m:sub>
                    </m:sSub>
                    <m:r>
                      <a:rPr lang="en-US" sz="2200" i="1" dirty="0">
                        <a:solidFill>
                          <a:srgbClr val="0070C0"/>
                        </a:solidFill>
                        <a:latin typeface="Cambria Math" panose="02040503050406030204" pitchFamily="18" charset="0"/>
                      </a:rPr>
                      <m:t>|,</m:t>
                    </m:r>
                  </m:oMath>
                </a14:m>
                <a:r>
                  <a:rPr lang="en-US" sz="2200" dirty="0">
                    <a:solidFill>
                      <a:srgbClr val="0070C0"/>
                    </a:solidFill>
                  </a:rPr>
                  <a:t> </a:t>
                </a:r>
                <a:r>
                  <a:rPr lang="en-US" sz="2200" dirty="0">
                    <a:solidFill>
                      <a:prstClr val="black"/>
                    </a:solidFill>
                  </a:rPr>
                  <a:t>the amplitude spectrum will be symmetrical about the vertical axis.</a:t>
                </a:r>
                <a:r>
                  <a:rPr lang="en-US" sz="2200" dirty="0">
                    <a:solidFill>
                      <a:srgbClr val="0070C0"/>
                    </a:solidFill>
                  </a:rPr>
                  <a:t> </a:t>
                </a:r>
              </a:p>
              <a:p>
                <a:pPr marL="342900" indent="-342900">
                  <a:buFont typeface="Arial" panose="020B0604020202020204" pitchFamily="34" charset="0"/>
                  <a:buChar char="•"/>
                </a:pPr>
                <a:endParaRPr lang="en-US" sz="800" dirty="0">
                  <a:solidFill>
                    <a:prstClr val="black"/>
                  </a:solidFill>
                </a:endParaRPr>
              </a:p>
              <a:p>
                <a:pPr marL="342900" indent="-342900">
                  <a:buFont typeface="Arial" panose="020B0604020202020204" pitchFamily="34" charset="0"/>
                  <a:buChar char="•"/>
                </a:pPr>
                <a:r>
                  <a:rPr lang="en-US" sz="2200" dirty="0">
                    <a:solidFill>
                      <a:prstClr val="black"/>
                    </a:solidFill>
                  </a:rPr>
                  <a:t>Note that in the complex form of the discrete frequency spectrum we have components at the discrete frequencies </a:t>
                </a:r>
                <a14:m>
                  <m:oMath xmlns:m="http://schemas.openxmlformats.org/officeDocument/2006/math">
                    <m:r>
                      <a:rPr lang="en-US" sz="2200" i="1" dirty="0" smtClean="0">
                        <a:solidFill>
                          <a:prstClr val="black"/>
                        </a:solidFill>
                        <a:latin typeface="Cambria Math" panose="02040503050406030204" pitchFamily="18" charset="0"/>
                      </a:rPr>
                      <m:t>0, </m:t>
                    </m:r>
                    <m:r>
                      <a:rPr lang="en-US" sz="2200" i="1" dirty="0" smtClean="0">
                        <a:solidFill>
                          <a:prstClr val="black"/>
                        </a:solidFill>
                        <a:latin typeface="Cambria Math" panose="02040503050406030204" pitchFamily="18" charset="0"/>
                        <a:ea typeface="Cambria Math" panose="02040503050406030204" pitchFamily="18" charset="0"/>
                      </a:rPr>
                      <m:t>±</m:t>
                    </m:r>
                    <m:r>
                      <a:rPr lang="en-US" sz="2200" i="1" dirty="0" smtClean="0">
                        <a:solidFill>
                          <a:prstClr val="black"/>
                        </a:solidFill>
                        <a:latin typeface="Cambria Math" panose="02040503050406030204" pitchFamily="18" charset="0"/>
                      </a:rPr>
                      <m:t>𝜔</m:t>
                    </m:r>
                    <m:r>
                      <a:rPr lang="en-US" sz="2200" i="1" dirty="0" smtClean="0">
                        <a:solidFill>
                          <a:prstClr val="black"/>
                        </a:solidFill>
                        <a:latin typeface="Cambria Math" panose="02040503050406030204" pitchFamily="18" charset="0"/>
                      </a:rPr>
                      <m:t>,±2</m:t>
                    </m:r>
                    <m:r>
                      <a:rPr lang="en-US" sz="2200" i="1" dirty="0">
                        <a:solidFill>
                          <a:prstClr val="black"/>
                        </a:solidFill>
                        <a:latin typeface="Cambria Math" panose="02040503050406030204" pitchFamily="18" charset="0"/>
                      </a:rPr>
                      <m:t>𝜔</m:t>
                    </m:r>
                    <m:r>
                      <a:rPr lang="en-US" sz="2200" i="1" dirty="0" smtClean="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ea typeface="Cambria Math" panose="02040503050406030204" pitchFamily="18" charset="0"/>
                      </a:rPr>
                      <m:t>±</m:t>
                    </m:r>
                    <m:r>
                      <a:rPr lang="en-US" sz="2200" i="1" dirty="0" smtClean="0">
                        <a:solidFill>
                          <a:prstClr val="black"/>
                        </a:solidFill>
                        <a:latin typeface="Cambria Math" panose="02040503050406030204" pitchFamily="18" charset="0"/>
                        <a:ea typeface="Cambria Math" panose="02040503050406030204" pitchFamily="18" charset="0"/>
                      </a:rPr>
                      <m:t>3</m:t>
                    </m:r>
                    <m:r>
                      <a:rPr lang="en-US" sz="2200" i="1" dirty="0">
                        <a:solidFill>
                          <a:prstClr val="black"/>
                        </a:solidFill>
                        <a:latin typeface="Cambria Math" panose="02040503050406030204" pitchFamily="18" charset="0"/>
                      </a:rPr>
                      <m:t>𝜔</m:t>
                    </m:r>
                    <m:r>
                      <a:rPr lang="en-US" sz="2200" i="1" dirty="0" smtClean="0">
                        <a:solidFill>
                          <a:prstClr val="black"/>
                        </a:solidFill>
                        <a:latin typeface="Cambria Math" panose="02040503050406030204" pitchFamily="18" charset="0"/>
                      </a:rPr>
                      <m:t>,…;</m:t>
                    </m:r>
                  </m:oMath>
                </a14:m>
                <a:r>
                  <a:rPr lang="en-US" sz="2200" dirty="0">
                    <a:solidFill>
                      <a:srgbClr val="0070C0"/>
                    </a:solidFill>
                  </a:rPr>
                  <a:t> </a:t>
                </a:r>
                <a:r>
                  <a:rPr lang="en-US" sz="2200" dirty="0">
                    <a:solidFill>
                      <a:prstClr val="black"/>
                    </a:solidFill>
                  </a:rPr>
                  <a:t>that is, both positive and negative discrete frequencies are involved.</a:t>
                </a:r>
                <a:endParaRPr lang="en-US" sz="2200" dirty="0">
                  <a:solidFill>
                    <a:srgbClr val="0070C0"/>
                  </a:solidFill>
                </a:endParaRPr>
              </a:p>
              <a:p>
                <a:pPr marL="342900" indent="-342900">
                  <a:buFont typeface="Arial" panose="020B0604020202020204" pitchFamily="34" charset="0"/>
                  <a:buChar char="•"/>
                </a:pPr>
                <a:endParaRPr lang="en-US" sz="1050" dirty="0">
                  <a:solidFill>
                    <a:prstClr val="black"/>
                  </a:solidFill>
                </a:endParaRPr>
              </a:p>
              <a:p>
                <a:pPr marL="342900" indent="-342900">
                  <a:buFont typeface="Arial" panose="020B0604020202020204" pitchFamily="34" charset="0"/>
                  <a:buChar char="•"/>
                </a:pPr>
                <a:r>
                  <a:rPr lang="en-US" sz="2200" dirty="0">
                    <a:solidFill>
                      <a:prstClr val="black"/>
                    </a:solidFill>
                  </a:rPr>
                  <a:t>The discrete spectra obtained in this way is known as </a:t>
                </a:r>
                <a:r>
                  <a:rPr lang="en-US" sz="2200" dirty="0" smtClean="0">
                    <a:solidFill>
                      <a:prstClr val="black"/>
                    </a:solidFill>
                  </a:rPr>
                  <a:t>2-sided </a:t>
                </a:r>
                <a:r>
                  <a:rPr lang="en-US" sz="2200" dirty="0">
                    <a:solidFill>
                      <a:prstClr val="black"/>
                    </a:solidFill>
                  </a:rPr>
                  <a:t>discrete frequency spectra. </a:t>
                </a:r>
              </a:p>
            </p:txBody>
          </p:sp>
        </mc:Choice>
        <mc:Fallback xmlns="">
          <p:sp>
            <p:nvSpPr>
              <p:cNvPr id="6" name="Rectangle 5"/>
              <p:cNvSpPr>
                <a:spLocks noRot="1" noChangeAspect="1" noMove="1" noResize="1" noEditPoints="1" noAdjustHandles="1" noChangeArrowheads="1" noChangeShapeType="1" noTextEdit="1"/>
              </p:cNvSpPr>
              <p:nvPr/>
            </p:nvSpPr>
            <p:spPr>
              <a:xfrm>
                <a:off x="173864" y="727656"/>
                <a:ext cx="11758410" cy="5643981"/>
              </a:xfrm>
              <a:prstGeom prst="rect">
                <a:avLst/>
              </a:prstGeom>
              <a:blipFill rotWithShape="1">
                <a:blip r:embed="rId2"/>
                <a:stretch>
                  <a:fillRect l="-622" t="-648" r="-467" b="-1188"/>
                </a:stretch>
              </a:blipFill>
            </p:spPr>
            <p:txBody>
              <a:bodyPr/>
              <a:lstStyle/>
              <a:p>
                <a:r>
                  <a:rPr lang="en-US">
                    <a:noFill/>
                  </a:rPr>
                  <a:t> </a:t>
                </a:r>
              </a:p>
            </p:txBody>
          </p:sp>
        </mc:Fallback>
      </mc:AlternateContent>
    </p:spTree>
    <p:extLst>
      <p:ext uri="{BB962C8B-B14F-4D97-AF65-F5344CB8AC3E}">
        <p14:creationId xmlns:p14="http://schemas.microsoft.com/office/powerpoint/2010/main" val="30616242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16098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rgbClr val="0070C0"/>
                </a:solidFill>
                <a:latin typeface="Calibri"/>
              </a:rPr>
              <a:t>The multiplication theorem and </a:t>
            </a:r>
            <a:r>
              <a:rPr lang="en-US" sz="3400" b="1" dirty="0" err="1">
                <a:solidFill>
                  <a:srgbClr val="0070C0"/>
                </a:solidFill>
                <a:latin typeface="Calibri"/>
              </a:rPr>
              <a:t>Parseval’s</a:t>
            </a:r>
            <a:r>
              <a:rPr lang="en-US" sz="3400" b="1" dirty="0">
                <a:solidFill>
                  <a:srgbClr val="0070C0"/>
                </a:solidFill>
                <a:latin typeface="Calibri"/>
              </a:rPr>
              <a:t> theorem</a:t>
            </a:r>
          </a:p>
          <a:p>
            <a:r>
              <a:rPr lang="en-US" sz="3400" b="1" dirty="0">
                <a:solidFill>
                  <a:srgbClr val="0070C0"/>
                </a:solidFill>
                <a:latin typeface="Calibri"/>
              </a:rPr>
              <a:t> </a:t>
            </a:r>
          </a:p>
          <a:p>
            <a:endParaRPr lang="en-US" sz="3400" b="1" dirty="0">
              <a:solidFill>
                <a:srgbClr val="0070C0"/>
              </a:solidFill>
              <a:latin typeface="Calibri"/>
            </a:endParaRPr>
          </a:p>
          <a:p>
            <a:endParaRPr lang="en-US" sz="3400" b="1" dirty="0">
              <a:solidFill>
                <a:srgbClr val="0070C0"/>
              </a:solidFill>
              <a:latin typeface="Calibri"/>
            </a:endParaRPr>
          </a:p>
        </p:txBody>
      </p:sp>
      <p:sp>
        <p:nvSpPr>
          <p:cNvPr id="2" name="Rectangle 1"/>
          <p:cNvSpPr/>
          <p:nvPr/>
        </p:nvSpPr>
        <p:spPr>
          <a:xfrm>
            <a:off x="193181" y="605306"/>
            <a:ext cx="11719777" cy="2169825"/>
          </a:xfrm>
          <a:prstGeom prst="rect">
            <a:avLst/>
          </a:prstGeom>
        </p:spPr>
        <p:txBody>
          <a:bodyPr wrap="square">
            <a:spAutoFit/>
          </a:bodyPr>
          <a:lstStyle/>
          <a:p>
            <a:pPr marL="342900" indent="-342900" algn="just">
              <a:buFont typeface="Arial" pitchFamily="34" charset="0"/>
              <a:buChar char="•"/>
            </a:pPr>
            <a:r>
              <a:rPr lang="en-US" sz="2100" dirty="0">
                <a:solidFill>
                  <a:prstClr val="black"/>
                </a:solidFill>
              </a:rPr>
              <a:t>Two useful results, particularly in the application of Fourier series to signal analysis, are the </a:t>
            </a:r>
            <a:r>
              <a:rPr lang="en-US" sz="2100" b="1" dirty="0">
                <a:solidFill>
                  <a:prstClr val="black"/>
                </a:solidFill>
              </a:rPr>
              <a:t>multiplication theorem </a:t>
            </a:r>
            <a:r>
              <a:rPr lang="en-US" sz="2100" dirty="0">
                <a:solidFill>
                  <a:prstClr val="black"/>
                </a:solidFill>
              </a:rPr>
              <a:t>and </a:t>
            </a:r>
            <a:r>
              <a:rPr lang="en-US" sz="2100" b="1" dirty="0" err="1">
                <a:solidFill>
                  <a:prstClr val="black"/>
                </a:solidFill>
              </a:rPr>
              <a:t>Parseval’s</a:t>
            </a:r>
            <a:r>
              <a:rPr lang="en-US" sz="2100" b="1" dirty="0">
                <a:solidFill>
                  <a:prstClr val="black"/>
                </a:solidFill>
              </a:rPr>
              <a:t> theorem</a:t>
            </a:r>
            <a:r>
              <a:rPr lang="en-US" sz="2100" dirty="0">
                <a:solidFill>
                  <a:prstClr val="black"/>
                </a:solidFill>
              </a:rPr>
              <a:t>. </a:t>
            </a:r>
          </a:p>
          <a:p>
            <a:pPr marL="342900" indent="-342900" algn="just">
              <a:buFont typeface="Arial" pitchFamily="34" charset="0"/>
              <a:buChar char="•"/>
            </a:pPr>
            <a:endParaRPr lang="en-US" sz="200" dirty="0">
              <a:solidFill>
                <a:prstClr val="black"/>
              </a:solidFill>
            </a:endParaRPr>
          </a:p>
          <a:p>
            <a:pPr marL="342900" indent="-342900" algn="just">
              <a:buFont typeface="Arial" pitchFamily="34" charset="0"/>
              <a:buChar char="•"/>
            </a:pPr>
            <a:r>
              <a:rPr lang="en-US" sz="2100" dirty="0">
                <a:solidFill>
                  <a:prstClr val="black"/>
                </a:solidFill>
              </a:rPr>
              <a:t>The multiplication theorem enables us to write down the mean value of the product of two periodic functions over a period in terms of the coefficients of their Fourier series expansions.</a:t>
            </a:r>
          </a:p>
          <a:p>
            <a:pPr marL="342900" indent="-342900" algn="just">
              <a:buFont typeface="Arial" pitchFamily="34" charset="0"/>
              <a:buChar char="•"/>
            </a:pPr>
            <a:endParaRPr lang="en-US" sz="400" dirty="0">
              <a:solidFill>
                <a:prstClr val="black"/>
              </a:solidFill>
            </a:endParaRPr>
          </a:p>
          <a:p>
            <a:pPr marL="342900" indent="-342900" algn="just">
              <a:buFont typeface="Arial" pitchFamily="34" charset="0"/>
              <a:buChar char="•"/>
            </a:pPr>
            <a:r>
              <a:rPr lang="en-US" sz="2100" dirty="0" err="1">
                <a:solidFill>
                  <a:prstClr val="black"/>
                </a:solidFill>
              </a:rPr>
              <a:t>Parseval’s</a:t>
            </a:r>
            <a:r>
              <a:rPr lang="en-US" sz="2100" dirty="0">
                <a:solidFill>
                  <a:prstClr val="black"/>
                </a:solidFill>
              </a:rPr>
              <a:t> theorem enables us to write down the mean square value of a periodic function which determines the power spectrum of the function.</a:t>
            </a:r>
          </a:p>
        </p:txBody>
      </p:sp>
      <p:sp>
        <p:nvSpPr>
          <p:cNvPr id="5" name="Rectangle 4"/>
          <p:cNvSpPr/>
          <p:nvPr/>
        </p:nvSpPr>
        <p:spPr>
          <a:xfrm>
            <a:off x="193181" y="2682807"/>
            <a:ext cx="4550733" cy="553998"/>
          </a:xfrm>
          <a:prstGeom prst="rect">
            <a:avLst/>
          </a:prstGeom>
        </p:spPr>
        <p:txBody>
          <a:bodyPr wrap="none">
            <a:spAutoFit/>
          </a:bodyPr>
          <a:lstStyle/>
          <a:p>
            <a:r>
              <a:rPr lang="en-US" sz="3000" b="1" dirty="0">
                <a:solidFill>
                  <a:srgbClr val="0070C0"/>
                </a:solidFill>
              </a:rPr>
              <a:t>The multiplication theorem</a:t>
            </a:r>
            <a:endParaRPr lang="en-US" sz="3000" dirty="0">
              <a:solidFill>
                <a:srgbClr val="0070C0"/>
              </a:solidFill>
            </a:endParaRPr>
          </a:p>
        </p:txBody>
      </p:sp>
      <mc:AlternateContent xmlns:mc="http://schemas.openxmlformats.org/markup-compatibility/2006" xmlns:a14="http://schemas.microsoft.com/office/drawing/2010/main">
        <mc:Choice Requires="a14">
          <p:sp>
            <p:nvSpPr>
              <p:cNvPr id="6" name="Rectangle 5"/>
              <p:cNvSpPr/>
              <p:nvPr/>
            </p:nvSpPr>
            <p:spPr>
              <a:xfrm>
                <a:off x="283335" y="3244334"/>
                <a:ext cx="11758410" cy="3393493"/>
              </a:xfrm>
              <a:prstGeom prst="rect">
                <a:avLst/>
              </a:prstGeom>
            </p:spPr>
            <p:txBody>
              <a:bodyPr wrap="square">
                <a:spAutoFit/>
              </a:bodyPr>
              <a:lstStyle/>
              <a:p>
                <a:pPr algn="just"/>
                <a:r>
                  <a:rPr lang="en-US" sz="2100" dirty="0">
                    <a:solidFill>
                      <a:prstClr val="black"/>
                    </a:solidFill>
                  </a:rPr>
                  <a:t>If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rPr>
                  <a:t> and </a:t>
                </a:r>
                <a14:m>
                  <m:oMath xmlns:m="http://schemas.openxmlformats.org/officeDocument/2006/math">
                    <m:r>
                      <a:rPr lang="en-US" sz="2100" i="1" dirty="0" smtClean="0">
                        <a:solidFill>
                          <a:prstClr val="black"/>
                        </a:solidFill>
                        <a:latin typeface="Cambria Math"/>
                      </a:rPr>
                      <m:t>𝑔</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rPr>
                  <a:t> are two periodic functions having the same period </a:t>
                </a:r>
                <a14:m>
                  <m:oMath xmlns:m="http://schemas.openxmlformats.org/officeDocument/2006/math">
                    <m:r>
                      <a:rPr lang="en-US" sz="2100" i="1" dirty="0" smtClean="0">
                        <a:solidFill>
                          <a:prstClr val="black"/>
                        </a:solidFill>
                        <a:latin typeface="Cambria Math"/>
                      </a:rPr>
                      <m:t>𝑇</m:t>
                    </m:r>
                  </m:oMath>
                </a14:m>
                <a:r>
                  <a:rPr lang="en-US" sz="2100" i="1" dirty="0">
                    <a:solidFill>
                      <a:prstClr val="black"/>
                    </a:solidFill>
                  </a:rPr>
                  <a:t> </a:t>
                </a:r>
                <a:r>
                  <a:rPr lang="en-US" sz="2100" dirty="0">
                    <a:solidFill>
                      <a:prstClr val="black"/>
                    </a:solidFill>
                  </a:rPr>
                  <a:t>then:</a:t>
                </a:r>
              </a:p>
              <a:p>
                <a:pPr algn="just"/>
                <a14:m>
                  <m:oMathPara xmlns:m="http://schemas.openxmlformats.org/officeDocument/2006/math">
                    <m:oMathParaPr>
                      <m:jc m:val="centerGroup"/>
                    </m:oMathParaPr>
                    <m:oMath xmlns:m="http://schemas.openxmlformats.org/officeDocument/2006/math">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smtClean="0">
                              <a:solidFill>
                                <a:srgbClr val="0070C0"/>
                              </a:solidFill>
                              <a:latin typeface="Cambria Math"/>
                            </a:rPr>
                            <m:t>𝑔</m:t>
                          </m:r>
                          <m:r>
                            <a:rPr lang="en-US" sz="2000" i="1" smtClean="0">
                              <a:solidFill>
                                <a:srgbClr val="0070C0"/>
                              </a:solidFill>
                              <a:latin typeface="Cambria Math"/>
                            </a:rPr>
                            <m:t>(</m:t>
                          </m:r>
                          <m:r>
                            <a:rPr lang="en-US" sz="2000" i="1" smtClean="0">
                              <a:solidFill>
                                <a:srgbClr val="0070C0"/>
                              </a:solidFill>
                              <a:latin typeface="Cambria Math"/>
                            </a:rPr>
                            <m:t>𝑥</m:t>
                          </m:r>
                          <m:r>
                            <a:rPr lang="en-US" sz="2000" i="1" smtClean="0">
                              <a:solidFill>
                                <a:srgbClr val="0070C0"/>
                              </a:solidFill>
                              <a:latin typeface="Cambria Math"/>
                            </a:rPr>
                            <m:t>)</m:t>
                          </m:r>
                        </m:e>
                      </m:nary>
                      <m:r>
                        <a:rPr lang="en-US" sz="2000" i="1">
                          <a:solidFill>
                            <a:srgbClr val="0070C0"/>
                          </a:solidFill>
                          <a:latin typeface="Cambria Math"/>
                        </a:rPr>
                        <m:t>𝑑𝑥</m:t>
                      </m:r>
                      <m:r>
                        <a:rPr lang="en-US" sz="2000" i="1" smtClean="0">
                          <a:solidFill>
                            <a:srgbClr val="0070C0"/>
                          </a:solidFill>
                          <a:latin typeface="Cambria Math"/>
                        </a:rPr>
                        <m:t>=</m:t>
                      </m:r>
                      <m:nary>
                        <m:naryPr>
                          <m:chr m:val="∑"/>
                          <m:ctrlPr>
                            <a:rPr lang="en-US" sz="2000" i="1" smtClean="0">
                              <a:solidFill>
                                <a:srgbClr val="0070C0"/>
                              </a:solidFill>
                              <a:latin typeface="Cambria Math"/>
                            </a:rPr>
                          </m:ctrlPr>
                        </m:naryPr>
                        <m:sub>
                          <m:r>
                            <m:rPr>
                              <m:brk m:alnAt="23"/>
                            </m:rPr>
                            <a:rPr lang="en-US" sz="2000" i="1" smtClean="0">
                              <a:solidFill>
                                <a:srgbClr val="0070C0"/>
                              </a:solidFill>
                              <a:latin typeface="Cambria Math"/>
                            </a:rPr>
                            <m:t>𝑘</m:t>
                          </m:r>
                          <m:r>
                            <a:rPr lang="en-US" sz="2000" i="1" smtClean="0">
                              <a:solidFill>
                                <a:srgbClr val="0070C0"/>
                              </a:solidFill>
                              <a:latin typeface="Cambria Math"/>
                            </a:rPr>
                            <m:t>=−∞</m:t>
                          </m:r>
                        </m:sub>
                        <m:sup>
                          <m:r>
                            <a:rPr lang="en-US" sz="2000" i="1" smtClean="0">
                              <a:solidFill>
                                <a:srgbClr val="0070C0"/>
                              </a:solidFill>
                              <a:latin typeface="Cambria Math"/>
                              <a:ea typeface="Cambria Math"/>
                            </a:rPr>
                            <m:t>∞</m:t>
                          </m:r>
                        </m:sup>
                        <m:e>
                          <m:sSub>
                            <m:sSubPr>
                              <m:ctrlPr>
                                <a:rPr lang="en-US" sz="2000" i="1" smtClean="0">
                                  <a:solidFill>
                                    <a:srgbClr val="0070C0"/>
                                  </a:solidFill>
                                  <a:latin typeface="Cambria Math"/>
                                </a:rPr>
                              </m:ctrlPr>
                            </m:sSubPr>
                            <m:e>
                              <m:r>
                                <a:rPr lang="en-US" sz="2000" i="1" smtClean="0">
                                  <a:solidFill>
                                    <a:srgbClr val="0070C0"/>
                                  </a:solidFill>
                                  <a:latin typeface="Cambria Math"/>
                                </a:rPr>
                                <m:t>𝑐</m:t>
                              </m:r>
                            </m:e>
                            <m:sub>
                              <m:r>
                                <a:rPr lang="en-US" sz="2000" i="1" smtClean="0">
                                  <a:solidFill>
                                    <a:srgbClr val="0070C0"/>
                                  </a:solidFill>
                                  <a:latin typeface="Cambria Math"/>
                                </a:rPr>
                                <m:t>𝑘</m:t>
                              </m:r>
                            </m:sub>
                          </m:sSub>
                          <m:acc>
                            <m:accPr>
                              <m:chr m:val="̅"/>
                              <m:ctrlPr>
                                <a:rPr lang="en-US" sz="2000" i="1" smtClean="0">
                                  <a:solidFill>
                                    <a:srgbClr val="0070C0"/>
                                  </a:solidFill>
                                  <a:latin typeface="Cambria Math"/>
                                </a:rPr>
                              </m:ctrlPr>
                            </m:accPr>
                            <m:e>
                              <m:sSub>
                                <m:sSubPr>
                                  <m:ctrlPr>
                                    <a:rPr lang="en-US" sz="2000" i="1" smtClean="0">
                                      <a:solidFill>
                                        <a:srgbClr val="0070C0"/>
                                      </a:solidFill>
                                      <a:latin typeface="Cambria Math"/>
                                    </a:rPr>
                                  </m:ctrlPr>
                                </m:sSubPr>
                                <m:e>
                                  <m:r>
                                    <a:rPr lang="en-US" sz="2000" i="1" smtClean="0">
                                      <a:solidFill>
                                        <a:srgbClr val="0070C0"/>
                                      </a:solidFill>
                                      <a:latin typeface="Cambria Math"/>
                                    </a:rPr>
                                    <m:t>𝑑</m:t>
                                  </m:r>
                                </m:e>
                                <m:sub>
                                  <m:r>
                                    <a:rPr lang="en-US" sz="2000" i="1" smtClean="0">
                                      <a:solidFill>
                                        <a:srgbClr val="0070C0"/>
                                      </a:solidFill>
                                      <a:latin typeface="Cambria Math"/>
                                    </a:rPr>
                                    <m:t>𝑘</m:t>
                                  </m:r>
                                </m:sub>
                              </m:sSub>
                            </m:e>
                          </m:acc>
                        </m:e>
                      </m:nary>
                      <m:r>
                        <a:rPr lang="en-US" sz="2000" i="1" smtClean="0">
                          <a:solidFill>
                            <a:srgbClr val="0070C0"/>
                          </a:solidFill>
                          <a:latin typeface="Cambria Math"/>
                        </a:rPr>
                        <m:t>,</m:t>
                      </m:r>
                    </m:oMath>
                  </m:oMathPara>
                </a14:m>
                <a:endParaRPr lang="en-US" sz="2000" dirty="0">
                  <a:solidFill>
                    <a:prstClr val="black"/>
                  </a:solidFill>
                </a:endParaRPr>
              </a:p>
              <a:p>
                <a:pPr algn="just"/>
                <a:r>
                  <a:rPr lang="en-US" sz="2100" dirty="0">
                    <a:solidFill>
                      <a:prstClr val="black"/>
                    </a:solidFill>
                  </a:rPr>
                  <a:t>where the </a:t>
                </a:r>
                <a14:m>
                  <m:oMath xmlns:m="http://schemas.openxmlformats.org/officeDocument/2006/math">
                    <m:sSub>
                      <m:sSubPr>
                        <m:ctrlPr>
                          <a:rPr lang="en-US" sz="2100" i="1" dirty="0" smtClean="0">
                            <a:solidFill>
                              <a:prstClr val="black"/>
                            </a:solidFill>
                            <a:latin typeface="Cambria Math"/>
                          </a:rPr>
                        </m:ctrlPr>
                      </m:sSubPr>
                      <m:e>
                        <m:r>
                          <a:rPr lang="en-US" sz="2100" i="1" dirty="0" smtClean="0">
                            <a:solidFill>
                              <a:prstClr val="black"/>
                            </a:solidFill>
                            <a:latin typeface="Cambria Math"/>
                          </a:rPr>
                          <m:t>𝑐</m:t>
                        </m:r>
                      </m:e>
                      <m:sub>
                        <m:r>
                          <a:rPr lang="en-US" sz="2100" i="1" dirty="0" smtClean="0">
                            <a:solidFill>
                              <a:prstClr val="black"/>
                            </a:solidFill>
                            <a:latin typeface="Cambria Math"/>
                          </a:rPr>
                          <m:t>𝑘</m:t>
                        </m:r>
                      </m:sub>
                    </m:sSub>
                  </m:oMath>
                </a14:m>
                <a:r>
                  <a:rPr lang="en-US" sz="2100" i="1" dirty="0">
                    <a:solidFill>
                      <a:prstClr val="black"/>
                    </a:solidFill>
                  </a:rPr>
                  <a:t> </a:t>
                </a:r>
                <a:r>
                  <a:rPr lang="en-US" sz="2100" dirty="0">
                    <a:solidFill>
                      <a:prstClr val="black"/>
                    </a:solidFill>
                  </a:rPr>
                  <a:t>and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rPr>
                          <m:t>𝑑</m:t>
                        </m:r>
                      </m:e>
                      <m:sub>
                        <m:r>
                          <a:rPr lang="en-US" sz="2100" i="1" dirty="0">
                            <a:solidFill>
                              <a:prstClr val="black"/>
                            </a:solidFill>
                            <a:latin typeface="Cambria Math"/>
                          </a:rPr>
                          <m:t>𝑘</m:t>
                        </m:r>
                      </m:sub>
                    </m:sSub>
                  </m:oMath>
                </a14:m>
                <a:r>
                  <a:rPr lang="en-US" sz="2100" i="1" dirty="0">
                    <a:solidFill>
                      <a:prstClr val="black"/>
                    </a:solidFill>
                  </a:rPr>
                  <a:t> </a:t>
                </a:r>
                <a:r>
                  <a:rPr lang="en-US" sz="2100" dirty="0">
                    <a:solidFill>
                      <a:prstClr val="black"/>
                    </a:solidFill>
                  </a:rPr>
                  <a:t>are the coefficients in the complex Fourier series expansions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and </a:t>
                </a:r>
                <a14:m>
                  <m:oMath xmlns:m="http://schemas.openxmlformats.org/officeDocument/2006/math">
                    <m:r>
                      <a:rPr lang="en-US" sz="2100" i="1" dirty="0">
                        <a:solidFill>
                          <a:prstClr val="black"/>
                        </a:solidFill>
                        <a:latin typeface="Cambria Math"/>
                      </a:rPr>
                      <m:t>𝑔</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respectively. In terms of the real coefficients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rPr>
                          <m:t>𝑎</m:t>
                        </m:r>
                      </m:e>
                      <m:sub>
                        <m:r>
                          <a:rPr lang="en-US" sz="2100" i="1" dirty="0">
                            <a:solidFill>
                              <a:prstClr val="black"/>
                            </a:solidFill>
                            <a:latin typeface="Cambria Math"/>
                          </a:rPr>
                          <m:t>𝑘</m:t>
                        </m:r>
                      </m:sub>
                    </m:sSub>
                  </m:oMath>
                </a14:m>
                <a:r>
                  <a:rPr lang="en-US" sz="2100" dirty="0">
                    <a:solidFill>
                      <a:prstClr val="black"/>
                    </a:solidFill>
                  </a:rPr>
                  <a:t>,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rPr>
                          <m:t>𝑏</m:t>
                        </m:r>
                      </m:e>
                      <m:sub>
                        <m:r>
                          <a:rPr lang="en-US" sz="2100" i="1" dirty="0">
                            <a:solidFill>
                              <a:prstClr val="black"/>
                            </a:solidFill>
                            <a:latin typeface="Cambria Math"/>
                          </a:rPr>
                          <m:t>𝑘</m:t>
                        </m:r>
                      </m:sub>
                    </m:sSub>
                  </m:oMath>
                </a14:m>
                <a:r>
                  <a:rPr lang="en-US" sz="2100" i="1" dirty="0">
                    <a:solidFill>
                      <a:prstClr val="black"/>
                    </a:solidFill>
                  </a:rPr>
                  <a:t> </a:t>
                </a:r>
                <a:r>
                  <a:rPr lang="en-US" sz="2100" dirty="0">
                    <a:solidFill>
                      <a:prstClr val="black"/>
                    </a:solidFill>
                  </a:rPr>
                  <a:t>and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ea typeface="Cambria Math"/>
                          </a:rPr>
                          <m:t>𝛼</m:t>
                        </m:r>
                      </m:e>
                      <m:sub>
                        <m:r>
                          <a:rPr lang="en-US" sz="2100" i="1" dirty="0">
                            <a:solidFill>
                              <a:prstClr val="black"/>
                            </a:solidFill>
                            <a:latin typeface="Cambria Math"/>
                          </a:rPr>
                          <m:t>𝑘</m:t>
                        </m:r>
                      </m:sub>
                    </m:sSub>
                  </m:oMath>
                </a14:m>
                <a:r>
                  <a:rPr lang="en-US" sz="2100" dirty="0">
                    <a:solidFill>
                      <a:prstClr val="black"/>
                    </a:solidFill>
                  </a:rPr>
                  <a:t>,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ea typeface="Cambria Math"/>
                          </a:rPr>
                          <m:t>𝛽</m:t>
                        </m:r>
                      </m:e>
                      <m:sub>
                        <m:r>
                          <a:rPr lang="en-US" sz="2100" i="1" dirty="0">
                            <a:solidFill>
                              <a:prstClr val="black"/>
                            </a:solidFill>
                            <a:latin typeface="Cambria Math"/>
                          </a:rPr>
                          <m:t>𝑘</m:t>
                        </m:r>
                      </m:sub>
                    </m:sSub>
                  </m:oMath>
                </a14:m>
                <a:r>
                  <a:rPr lang="en-US" sz="2100" i="1" dirty="0">
                    <a:solidFill>
                      <a:prstClr val="black"/>
                    </a:solidFill>
                  </a:rPr>
                  <a:t> </a:t>
                </a:r>
                <a:r>
                  <a:rPr lang="en-US" sz="2100" dirty="0">
                    <a:solidFill>
                      <a:prstClr val="black"/>
                    </a:solidFill>
                  </a:rPr>
                  <a:t>of the corresponding trigonometric</a:t>
                </a:r>
              </a:p>
              <a:p>
                <a:pPr algn="just"/>
                <a:r>
                  <a:rPr lang="en-US" sz="2100" dirty="0">
                    <a:solidFill>
                      <a:prstClr val="black"/>
                    </a:solidFill>
                  </a:rPr>
                  <a:t>Fourier series expansions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and </a:t>
                </a:r>
                <a14:m>
                  <m:oMath xmlns:m="http://schemas.openxmlformats.org/officeDocument/2006/math">
                    <m:r>
                      <a:rPr lang="en-US" sz="2100" i="1" dirty="0">
                        <a:solidFill>
                          <a:prstClr val="black"/>
                        </a:solidFill>
                        <a:latin typeface="Cambria Math"/>
                      </a:rPr>
                      <m:t>𝑔</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a:t>
                </a:r>
              </a:p>
              <a:p>
                <a:pPr algn="just"/>
                <a:endParaRPr lang="en-US" sz="500" i="1" dirty="0">
                  <a:solidFill>
                    <a:srgbClr val="0070C0"/>
                  </a:solidFill>
                  <a:latin typeface="Cambria Math"/>
                </a:endParaRPr>
              </a:p>
              <a:p>
                <a:pPr algn="just"/>
                <a14:m>
                  <m:oMathPara xmlns:m="http://schemas.openxmlformats.org/officeDocument/2006/math">
                    <m:oMathParaPr>
                      <m:jc m:val="centerGroup"/>
                    </m:oMathParaPr>
                    <m:oMath xmlns:m="http://schemas.openxmlformats.org/officeDocument/2006/math">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r>
                            <a:rPr lang="en-US" sz="2000" i="1">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𝑥</m:t>
                              </m:r>
                            </m:e>
                          </m:d>
                          <m:r>
                            <a:rPr lang="en-US" sz="2000" i="1">
                              <a:solidFill>
                                <a:srgbClr val="0070C0"/>
                              </a:solidFill>
                              <a:latin typeface="Cambria Math"/>
                            </a:rPr>
                            <m:t>𝑔</m:t>
                          </m:r>
                          <m:r>
                            <a:rPr lang="en-US" sz="2000" i="1">
                              <a:solidFill>
                                <a:srgbClr val="0070C0"/>
                              </a:solidFill>
                              <a:latin typeface="Cambria Math"/>
                            </a:rPr>
                            <m:t>(</m:t>
                          </m:r>
                          <m:r>
                            <a:rPr lang="en-US" sz="2000" i="1">
                              <a:solidFill>
                                <a:srgbClr val="0070C0"/>
                              </a:solidFill>
                              <a:latin typeface="Cambria Math"/>
                            </a:rPr>
                            <m:t>𝑥</m:t>
                          </m:r>
                          <m:r>
                            <a:rPr lang="en-US" sz="2000" i="1">
                              <a:solidFill>
                                <a:srgbClr val="0070C0"/>
                              </a:solidFill>
                              <a:latin typeface="Cambria Math"/>
                            </a:rPr>
                            <m:t>)</m:t>
                          </m:r>
                        </m:e>
                      </m:nary>
                      <m:r>
                        <a:rPr lang="en-US" sz="2000" i="1">
                          <a:solidFill>
                            <a:srgbClr val="0070C0"/>
                          </a:solidFill>
                          <a:latin typeface="Cambria Math"/>
                        </a:rPr>
                        <m:t>𝑑𝑥</m:t>
                      </m:r>
                      <m:r>
                        <a:rPr lang="en-US" sz="2000" i="1">
                          <a:solidFill>
                            <a:srgbClr val="0070C0"/>
                          </a:solidFill>
                          <a:latin typeface="Cambria Math"/>
                        </a:rPr>
                        <m:t>=</m:t>
                      </m:r>
                      <m:f>
                        <m:fPr>
                          <m:ctrlPr>
                            <a:rPr lang="en-US" sz="2000" i="1" smtClean="0">
                              <a:solidFill>
                                <a:srgbClr val="0070C0"/>
                              </a:solidFill>
                              <a:latin typeface="Cambria Math"/>
                            </a:rPr>
                          </m:ctrlPr>
                        </m:fPr>
                        <m:num>
                          <m:sSub>
                            <m:sSubPr>
                              <m:ctrlPr>
                                <a:rPr lang="en-US" sz="2000" i="1" smtClean="0">
                                  <a:solidFill>
                                    <a:srgbClr val="0070C0"/>
                                  </a:solidFill>
                                  <a:latin typeface="Cambria Math"/>
                                </a:rPr>
                              </m:ctrlPr>
                            </m:sSubPr>
                            <m:e>
                              <m:r>
                                <a:rPr lang="en-US" sz="2000" i="1" smtClean="0">
                                  <a:solidFill>
                                    <a:srgbClr val="0070C0"/>
                                  </a:solidFill>
                                  <a:latin typeface="Cambria Math"/>
                                </a:rPr>
                                <m:t>𝑎</m:t>
                              </m:r>
                            </m:e>
                            <m:sub>
                              <m:r>
                                <a:rPr lang="en-US" sz="2000" i="1" smtClean="0">
                                  <a:solidFill>
                                    <a:srgbClr val="0070C0"/>
                                  </a:solidFill>
                                  <a:latin typeface="Cambria Math"/>
                                </a:rPr>
                                <m:t>0</m:t>
                              </m:r>
                            </m:sub>
                          </m:sSub>
                          <m:sSub>
                            <m:sSubPr>
                              <m:ctrlPr>
                                <a:rPr lang="en-US" sz="2000" i="1" smtClean="0">
                                  <a:solidFill>
                                    <a:srgbClr val="0070C0"/>
                                  </a:solidFill>
                                  <a:latin typeface="Cambria Math"/>
                                </a:rPr>
                              </m:ctrlPr>
                            </m:sSubPr>
                            <m:e>
                              <m:r>
                                <a:rPr lang="en-US" sz="2000" i="1" smtClean="0">
                                  <a:solidFill>
                                    <a:srgbClr val="0070C0"/>
                                  </a:solidFill>
                                  <a:latin typeface="Cambria Math"/>
                                  <a:ea typeface="Cambria Math"/>
                                </a:rPr>
                                <m:t>𝛼</m:t>
                              </m:r>
                            </m:e>
                            <m:sub>
                              <m:r>
                                <a:rPr lang="en-US" sz="2000" i="1" smtClean="0">
                                  <a:solidFill>
                                    <a:srgbClr val="0070C0"/>
                                  </a:solidFill>
                                  <a:latin typeface="Cambria Math"/>
                                </a:rPr>
                                <m:t>0</m:t>
                              </m:r>
                            </m:sub>
                          </m:sSub>
                        </m:num>
                        <m:den>
                          <m:r>
                            <a:rPr lang="en-US" sz="2000" i="1" smtClean="0">
                              <a:solidFill>
                                <a:srgbClr val="0070C0"/>
                              </a:solidFill>
                              <a:latin typeface="Cambria Math"/>
                            </a:rPr>
                            <m:t>4</m:t>
                          </m:r>
                        </m:den>
                      </m:f>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m:t>
                          </m:r>
                          <m:r>
                            <a:rPr lang="en-US" sz="2000" i="1" smtClean="0">
                              <a:solidFill>
                                <a:srgbClr val="0070C0"/>
                              </a:solidFill>
                              <a:latin typeface="Cambria Math"/>
                            </a:rPr>
                            <m:t>1</m:t>
                          </m:r>
                        </m:sub>
                        <m:sup>
                          <m:r>
                            <a:rPr lang="en-US" sz="2000" i="1">
                              <a:solidFill>
                                <a:srgbClr val="0070C0"/>
                              </a:solidFill>
                              <a:latin typeface="Cambria Math"/>
                              <a:ea typeface="Cambria Math"/>
                            </a:rPr>
                            <m:t>∞</m:t>
                          </m:r>
                        </m:sup>
                        <m:e>
                          <m:d>
                            <m:dPr>
                              <m:ctrlPr>
                                <a:rPr lang="en-US" sz="2000" i="1" smtClean="0">
                                  <a:solidFill>
                                    <a:srgbClr val="0070C0"/>
                                  </a:solidFill>
                                  <a:latin typeface="Cambria Math"/>
                                  <a:ea typeface="Cambria Math"/>
                                </a:rPr>
                              </m:ctrlPr>
                            </m:dPr>
                            <m:e>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𝑘</m:t>
                                      </m:r>
                                    </m:sub>
                                  </m:sSub>
                                  <m:sSub>
                                    <m:sSubPr>
                                      <m:ctrlPr>
                                        <a:rPr lang="en-US" sz="2000" i="1">
                                          <a:solidFill>
                                            <a:srgbClr val="0070C0"/>
                                          </a:solidFill>
                                          <a:latin typeface="Cambria Math"/>
                                        </a:rPr>
                                      </m:ctrlPr>
                                    </m:sSubPr>
                                    <m:e>
                                      <m:r>
                                        <a:rPr lang="en-US" sz="2000" i="1">
                                          <a:solidFill>
                                            <a:srgbClr val="0070C0"/>
                                          </a:solidFill>
                                          <a:latin typeface="Cambria Math"/>
                                          <a:ea typeface="Cambria Math"/>
                                        </a:rPr>
                                        <m:t>𝛼</m:t>
                                      </m:r>
                                    </m:e>
                                    <m:sub>
                                      <m:r>
                                        <a:rPr lang="en-US" sz="2000" i="1">
                                          <a:solidFill>
                                            <a:srgbClr val="0070C0"/>
                                          </a:solidFill>
                                          <a:latin typeface="Cambria Math"/>
                                        </a:rPr>
                                        <m:t>𝑘</m:t>
                                      </m:r>
                                    </m:sub>
                                  </m:sSub>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sSub>
                                    <m:sSubPr>
                                      <m:ctrlPr>
                                        <a:rPr lang="en-US" sz="2000" i="1">
                                          <a:solidFill>
                                            <a:srgbClr val="0070C0"/>
                                          </a:solidFill>
                                          <a:latin typeface="Cambria Math"/>
                                        </a:rPr>
                                      </m:ctrlPr>
                                    </m:sSubPr>
                                    <m:e>
                                      <m:r>
                                        <a:rPr lang="en-US" sz="2000" i="1">
                                          <a:solidFill>
                                            <a:srgbClr val="0070C0"/>
                                          </a:solidFill>
                                          <a:latin typeface="Cambria Math"/>
                                          <a:ea typeface="Cambria Math"/>
                                        </a:rPr>
                                        <m:t>𝛽</m:t>
                                      </m:r>
                                    </m:e>
                                    <m:sub>
                                      <m:r>
                                        <a:rPr lang="en-US" sz="2000" i="1">
                                          <a:solidFill>
                                            <a:srgbClr val="0070C0"/>
                                          </a:solidFill>
                                          <a:latin typeface="Cambria Math"/>
                                        </a:rPr>
                                        <m:t>𝑘</m:t>
                                      </m:r>
                                    </m:sub>
                                  </m:sSub>
                                </m:num>
                                <m:den>
                                  <m:r>
                                    <a:rPr lang="en-US" sz="2000" i="1">
                                      <a:solidFill>
                                        <a:srgbClr val="0070C0"/>
                                      </a:solidFill>
                                      <a:latin typeface="Cambria Math"/>
                                    </a:rPr>
                                    <m:t>2</m:t>
                                  </m:r>
                                </m:den>
                              </m:f>
                            </m:e>
                          </m:d>
                          <m:r>
                            <a:rPr lang="en-US" sz="2000" i="1" smtClean="0">
                              <a:solidFill>
                                <a:srgbClr val="0070C0"/>
                              </a:solidFill>
                              <a:latin typeface="Cambria Math"/>
                              <a:ea typeface="Cambria Math"/>
                            </a:rPr>
                            <m:t>.</m:t>
                          </m:r>
                        </m:e>
                      </m:nary>
                    </m:oMath>
                  </m:oMathPara>
                </a14:m>
                <a:endParaRPr lang="en-US" sz="20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83335" y="3244334"/>
                <a:ext cx="11758410" cy="3393493"/>
              </a:xfrm>
              <a:prstGeom prst="rect">
                <a:avLst/>
              </a:prstGeom>
              <a:blipFill rotWithShape="1">
                <a:blip r:embed="rId2"/>
                <a:stretch>
                  <a:fillRect l="-570" t="-1077" r="-31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05040" y="2333520"/>
              <a:ext cx="10630080" cy="2057760"/>
            </p14:xfrm>
          </p:contentPart>
        </mc:Choice>
        <mc:Fallback xmlns="">
          <p:pic>
            <p:nvPicPr>
              <p:cNvPr id="4" name="Ink 3"/>
              <p:cNvPicPr/>
              <p:nvPr/>
            </p:nvPicPr>
            <p:blipFill>
              <a:blip r:embed="rId4"/>
              <a:stretch>
                <a:fillRect/>
              </a:stretch>
            </p:blipFill>
            <p:spPr>
              <a:xfrm>
                <a:off x="895680" y="2324160"/>
                <a:ext cx="10648800" cy="2076480"/>
              </a:xfrm>
              <a:prstGeom prst="rect">
                <a:avLst/>
              </a:prstGeom>
            </p:spPr>
          </p:pic>
        </mc:Fallback>
      </mc:AlternateContent>
    </p:spTree>
    <p:extLst>
      <p:ext uri="{BB962C8B-B14F-4D97-AF65-F5344CB8AC3E}">
        <p14:creationId xmlns:p14="http://schemas.microsoft.com/office/powerpoint/2010/main" val="23405387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31056"/>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err="1">
                <a:solidFill>
                  <a:srgbClr val="0070C0"/>
                </a:solidFill>
                <a:latin typeface="Calibri"/>
              </a:rPr>
              <a:t>Parseval’s</a:t>
            </a:r>
            <a:r>
              <a:rPr lang="en-US" sz="3400" b="1" dirty="0">
                <a:solidFill>
                  <a:srgbClr val="0070C0"/>
                </a:solidFill>
                <a:latin typeface="Calibri"/>
              </a:rPr>
              <a:t> theorem</a:t>
            </a:r>
          </a:p>
          <a:p>
            <a:r>
              <a:rPr lang="en-US" sz="3400" b="1" dirty="0">
                <a:solidFill>
                  <a:srgbClr val="0070C0"/>
                </a:solidFill>
                <a:latin typeface="Calibri"/>
              </a:rPr>
              <a:t> </a:t>
            </a:r>
          </a:p>
          <a:p>
            <a:endParaRPr lang="en-US" sz="3400" b="1" dirty="0">
              <a:solidFill>
                <a:srgbClr val="0070C0"/>
              </a:solidFill>
              <a:latin typeface="Calibri"/>
            </a:endParaRPr>
          </a:p>
          <a:p>
            <a:endParaRPr lang="en-US" sz="3400" b="1" dirty="0">
              <a:solidFill>
                <a:srgbClr val="0070C0"/>
              </a:solidFill>
              <a:latin typeface="Calibri"/>
            </a:endParaRPr>
          </a:p>
        </p:txBody>
      </p:sp>
      <mc:AlternateContent xmlns:mc="http://schemas.openxmlformats.org/markup-compatibility/2006" xmlns:a14="http://schemas.microsoft.com/office/drawing/2010/main">
        <mc:Choice Requires="a14">
          <p:sp>
            <p:nvSpPr>
              <p:cNvPr id="6" name="Rectangle 5"/>
              <p:cNvSpPr/>
              <p:nvPr/>
            </p:nvSpPr>
            <p:spPr>
              <a:xfrm>
                <a:off x="196402" y="467796"/>
                <a:ext cx="11758410" cy="6013441"/>
              </a:xfrm>
              <a:prstGeom prst="rect">
                <a:avLst/>
              </a:prstGeom>
            </p:spPr>
            <p:txBody>
              <a:bodyPr wrap="square">
                <a:spAutoFit/>
              </a:bodyPr>
              <a:lstStyle/>
              <a:p>
                <a:pPr algn="just"/>
                <a:r>
                  <a:rPr lang="en-US" sz="2100" dirty="0">
                    <a:solidFill>
                      <a:prstClr val="black"/>
                    </a:solidFill>
                  </a:rPr>
                  <a:t>If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𝑥</m:t>
                    </m:r>
                    <m:r>
                      <a:rPr lang="en-US" sz="2100" i="1" dirty="0" smtClean="0">
                        <a:solidFill>
                          <a:prstClr val="black"/>
                        </a:solidFill>
                        <a:latin typeface="Cambria Math"/>
                      </a:rPr>
                      <m:t>)</m:t>
                    </m:r>
                  </m:oMath>
                </a14:m>
                <a:r>
                  <a:rPr lang="en-US" sz="2100" dirty="0">
                    <a:solidFill>
                      <a:prstClr val="black"/>
                    </a:solidFill>
                  </a:rPr>
                  <a:t> is a periodic function with period </a:t>
                </a:r>
                <a14:m>
                  <m:oMath xmlns:m="http://schemas.openxmlformats.org/officeDocument/2006/math">
                    <m:r>
                      <a:rPr lang="en-US" sz="2100" i="1" dirty="0" smtClean="0">
                        <a:solidFill>
                          <a:prstClr val="black"/>
                        </a:solidFill>
                        <a:latin typeface="Cambria Math"/>
                      </a:rPr>
                      <m:t>𝑇</m:t>
                    </m:r>
                  </m:oMath>
                </a14:m>
                <a:r>
                  <a:rPr lang="en-US" sz="2100" i="1" dirty="0">
                    <a:solidFill>
                      <a:prstClr val="black"/>
                    </a:solidFill>
                  </a:rPr>
                  <a:t> </a:t>
                </a:r>
                <a:r>
                  <a:rPr lang="en-US" sz="2100" dirty="0">
                    <a:solidFill>
                      <a:prstClr val="black"/>
                    </a:solidFill>
                  </a:rPr>
                  <a:t>then:</a:t>
                </a:r>
              </a:p>
              <a:p>
                <a:pPr algn="just"/>
                <a14:m>
                  <m:oMathPara xmlns:m="http://schemas.openxmlformats.org/officeDocument/2006/math">
                    <m:oMathParaPr>
                      <m:jc m:val="centerGroup"/>
                    </m:oMathParaPr>
                    <m:oMath xmlns:m="http://schemas.openxmlformats.org/officeDocument/2006/math">
                      <m:f>
                        <m:fPr>
                          <m:ctrlPr>
                            <a:rPr lang="en-US" sz="2000" i="1">
                              <a:solidFill>
                                <a:srgbClr val="0070C0"/>
                              </a:solidFill>
                              <a:latin typeface="Cambria Math"/>
                            </a:rPr>
                          </m:ctrlPr>
                        </m:fPr>
                        <m:num>
                          <m:r>
                            <a:rPr lang="en-US" sz="2000" i="1" smtClean="0">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sSup>
                            <m:sSupPr>
                              <m:ctrlPr>
                                <a:rPr lang="en-US" sz="2000" i="1" smtClean="0">
                                  <a:solidFill>
                                    <a:srgbClr val="0070C0"/>
                                  </a:solidFill>
                                  <a:latin typeface="Cambria Math"/>
                                </a:rPr>
                              </m:ctrlPr>
                            </m:sSupPr>
                            <m:e>
                              <m:d>
                                <m:dPr>
                                  <m:begChr m:val="["/>
                                  <m:endChr m:val="]"/>
                                  <m:ctrlPr>
                                    <a:rPr lang="en-US" sz="2000" i="1" smtClean="0">
                                      <a:solidFill>
                                        <a:srgbClr val="0070C0"/>
                                      </a:solidFill>
                                      <a:latin typeface="Cambria Math"/>
                                    </a:rPr>
                                  </m:ctrlPr>
                                </m:dPr>
                                <m:e>
                                  <m:r>
                                    <a:rPr lang="en-US" sz="2000" i="1" smtClean="0">
                                      <a:solidFill>
                                        <a:srgbClr val="0070C0"/>
                                      </a:solidFill>
                                      <a:latin typeface="Cambria Math"/>
                                    </a:rPr>
                                    <m:t>𝑓</m:t>
                                  </m:r>
                                  <m:r>
                                    <a:rPr lang="en-US" sz="2000" i="1" smtClean="0">
                                      <a:solidFill>
                                        <a:srgbClr val="0070C0"/>
                                      </a:solidFill>
                                      <a:latin typeface="Cambria Math"/>
                                    </a:rPr>
                                    <m:t>(</m:t>
                                  </m:r>
                                  <m:r>
                                    <a:rPr lang="en-US" sz="2000" i="1" smtClean="0">
                                      <a:solidFill>
                                        <a:srgbClr val="0070C0"/>
                                      </a:solidFill>
                                      <a:latin typeface="Cambria Math"/>
                                    </a:rPr>
                                    <m:t>𝑥</m:t>
                                  </m:r>
                                  <m:r>
                                    <a:rPr lang="en-US" sz="2000" i="1" smtClean="0">
                                      <a:solidFill>
                                        <a:srgbClr val="0070C0"/>
                                      </a:solidFill>
                                      <a:latin typeface="Cambria Math"/>
                                    </a:rPr>
                                    <m:t>)</m:t>
                                  </m:r>
                                </m:e>
                              </m:d>
                            </m:e>
                            <m:sup>
                              <m:r>
                                <a:rPr lang="en-US" sz="2000" i="1" smtClean="0">
                                  <a:solidFill>
                                    <a:srgbClr val="0070C0"/>
                                  </a:solidFill>
                                  <a:latin typeface="Cambria Math"/>
                                </a:rPr>
                                <m:t>2</m:t>
                              </m:r>
                            </m:sup>
                          </m:sSup>
                        </m:e>
                      </m:nary>
                      <m:r>
                        <a:rPr lang="en-US" sz="2000" i="1">
                          <a:solidFill>
                            <a:srgbClr val="0070C0"/>
                          </a:solidFill>
                          <a:latin typeface="Cambria Math"/>
                        </a:rPr>
                        <m:t>𝑑𝑥</m:t>
                      </m:r>
                      <m:r>
                        <a:rPr lang="en-US" sz="2000" i="1" smtClean="0">
                          <a:solidFill>
                            <a:srgbClr val="0070C0"/>
                          </a:solidFill>
                          <a:latin typeface="Cambria Math"/>
                        </a:rPr>
                        <m:t>=</m:t>
                      </m:r>
                      <m:nary>
                        <m:naryPr>
                          <m:chr m:val="∑"/>
                          <m:ctrlPr>
                            <a:rPr lang="en-US" sz="2000" i="1" smtClean="0">
                              <a:solidFill>
                                <a:srgbClr val="0070C0"/>
                              </a:solidFill>
                              <a:latin typeface="Cambria Math"/>
                            </a:rPr>
                          </m:ctrlPr>
                        </m:naryPr>
                        <m:sub>
                          <m:r>
                            <m:rPr>
                              <m:brk m:alnAt="23"/>
                            </m:rPr>
                            <a:rPr lang="en-US" sz="2000" i="1" smtClean="0">
                              <a:solidFill>
                                <a:srgbClr val="0070C0"/>
                              </a:solidFill>
                              <a:latin typeface="Cambria Math"/>
                            </a:rPr>
                            <m:t>𝑘</m:t>
                          </m:r>
                          <m:r>
                            <a:rPr lang="en-US" sz="2000" i="1" smtClean="0">
                              <a:solidFill>
                                <a:srgbClr val="0070C0"/>
                              </a:solidFill>
                              <a:latin typeface="Cambria Math"/>
                            </a:rPr>
                            <m:t>=−∞</m:t>
                          </m:r>
                        </m:sub>
                        <m:sup>
                          <m:r>
                            <a:rPr lang="en-US" sz="2000" i="1" smtClean="0">
                              <a:solidFill>
                                <a:srgbClr val="0070C0"/>
                              </a:solidFill>
                              <a:latin typeface="Cambria Math"/>
                              <a:ea typeface="Cambria Math"/>
                            </a:rPr>
                            <m:t>∞</m:t>
                          </m:r>
                        </m:sup>
                        <m:e>
                          <m:sSup>
                            <m:sSupPr>
                              <m:ctrlPr>
                                <a:rPr lang="en-US" sz="2000" i="1" smtClean="0">
                                  <a:solidFill>
                                    <a:srgbClr val="0070C0"/>
                                  </a:solidFill>
                                  <a:latin typeface="Cambria Math"/>
                                </a:rPr>
                              </m:ctrlPr>
                            </m:sSupPr>
                            <m:e>
                              <m:d>
                                <m:dPr>
                                  <m:begChr m:val="|"/>
                                  <m:endChr m:val="|"/>
                                  <m:ctrlPr>
                                    <a:rPr lang="en-US" sz="2000" i="1">
                                      <a:solidFill>
                                        <a:srgbClr val="0070C0"/>
                                      </a:solidFill>
                                      <a:latin typeface="Cambria Math"/>
                                    </a:rPr>
                                  </m:ctrlPr>
                                </m:dPr>
                                <m:e>
                                  <m:sSub>
                                    <m:sSubPr>
                                      <m:ctrlPr>
                                        <a:rPr lang="en-US" sz="2000" i="1">
                                          <a:solidFill>
                                            <a:srgbClr val="0070C0"/>
                                          </a:solidFill>
                                          <a:latin typeface="Cambria Math"/>
                                        </a:rPr>
                                      </m:ctrlPr>
                                    </m:sSubPr>
                                    <m:e>
                                      <m:r>
                                        <a:rPr lang="en-US" sz="2000" i="1">
                                          <a:solidFill>
                                            <a:srgbClr val="0070C0"/>
                                          </a:solidFill>
                                          <a:latin typeface="Cambria Math"/>
                                        </a:rPr>
                                        <m:t>𝑐</m:t>
                                      </m:r>
                                    </m:e>
                                    <m:sub>
                                      <m:r>
                                        <a:rPr lang="en-US" sz="2000" i="1">
                                          <a:solidFill>
                                            <a:srgbClr val="0070C0"/>
                                          </a:solidFill>
                                          <a:latin typeface="Cambria Math"/>
                                        </a:rPr>
                                        <m:t>𝑘</m:t>
                                      </m:r>
                                    </m:sub>
                                  </m:sSub>
                                </m:e>
                              </m:d>
                            </m:e>
                            <m:sup>
                              <m:r>
                                <a:rPr lang="en-US" sz="2000" i="1" smtClean="0">
                                  <a:solidFill>
                                    <a:srgbClr val="0070C0"/>
                                  </a:solidFill>
                                  <a:latin typeface="Cambria Math"/>
                                </a:rPr>
                                <m:t>2</m:t>
                              </m:r>
                            </m:sup>
                          </m:sSup>
                        </m:e>
                      </m:nary>
                      <m:r>
                        <a:rPr lang="en-US" sz="2000" i="1" smtClean="0">
                          <a:solidFill>
                            <a:srgbClr val="0070C0"/>
                          </a:solidFill>
                          <a:latin typeface="Cambria Math"/>
                        </a:rPr>
                        <m:t>,</m:t>
                      </m:r>
                    </m:oMath>
                  </m:oMathPara>
                </a14:m>
                <a:endParaRPr lang="en-US" sz="2000" dirty="0">
                  <a:solidFill>
                    <a:prstClr val="black"/>
                  </a:solidFill>
                </a:endParaRPr>
              </a:p>
              <a:p>
                <a:pPr algn="just"/>
                <a:r>
                  <a:rPr lang="en-US" sz="2100" dirty="0">
                    <a:solidFill>
                      <a:prstClr val="black"/>
                    </a:solidFill>
                  </a:rPr>
                  <a:t>where the </a:t>
                </a:r>
                <a14:m>
                  <m:oMath xmlns:m="http://schemas.openxmlformats.org/officeDocument/2006/math">
                    <m:sSub>
                      <m:sSubPr>
                        <m:ctrlPr>
                          <a:rPr lang="en-US" sz="2100" i="1" dirty="0" smtClean="0">
                            <a:solidFill>
                              <a:prstClr val="black"/>
                            </a:solidFill>
                            <a:latin typeface="Cambria Math"/>
                          </a:rPr>
                        </m:ctrlPr>
                      </m:sSubPr>
                      <m:e>
                        <m:r>
                          <a:rPr lang="en-US" sz="2100" i="1" dirty="0" smtClean="0">
                            <a:solidFill>
                              <a:prstClr val="black"/>
                            </a:solidFill>
                            <a:latin typeface="Cambria Math"/>
                          </a:rPr>
                          <m:t>𝑐</m:t>
                        </m:r>
                      </m:e>
                      <m:sub>
                        <m:r>
                          <a:rPr lang="en-US" sz="2100" i="1" dirty="0" smtClean="0">
                            <a:solidFill>
                              <a:prstClr val="black"/>
                            </a:solidFill>
                            <a:latin typeface="Cambria Math"/>
                          </a:rPr>
                          <m:t>𝑘</m:t>
                        </m:r>
                      </m:sub>
                    </m:sSub>
                  </m:oMath>
                </a14:m>
                <a:r>
                  <a:rPr lang="en-US" sz="2100" i="1" dirty="0">
                    <a:solidFill>
                      <a:prstClr val="black"/>
                    </a:solidFill>
                  </a:rPr>
                  <a:t> </a:t>
                </a:r>
                <a:r>
                  <a:rPr lang="en-US" sz="2100" dirty="0">
                    <a:solidFill>
                      <a:prstClr val="black"/>
                    </a:solidFill>
                  </a:rPr>
                  <a:t>are the coefficients in the complex Fourier series expansion of </a:t>
                </a:r>
                <a14:m>
                  <m:oMath xmlns:m="http://schemas.openxmlformats.org/officeDocument/2006/math">
                    <m:r>
                      <a:rPr lang="en-US" sz="2100" i="1" dirty="0">
                        <a:solidFill>
                          <a:prstClr val="black"/>
                        </a:solidFill>
                        <a:latin typeface="Cambria Math"/>
                      </a:rPr>
                      <m:t>𝑓</m:t>
                    </m:r>
                    <m:d>
                      <m:dPr>
                        <m:ctrlPr>
                          <a:rPr lang="en-US" sz="2100" i="1" dirty="0">
                            <a:solidFill>
                              <a:prstClr val="black"/>
                            </a:solidFill>
                            <a:latin typeface="Cambria Math"/>
                          </a:rPr>
                        </m:ctrlPr>
                      </m:dPr>
                      <m:e>
                        <m:r>
                          <a:rPr lang="en-US" sz="2100" i="1" dirty="0">
                            <a:solidFill>
                              <a:prstClr val="black"/>
                            </a:solidFill>
                            <a:latin typeface="Cambria Math"/>
                          </a:rPr>
                          <m:t>𝑥</m:t>
                        </m:r>
                      </m:e>
                    </m:d>
                    <m:r>
                      <a:rPr lang="en-US" sz="2100" i="1" dirty="0" smtClean="0">
                        <a:solidFill>
                          <a:prstClr val="black"/>
                        </a:solidFill>
                        <a:latin typeface="Cambria Math"/>
                      </a:rPr>
                      <m:t>.</m:t>
                    </m:r>
                  </m:oMath>
                </a14:m>
                <a:r>
                  <a:rPr lang="en-US" sz="2100" dirty="0">
                    <a:solidFill>
                      <a:prstClr val="black"/>
                    </a:solidFill>
                  </a:rPr>
                  <a:t> In terms of the real coefficients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rPr>
                          <m:t>𝑎</m:t>
                        </m:r>
                      </m:e>
                      <m:sub>
                        <m:r>
                          <a:rPr lang="en-US" sz="2100" i="1" dirty="0">
                            <a:solidFill>
                              <a:prstClr val="black"/>
                            </a:solidFill>
                            <a:latin typeface="Cambria Math"/>
                          </a:rPr>
                          <m:t>𝑘</m:t>
                        </m:r>
                      </m:sub>
                    </m:sSub>
                  </m:oMath>
                </a14:m>
                <a:r>
                  <a:rPr lang="en-US" sz="2100" dirty="0">
                    <a:solidFill>
                      <a:prstClr val="black"/>
                    </a:solidFill>
                  </a:rPr>
                  <a:t>, </a:t>
                </a:r>
                <a14:m>
                  <m:oMath xmlns:m="http://schemas.openxmlformats.org/officeDocument/2006/math">
                    <m:sSub>
                      <m:sSubPr>
                        <m:ctrlPr>
                          <a:rPr lang="en-US" sz="2100" i="1" dirty="0">
                            <a:solidFill>
                              <a:prstClr val="black"/>
                            </a:solidFill>
                            <a:latin typeface="Cambria Math"/>
                          </a:rPr>
                        </m:ctrlPr>
                      </m:sSubPr>
                      <m:e>
                        <m:r>
                          <a:rPr lang="en-US" sz="2100" i="1" dirty="0" smtClean="0">
                            <a:solidFill>
                              <a:prstClr val="black"/>
                            </a:solidFill>
                            <a:latin typeface="Cambria Math"/>
                          </a:rPr>
                          <m:t>𝑏</m:t>
                        </m:r>
                      </m:e>
                      <m:sub>
                        <m:r>
                          <a:rPr lang="en-US" sz="2100" i="1" dirty="0">
                            <a:solidFill>
                              <a:prstClr val="black"/>
                            </a:solidFill>
                            <a:latin typeface="Cambria Math"/>
                          </a:rPr>
                          <m:t>𝑘</m:t>
                        </m:r>
                      </m:sub>
                    </m:sSub>
                  </m:oMath>
                </a14:m>
                <a:r>
                  <a:rPr lang="en-US" sz="2100" i="1" dirty="0">
                    <a:solidFill>
                      <a:prstClr val="black"/>
                    </a:solidFill>
                  </a:rPr>
                  <a:t> </a:t>
                </a:r>
                <a:r>
                  <a:rPr lang="en-US" sz="2100" dirty="0">
                    <a:solidFill>
                      <a:prstClr val="black"/>
                    </a:solidFill>
                  </a:rPr>
                  <a:t>of the corresponding trigonometric Fourier series expansion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𝑥</m:t>
                    </m:r>
                    <m:r>
                      <a:rPr lang="en-US" sz="2100" i="1" dirty="0">
                        <a:solidFill>
                          <a:prstClr val="black"/>
                        </a:solidFill>
                        <a:latin typeface="Cambria Math"/>
                      </a:rPr>
                      <m:t>)</m:t>
                    </m:r>
                  </m:oMath>
                </a14:m>
                <a:r>
                  <a:rPr lang="en-US" sz="2100" dirty="0">
                    <a:solidFill>
                      <a:prstClr val="black"/>
                    </a:solidFill>
                  </a:rPr>
                  <a:t> we have</a:t>
                </a:r>
              </a:p>
              <a:p>
                <a:pPr algn="just"/>
                <a:endParaRPr lang="en-US" sz="500" i="1" dirty="0">
                  <a:solidFill>
                    <a:srgbClr val="0070C0"/>
                  </a:solidFill>
                  <a:latin typeface="Cambria Math"/>
                </a:endParaRPr>
              </a:p>
              <a:p>
                <a:pPr algn="just"/>
                <a14:m>
                  <m:oMathPara xmlns:m="http://schemas.openxmlformats.org/officeDocument/2006/math">
                    <m:oMathParaPr>
                      <m:jc m:val="centerGroup"/>
                    </m:oMathParaPr>
                    <m:oMath xmlns:m="http://schemas.openxmlformats.org/officeDocument/2006/math">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sSup>
                            <m:sSupPr>
                              <m:ctrlPr>
                                <a:rPr lang="en-US" sz="2000" i="1">
                                  <a:solidFill>
                                    <a:srgbClr val="0070C0"/>
                                  </a:solidFill>
                                  <a:latin typeface="Cambria Math"/>
                                </a:rPr>
                              </m:ctrlPr>
                            </m:sSupPr>
                            <m:e>
                              <m:d>
                                <m:dPr>
                                  <m:begChr m:val="["/>
                                  <m:endChr m:val="]"/>
                                  <m:ctrlPr>
                                    <a:rPr lang="en-US" sz="2000" i="1">
                                      <a:solidFill>
                                        <a:srgbClr val="0070C0"/>
                                      </a:solidFill>
                                      <a:latin typeface="Cambria Math"/>
                                    </a:rPr>
                                  </m:ctrlPr>
                                </m:dPr>
                                <m:e>
                                  <m:r>
                                    <a:rPr lang="en-US" sz="2000" i="1">
                                      <a:solidFill>
                                        <a:srgbClr val="0070C0"/>
                                      </a:solidFill>
                                      <a:latin typeface="Cambria Math"/>
                                    </a:rPr>
                                    <m:t>𝑓</m:t>
                                  </m:r>
                                  <m:r>
                                    <a:rPr lang="en-US" sz="2000" i="1">
                                      <a:solidFill>
                                        <a:srgbClr val="0070C0"/>
                                      </a:solidFill>
                                      <a:latin typeface="Cambria Math"/>
                                    </a:rPr>
                                    <m:t>(</m:t>
                                  </m:r>
                                  <m:r>
                                    <a:rPr lang="en-US" sz="2000" i="1">
                                      <a:solidFill>
                                        <a:srgbClr val="0070C0"/>
                                      </a:solidFill>
                                      <a:latin typeface="Cambria Math"/>
                                    </a:rPr>
                                    <m:t>𝑥</m:t>
                                  </m:r>
                                  <m:r>
                                    <a:rPr lang="en-US" sz="2000" i="1">
                                      <a:solidFill>
                                        <a:srgbClr val="0070C0"/>
                                      </a:solidFill>
                                      <a:latin typeface="Cambria Math"/>
                                    </a:rPr>
                                    <m:t>)</m:t>
                                  </m:r>
                                </m:e>
                              </m:d>
                            </m:e>
                            <m:sup>
                              <m:r>
                                <a:rPr lang="en-US" sz="2000" i="1">
                                  <a:solidFill>
                                    <a:srgbClr val="0070C0"/>
                                  </a:solidFill>
                                  <a:latin typeface="Cambria Math"/>
                                </a:rPr>
                                <m:t>2</m:t>
                              </m:r>
                            </m:sup>
                          </m:sSup>
                        </m:e>
                      </m:nary>
                      <m:r>
                        <a:rPr lang="en-US" sz="2000" i="1">
                          <a:solidFill>
                            <a:srgbClr val="0070C0"/>
                          </a:solidFill>
                          <a:latin typeface="Cambria Math"/>
                        </a:rPr>
                        <m:t>𝑑𝑥</m:t>
                      </m:r>
                      <m:r>
                        <a:rPr lang="en-US" sz="2000" i="1">
                          <a:solidFill>
                            <a:srgbClr val="0070C0"/>
                          </a:solidFill>
                          <a:latin typeface="Cambria Math"/>
                        </a:rPr>
                        <m:t>=</m:t>
                      </m:r>
                      <m:f>
                        <m:fPr>
                          <m:ctrlPr>
                            <a:rPr lang="en-US" sz="2000" i="1" smtClean="0">
                              <a:solidFill>
                                <a:srgbClr val="0070C0"/>
                              </a:solidFill>
                              <a:latin typeface="Cambria Math"/>
                            </a:rPr>
                          </m:ctrlPr>
                        </m:fPr>
                        <m:num>
                          <m:sSup>
                            <m:sSupPr>
                              <m:ctrlPr>
                                <a:rPr lang="en-US" sz="2000" i="1" smtClean="0">
                                  <a:solidFill>
                                    <a:srgbClr val="0070C0"/>
                                  </a:solidFill>
                                  <a:latin typeface="Cambria Math"/>
                                </a:rPr>
                              </m:ctrlPr>
                            </m:sSupPr>
                            <m:e>
                              <m:sSub>
                                <m:sSubPr>
                                  <m:ctrlPr>
                                    <a:rPr lang="en-US" sz="2000" i="1">
                                      <a:solidFill>
                                        <a:srgbClr val="0070C0"/>
                                      </a:solidFill>
                                      <a:latin typeface="Cambria Math"/>
                                    </a:rPr>
                                  </m:ctrlPr>
                                </m:sSubPr>
                                <m:e>
                                  <m:r>
                                    <a:rPr lang="en-US" sz="2000" i="1" smtClean="0">
                                      <a:solidFill>
                                        <a:srgbClr val="0070C0"/>
                                      </a:solidFill>
                                      <a:latin typeface="Cambria Math"/>
                                    </a:rPr>
                                    <m:t>(</m:t>
                                  </m:r>
                                  <m:r>
                                    <a:rPr lang="en-US" sz="2000" i="1">
                                      <a:solidFill>
                                        <a:srgbClr val="0070C0"/>
                                      </a:solidFill>
                                      <a:latin typeface="Cambria Math"/>
                                    </a:rPr>
                                    <m:t>𝑎</m:t>
                                  </m:r>
                                </m:e>
                                <m:sub>
                                  <m:r>
                                    <a:rPr lang="en-US" sz="2000" i="1">
                                      <a:solidFill>
                                        <a:srgbClr val="0070C0"/>
                                      </a:solidFill>
                                      <a:latin typeface="Cambria Math"/>
                                    </a:rPr>
                                    <m:t>0</m:t>
                                  </m:r>
                                </m:sub>
                              </m:sSub>
                              <m:r>
                                <a:rPr lang="en-US" sz="2000" i="1" smtClean="0">
                                  <a:solidFill>
                                    <a:srgbClr val="0070C0"/>
                                  </a:solidFill>
                                  <a:latin typeface="Cambria Math"/>
                                </a:rPr>
                                <m:t>)</m:t>
                              </m:r>
                            </m:e>
                            <m:sup>
                              <m:r>
                                <a:rPr lang="en-US" sz="2000" i="1" smtClean="0">
                                  <a:solidFill>
                                    <a:srgbClr val="0070C0"/>
                                  </a:solidFill>
                                  <a:latin typeface="Cambria Math"/>
                                </a:rPr>
                                <m:t>2</m:t>
                              </m:r>
                            </m:sup>
                          </m:sSup>
                        </m:num>
                        <m:den>
                          <m:r>
                            <a:rPr lang="en-US" sz="2000" i="1" smtClean="0">
                              <a:solidFill>
                                <a:srgbClr val="0070C0"/>
                              </a:solidFill>
                              <a:latin typeface="Cambria Math"/>
                            </a:rPr>
                            <m:t>4</m:t>
                          </m:r>
                        </m:den>
                      </m:f>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m:t>
                          </m:r>
                          <m:r>
                            <a:rPr lang="en-US" sz="2000" i="1" smtClean="0">
                              <a:solidFill>
                                <a:srgbClr val="0070C0"/>
                              </a:solidFill>
                              <a:latin typeface="Cambria Math"/>
                            </a:rPr>
                            <m:t>1</m:t>
                          </m:r>
                        </m:sub>
                        <m:sup>
                          <m:r>
                            <a:rPr lang="en-US" sz="2000" i="1">
                              <a:solidFill>
                                <a:srgbClr val="0070C0"/>
                              </a:solidFill>
                              <a:latin typeface="Cambria Math"/>
                              <a:ea typeface="Cambria Math"/>
                            </a:rPr>
                            <m:t>∞</m:t>
                          </m:r>
                        </m:sup>
                        <m:e>
                          <m:d>
                            <m:dPr>
                              <m:ctrlPr>
                                <a:rPr lang="en-US" sz="2000" i="1" smtClean="0">
                                  <a:solidFill>
                                    <a:srgbClr val="0070C0"/>
                                  </a:solidFill>
                                  <a:latin typeface="Cambria Math"/>
                                  <a:ea typeface="Cambria Math"/>
                                </a:rPr>
                              </m:ctrlPr>
                            </m:dPr>
                            <m:e>
                              <m:f>
                                <m:fPr>
                                  <m:ctrlPr>
                                    <a:rPr lang="en-US" sz="2000" i="1">
                                      <a:solidFill>
                                        <a:srgbClr val="0070C0"/>
                                      </a:solidFill>
                                      <a:latin typeface="Cambria Math"/>
                                    </a:rPr>
                                  </m:ctrlPr>
                                </m:fPr>
                                <m:num>
                                  <m:sSup>
                                    <m:sSupPr>
                                      <m:ctrlPr>
                                        <a:rPr lang="en-US" sz="2000" i="1">
                                          <a:solidFill>
                                            <a:srgbClr val="0070C0"/>
                                          </a:solidFill>
                                          <a:latin typeface="Cambria Math"/>
                                        </a:rPr>
                                      </m:ctrlPr>
                                    </m:sSupPr>
                                    <m:e>
                                      <m:sSub>
                                        <m:sSubPr>
                                          <m:ctrlPr>
                                            <a:rPr lang="en-US" sz="2000" i="1">
                                              <a:solidFill>
                                                <a:srgbClr val="0070C0"/>
                                              </a:solidFill>
                                              <a:latin typeface="Cambria Math"/>
                                            </a:rPr>
                                          </m:ctrlPr>
                                        </m:sSubPr>
                                        <m:e>
                                          <m:r>
                                            <a:rPr lang="en-US" sz="2000" i="1">
                                              <a:solidFill>
                                                <a:srgbClr val="0070C0"/>
                                              </a:solidFill>
                                              <a:latin typeface="Cambria Math"/>
                                            </a:rPr>
                                            <m:t>(</m:t>
                                          </m:r>
                                          <m:r>
                                            <a:rPr lang="en-US" sz="2000" i="1">
                                              <a:solidFill>
                                                <a:srgbClr val="0070C0"/>
                                              </a:solidFill>
                                              <a:latin typeface="Cambria Math"/>
                                            </a:rPr>
                                            <m:t>𝑎</m:t>
                                          </m:r>
                                        </m:e>
                                        <m:sub>
                                          <m:r>
                                            <a:rPr lang="en-US" sz="2000" i="1" smtClean="0">
                                              <a:solidFill>
                                                <a:srgbClr val="0070C0"/>
                                              </a:solidFill>
                                              <a:latin typeface="Cambria Math"/>
                                            </a:rPr>
                                            <m:t>𝑘</m:t>
                                          </m:r>
                                        </m:sub>
                                      </m:sSub>
                                      <m:r>
                                        <a:rPr lang="en-US" sz="2000" i="1">
                                          <a:solidFill>
                                            <a:srgbClr val="0070C0"/>
                                          </a:solidFill>
                                          <a:latin typeface="Cambria Math"/>
                                        </a:rPr>
                                        <m:t>)</m:t>
                                      </m:r>
                                    </m:e>
                                    <m:sup>
                                      <m:r>
                                        <a:rPr lang="en-US" sz="2000" i="1">
                                          <a:solidFill>
                                            <a:srgbClr val="0070C0"/>
                                          </a:solidFill>
                                          <a:latin typeface="Cambria Math"/>
                                        </a:rPr>
                                        <m:t>2</m:t>
                                      </m:r>
                                    </m:sup>
                                  </m:sSup>
                                  <m:r>
                                    <a:rPr lang="en-US" sz="2000" i="1">
                                      <a:solidFill>
                                        <a:srgbClr val="0070C0"/>
                                      </a:solidFill>
                                      <a:latin typeface="Cambria Math"/>
                                    </a:rPr>
                                    <m:t>+</m:t>
                                  </m:r>
                                  <m:sSup>
                                    <m:sSupPr>
                                      <m:ctrlPr>
                                        <a:rPr lang="en-US" sz="2000" i="1">
                                          <a:solidFill>
                                            <a:srgbClr val="0070C0"/>
                                          </a:solidFill>
                                          <a:latin typeface="Cambria Math"/>
                                        </a:rPr>
                                      </m:ctrlPr>
                                    </m:sSupPr>
                                    <m:e>
                                      <m:sSub>
                                        <m:sSubPr>
                                          <m:ctrlPr>
                                            <a:rPr lang="en-US" sz="2000" i="1">
                                              <a:solidFill>
                                                <a:srgbClr val="0070C0"/>
                                              </a:solidFill>
                                              <a:latin typeface="Cambria Math"/>
                                            </a:rPr>
                                          </m:ctrlPr>
                                        </m:sSubPr>
                                        <m:e>
                                          <m:r>
                                            <a:rPr lang="en-US" sz="2000" i="1">
                                              <a:solidFill>
                                                <a:srgbClr val="0070C0"/>
                                              </a:solidFill>
                                              <a:latin typeface="Cambria Math"/>
                                            </a:rPr>
                                            <m:t>(</m:t>
                                          </m:r>
                                          <m:r>
                                            <a:rPr lang="en-US" sz="2000" i="1" smtClean="0">
                                              <a:solidFill>
                                                <a:srgbClr val="0070C0"/>
                                              </a:solidFill>
                                              <a:latin typeface="Cambria Math"/>
                                            </a:rPr>
                                            <m:t>𝑏</m:t>
                                          </m:r>
                                        </m:e>
                                        <m:sub>
                                          <m:r>
                                            <a:rPr lang="en-US" sz="2000" i="1" smtClean="0">
                                              <a:solidFill>
                                                <a:srgbClr val="0070C0"/>
                                              </a:solidFill>
                                              <a:latin typeface="Cambria Math"/>
                                            </a:rPr>
                                            <m:t>𝑘</m:t>
                                          </m:r>
                                        </m:sub>
                                      </m:sSub>
                                      <m:r>
                                        <a:rPr lang="en-US" sz="2000" i="1">
                                          <a:solidFill>
                                            <a:srgbClr val="0070C0"/>
                                          </a:solidFill>
                                          <a:latin typeface="Cambria Math"/>
                                        </a:rPr>
                                        <m:t>)</m:t>
                                      </m:r>
                                    </m:e>
                                    <m:sup>
                                      <m:r>
                                        <a:rPr lang="en-US" sz="2000" i="1">
                                          <a:solidFill>
                                            <a:srgbClr val="0070C0"/>
                                          </a:solidFill>
                                          <a:latin typeface="Cambria Math"/>
                                        </a:rPr>
                                        <m:t>2</m:t>
                                      </m:r>
                                    </m:sup>
                                  </m:sSup>
                                </m:num>
                                <m:den>
                                  <m:r>
                                    <a:rPr lang="en-US" sz="2000" i="1">
                                      <a:solidFill>
                                        <a:srgbClr val="0070C0"/>
                                      </a:solidFill>
                                      <a:latin typeface="Cambria Math"/>
                                    </a:rPr>
                                    <m:t>2</m:t>
                                  </m:r>
                                </m:den>
                              </m:f>
                            </m:e>
                          </m:d>
                          <m:r>
                            <a:rPr lang="en-US" sz="2000" i="1" smtClean="0">
                              <a:solidFill>
                                <a:srgbClr val="0070C0"/>
                              </a:solidFill>
                              <a:latin typeface="Cambria Math"/>
                              <a:ea typeface="Cambria Math"/>
                            </a:rPr>
                            <m:t>.</m:t>
                          </m:r>
                        </m:e>
                      </m:nary>
                    </m:oMath>
                  </m:oMathPara>
                </a14:m>
                <a:endParaRPr lang="en-US" sz="2000" dirty="0">
                  <a:solidFill>
                    <a:prstClr val="black"/>
                  </a:solidFill>
                </a:endParaRPr>
              </a:p>
              <a:p>
                <a:pPr algn="just"/>
                <a:endParaRPr lang="en-US" sz="500" dirty="0">
                  <a:solidFill>
                    <a:prstClr val="black"/>
                  </a:solidFill>
                </a:endParaRPr>
              </a:p>
              <a:p>
                <a:pPr algn="just"/>
                <a:r>
                  <a:rPr lang="en-US" sz="2000" dirty="0" err="1">
                    <a:solidFill>
                      <a:prstClr val="black"/>
                    </a:solidFill>
                  </a:rPr>
                  <a:t>Parseval’s</a:t>
                </a:r>
                <a:r>
                  <a:rPr lang="en-US" sz="2000" dirty="0">
                    <a:solidFill>
                      <a:prstClr val="black"/>
                    </a:solidFill>
                  </a:rPr>
                  <a:t> theorem states that the total average power in a periodic signal equals the sum of the average powers in all of its harmonic components. </a:t>
                </a:r>
              </a:p>
              <a:p>
                <a:pPr algn="just"/>
                <a:endParaRPr lang="en-US" sz="2000" dirty="0">
                  <a:solidFill>
                    <a:prstClr val="black"/>
                  </a:solidFill>
                </a:endParaRPr>
              </a:p>
              <a:p>
                <a:r>
                  <a:rPr lang="en-US" sz="2000" b="1" dirty="0">
                    <a:solidFill>
                      <a:srgbClr val="C00000"/>
                    </a:solidFill>
                  </a:rPr>
                  <a:t>Note: </a:t>
                </a:r>
                <a:r>
                  <a:rPr lang="en-US" sz="2000" dirty="0">
                    <a:solidFill>
                      <a:prstClr val="black"/>
                    </a:solidFill>
                  </a:rPr>
                  <a:t>The </a:t>
                </a:r>
                <a:r>
                  <a:rPr lang="en-US" sz="2000" b="1" dirty="0">
                    <a:solidFill>
                      <a:prstClr val="black"/>
                    </a:solidFill>
                  </a:rPr>
                  <a:t>root mean square (RMS) </a:t>
                </a:r>
                <a:r>
                  <a:rPr lang="en-US" sz="2000" dirty="0">
                    <a:solidFill>
                      <a:prstClr val="black"/>
                    </a:solidFill>
                  </a:rPr>
                  <a:t>value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a:rPr>
                          <m:t>𝑓</m:t>
                        </m:r>
                      </m:e>
                      <m:sub>
                        <m:r>
                          <m:rPr>
                            <m:nor/>
                          </m:rPr>
                          <a:rPr lang="en-US" sz="2000" dirty="0">
                            <a:solidFill>
                              <a:prstClr val="black"/>
                            </a:solidFill>
                          </a:rPr>
                          <m:t>RMS</m:t>
                        </m:r>
                      </m:sub>
                    </m:sSub>
                  </m:oMath>
                </a14:m>
                <a:r>
                  <a:rPr lang="en-US" sz="2000" dirty="0">
                    <a:solidFill>
                      <a:prstClr val="black"/>
                    </a:solidFill>
                  </a:rPr>
                  <a:t> of a periodic function </a:t>
                </a:r>
                <a14:m>
                  <m:oMath xmlns:m="http://schemas.openxmlformats.org/officeDocument/2006/math">
                    <m:r>
                      <a:rPr lang="en-US" sz="2000" i="1" dirty="0">
                        <a:solidFill>
                          <a:prstClr val="black"/>
                        </a:solidFill>
                        <a:latin typeface="Cambria Math"/>
                      </a:rPr>
                      <m:t>𝑓</m:t>
                    </m:r>
                    <m:r>
                      <a:rPr lang="en-US" sz="2000" i="1" dirty="0">
                        <a:solidFill>
                          <a:prstClr val="black"/>
                        </a:solidFill>
                        <a:latin typeface="Cambria Math"/>
                      </a:rPr>
                      <m:t>(</m:t>
                    </m:r>
                    <m:r>
                      <a:rPr lang="en-US" sz="2000" i="1" dirty="0">
                        <a:solidFill>
                          <a:prstClr val="black"/>
                        </a:solidFill>
                        <a:latin typeface="Cambria Math"/>
                      </a:rPr>
                      <m:t>𝑥</m:t>
                    </m:r>
                    <m:r>
                      <a:rPr lang="en-US" sz="2000" i="1" dirty="0">
                        <a:solidFill>
                          <a:prstClr val="black"/>
                        </a:solidFill>
                        <a:latin typeface="Cambria Math"/>
                      </a:rPr>
                      <m:t>)</m:t>
                    </m:r>
                  </m:oMath>
                </a14:m>
                <a:r>
                  <a:rPr lang="en-US" sz="2000" dirty="0">
                    <a:solidFill>
                      <a:prstClr val="black"/>
                    </a:solidFill>
                  </a:rPr>
                  <a:t> of period </a:t>
                </a:r>
                <a14:m>
                  <m:oMath xmlns:m="http://schemas.openxmlformats.org/officeDocument/2006/math">
                    <m:r>
                      <a:rPr lang="en-US" sz="2000" i="1" dirty="0">
                        <a:solidFill>
                          <a:prstClr val="black"/>
                        </a:solidFill>
                        <a:latin typeface="Cambria Math"/>
                      </a:rPr>
                      <m:t>𝑇</m:t>
                    </m:r>
                  </m:oMath>
                </a14:m>
                <a:r>
                  <a:rPr lang="en-US" sz="2000" dirty="0">
                    <a:solidFill>
                      <a:prstClr val="black"/>
                    </a:solidFill>
                  </a:rPr>
                  <a:t> is defined by:</a:t>
                </a:r>
              </a:p>
              <a:p>
                <a:endParaRPr lang="en-US" sz="300" i="1" dirty="0">
                  <a:solidFill>
                    <a:srgbClr val="0070C0"/>
                  </a:solidFill>
                  <a:latin typeface="Cambria Math"/>
                </a:endParaRPr>
              </a:p>
              <a:p>
                <a14:m>
                  <m:oMathPara xmlns:m="http://schemas.openxmlformats.org/officeDocument/2006/math">
                    <m:oMathParaPr>
                      <m:jc m:val="centerGroup"/>
                    </m:oMathParaPr>
                    <m:oMath xmlns:m="http://schemas.openxmlformats.org/officeDocument/2006/math">
                      <m:sSub>
                        <m:sSubPr>
                          <m:ctrlPr>
                            <a:rPr lang="en-US" sz="2000" i="1">
                              <a:solidFill>
                                <a:srgbClr val="0070C0"/>
                              </a:solidFill>
                              <a:latin typeface="Cambria Math"/>
                            </a:rPr>
                          </m:ctrlPr>
                        </m:sSubPr>
                        <m:e>
                          <m:sSup>
                            <m:sSupPr>
                              <m:ctrlPr>
                                <a:rPr lang="en-US" sz="2000" i="1">
                                  <a:solidFill>
                                    <a:srgbClr val="0070C0"/>
                                  </a:solidFill>
                                  <a:latin typeface="Cambria Math"/>
                                </a:rPr>
                              </m:ctrlPr>
                            </m:sSupPr>
                            <m:e>
                              <m:r>
                                <a:rPr lang="en-US" sz="2000" i="1">
                                  <a:solidFill>
                                    <a:srgbClr val="0070C0"/>
                                  </a:solidFill>
                                  <a:latin typeface="Cambria Math"/>
                                </a:rPr>
                                <m:t>𝑓</m:t>
                              </m:r>
                            </m:e>
                            <m:sup>
                              <m:r>
                                <a:rPr lang="en-US" sz="2000" i="1">
                                  <a:solidFill>
                                    <a:srgbClr val="0070C0"/>
                                  </a:solidFill>
                                  <a:latin typeface="Cambria Math"/>
                                </a:rPr>
                                <m:t>2</m:t>
                              </m:r>
                            </m:sup>
                          </m:sSup>
                        </m:e>
                        <m:sub>
                          <m:r>
                            <m:rPr>
                              <m:nor/>
                            </m:rPr>
                            <a:rPr lang="en-US" sz="2000" dirty="0">
                              <a:solidFill>
                                <a:srgbClr val="0070C0"/>
                              </a:solidFill>
                            </a:rPr>
                            <m:t>RMS</m:t>
                          </m:r>
                        </m:sub>
                      </m:sSub>
                      <m:r>
                        <a:rPr lang="en-US" sz="2000" i="1">
                          <a:solidFill>
                            <a:srgbClr val="0070C0"/>
                          </a:solidFill>
                          <a:latin typeface="Cambria Math"/>
                        </a:rPr>
                        <m:t>=</m:t>
                      </m:r>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a:solidFill>
                                <a:srgbClr val="0070C0"/>
                              </a:solidFill>
                              <a:latin typeface="Cambria Math"/>
                            </a:rPr>
                            <m:t>𝑇</m:t>
                          </m:r>
                        </m:den>
                      </m:f>
                      <m:nary>
                        <m:naryPr>
                          <m:limLoc m:val="undOvr"/>
                          <m:ctrlPr>
                            <a:rPr lang="en-US" sz="2000" i="1">
                              <a:solidFill>
                                <a:srgbClr val="0070C0"/>
                              </a:solidFill>
                              <a:latin typeface="Cambria Math"/>
                            </a:rPr>
                          </m:ctrlPr>
                        </m:naryPr>
                        <m:sub>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sub>
                        <m:sup>
                          <m:sSub>
                            <m:sSubPr>
                              <m:ctrlPr>
                                <a:rPr lang="en-US" sz="2000" i="1">
                                  <a:solidFill>
                                    <a:srgbClr val="0070C0"/>
                                  </a:solidFill>
                                  <a:latin typeface="Cambria Math"/>
                                </a:rPr>
                              </m:ctrlPr>
                            </m:sSubPr>
                            <m:e>
                              <m:r>
                                <a:rPr lang="en-US" sz="2000" i="1">
                                  <a:solidFill>
                                    <a:srgbClr val="0070C0"/>
                                  </a:solidFill>
                                  <a:latin typeface="Cambria Math"/>
                                </a:rPr>
                                <m:t>𝑥</m:t>
                              </m:r>
                            </m:e>
                            <m:sub>
                              <m:r>
                                <a:rPr lang="en-US" sz="2000" i="1">
                                  <a:solidFill>
                                    <a:srgbClr val="0070C0"/>
                                  </a:solidFill>
                                  <a:latin typeface="Cambria Math"/>
                                </a:rPr>
                                <m:t>0</m:t>
                              </m:r>
                            </m:sub>
                          </m:sSub>
                          <m:r>
                            <a:rPr lang="en-US" sz="2000" i="1">
                              <a:solidFill>
                                <a:srgbClr val="0070C0"/>
                              </a:solidFill>
                              <a:latin typeface="Cambria Math"/>
                            </a:rPr>
                            <m:t>+</m:t>
                          </m:r>
                          <m:r>
                            <a:rPr lang="en-US" sz="2000" i="1">
                              <a:solidFill>
                                <a:srgbClr val="0070C0"/>
                              </a:solidFill>
                              <a:latin typeface="Cambria Math"/>
                            </a:rPr>
                            <m:t>𝑇</m:t>
                          </m:r>
                        </m:sup>
                        <m:e>
                          <m:sSup>
                            <m:sSupPr>
                              <m:ctrlPr>
                                <a:rPr lang="en-US" sz="2000" i="1">
                                  <a:solidFill>
                                    <a:srgbClr val="0070C0"/>
                                  </a:solidFill>
                                  <a:latin typeface="Cambria Math"/>
                                </a:rPr>
                              </m:ctrlPr>
                            </m:sSupPr>
                            <m:e>
                              <m:d>
                                <m:dPr>
                                  <m:begChr m:val="["/>
                                  <m:endChr m:val="]"/>
                                  <m:ctrlPr>
                                    <a:rPr lang="en-US" sz="2000" i="1">
                                      <a:solidFill>
                                        <a:srgbClr val="0070C0"/>
                                      </a:solidFill>
                                      <a:latin typeface="Cambria Math"/>
                                    </a:rPr>
                                  </m:ctrlPr>
                                </m:dPr>
                                <m:e>
                                  <m:r>
                                    <a:rPr lang="en-US" sz="2000" i="1">
                                      <a:solidFill>
                                        <a:srgbClr val="0070C0"/>
                                      </a:solidFill>
                                      <a:latin typeface="Cambria Math"/>
                                    </a:rPr>
                                    <m:t>𝑓</m:t>
                                  </m:r>
                                  <m:r>
                                    <a:rPr lang="en-US" sz="2000" i="1">
                                      <a:solidFill>
                                        <a:srgbClr val="0070C0"/>
                                      </a:solidFill>
                                      <a:latin typeface="Cambria Math"/>
                                    </a:rPr>
                                    <m:t>(</m:t>
                                  </m:r>
                                  <m:r>
                                    <a:rPr lang="en-US" sz="2000" i="1">
                                      <a:solidFill>
                                        <a:srgbClr val="0070C0"/>
                                      </a:solidFill>
                                      <a:latin typeface="Cambria Math"/>
                                    </a:rPr>
                                    <m:t>𝑥</m:t>
                                  </m:r>
                                  <m:r>
                                    <a:rPr lang="en-US" sz="2000" i="1">
                                      <a:solidFill>
                                        <a:srgbClr val="0070C0"/>
                                      </a:solidFill>
                                      <a:latin typeface="Cambria Math"/>
                                    </a:rPr>
                                    <m:t>)</m:t>
                                  </m:r>
                                </m:e>
                              </m:d>
                            </m:e>
                            <m:sup>
                              <m:r>
                                <a:rPr lang="en-US" sz="2000" i="1">
                                  <a:solidFill>
                                    <a:srgbClr val="0070C0"/>
                                  </a:solidFill>
                                  <a:latin typeface="Cambria Math"/>
                                </a:rPr>
                                <m:t>2</m:t>
                              </m:r>
                            </m:sup>
                          </m:sSup>
                        </m:e>
                      </m:nary>
                      <m:r>
                        <a:rPr lang="en-US" sz="2000" i="1">
                          <a:solidFill>
                            <a:srgbClr val="0070C0"/>
                          </a:solidFill>
                          <a:latin typeface="Cambria Math"/>
                        </a:rPr>
                        <m:t>𝑑𝑥</m:t>
                      </m:r>
                      <m:r>
                        <a:rPr lang="en-US" sz="2000">
                          <a:solidFill>
                            <a:srgbClr val="0070C0"/>
                          </a:solidFill>
                          <a:latin typeface="Cambria Math"/>
                        </a:rPr>
                        <m:t>.</m:t>
                      </m:r>
                    </m:oMath>
                  </m:oMathPara>
                </a14:m>
                <a:endParaRPr lang="en-US" sz="2000" dirty="0">
                  <a:solidFill>
                    <a:prstClr val="black"/>
                  </a:solidFill>
                </a:endParaRPr>
              </a:p>
              <a:p>
                <a:r>
                  <a:rPr lang="en-US" sz="2000" dirty="0" err="1">
                    <a:solidFill>
                      <a:prstClr val="black"/>
                    </a:solidFill>
                  </a:rPr>
                  <a:t>Parseval’s</a:t>
                </a:r>
                <a:r>
                  <a:rPr lang="en-US" sz="2000" dirty="0">
                    <a:solidFill>
                      <a:prstClr val="black"/>
                    </a:solidFill>
                  </a:rPr>
                  <a:t> theorem enables us to relate the RMS value of a periodic signal to the complex Fourier coefficients of the frequency domain.</a:t>
                </a:r>
              </a:p>
            </p:txBody>
          </p:sp>
        </mc:Choice>
        <mc:Fallback xmlns="">
          <p:sp>
            <p:nvSpPr>
              <p:cNvPr id="6" name="Rectangle 5"/>
              <p:cNvSpPr>
                <a:spLocks noRot="1" noChangeAspect="1" noMove="1" noResize="1" noEditPoints="1" noAdjustHandles="1" noChangeArrowheads="1" noChangeShapeType="1" noTextEdit="1"/>
              </p:cNvSpPr>
              <p:nvPr/>
            </p:nvSpPr>
            <p:spPr>
              <a:xfrm>
                <a:off x="196402" y="467796"/>
                <a:ext cx="11758410" cy="6013441"/>
              </a:xfrm>
              <a:prstGeom prst="rect">
                <a:avLst/>
              </a:prstGeom>
              <a:blipFill rotWithShape="1">
                <a:blip r:embed="rId2"/>
                <a:stretch>
                  <a:fillRect l="-570" t="-609" r="-674" b="-91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80880" y="38160"/>
              <a:ext cx="11392560" cy="4876920"/>
            </p14:xfrm>
          </p:contentPart>
        </mc:Choice>
        <mc:Fallback xmlns="">
          <p:pic>
            <p:nvPicPr>
              <p:cNvPr id="2" name="Ink 1"/>
              <p:cNvPicPr/>
              <p:nvPr/>
            </p:nvPicPr>
            <p:blipFill>
              <a:blip r:embed="rId4"/>
              <a:stretch>
                <a:fillRect/>
              </a:stretch>
            </p:blipFill>
            <p:spPr>
              <a:xfrm>
                <a:off x="371520" y="28800"/>
                <a:ext cx="11411280" cy="4895640"/>
              </a:xfrm>
              <a:prstGeom prst="rect">
                <a:avLst/>
              </a:prstGeom>
            </p:spPr>
          </p:pic>
        </mc:Fallback>
      </mc:AlternateContent>
    </p:spTree>
    <p:extLst>
      <p:ext uri="{BB962C8B-B14F-4D97-AF65-F5344CB8AC3E}">
        <p14:creationId xmlns:p14="http://schemas.microsoft.com/office/powerpoint/2010/main" val="22649905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74772"/>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Calibri"/>
              </a:rPr>
              <a:t>Power </a:t>
            </a:r>
            <a:r>
              <a:rPr lang="en-US" sz="3600" b="1" dirty="0" smtClean="0">
                <a:solidFill>
                  <a:srgbClr val="0070C0"/>
                </a:solidFill>
                <a:latin typeface="Calibri"/>
              </a:rPr>
              <a:t>Spectrum</a:t>
            </a:r>
            <a:endParaRPr lang="en-US" sz="3600" b="1" dirty="0">
              <a:solidFill>
                <a:srgbClr val="0070C0"/>
              </a:solidFill>
              <a:latin typeface="Calibri"/>
            </a:endParaRPr>
          </a:p>
          <a:p>
            <a:endParaRPr lang="en-US" sz="3600" b="1" dirty="0">
              <a:solidFill>
                <a:srgbClr val="0070C0"/>
              </a:solidFill>
              <a:latin typeface="Calibri"/>
            </a:endParaRPr>
          </a:p>
        </p:txBody>
      </p:sp>
      <mc:AlternateContent xmlns:mc="http://schemas.openxmlformats.org/markup-compatibility/2006" xmlns:a14="http://schemas.microsoft.com/office/drawing/2010/main">
        <mc:Choice Requires="a14">
          <p:sp>
            <p:nvSpPr>
              <p:cNvPr id="6" name="Rectangle 5"/>
              <p:cNvSpPr/>
              <p:nvPr/>
            </p:nvSpPr>
            <p:spPr>
              <a:xfrm>
                <a:off x="173863" y="593567"/>
                <a:ext cx="11889349" cy="6047746"/>
              </a:xfrm>
              <a:prstGeom prst="rect">
                <a:avLst/>
              </a:prstGeom>
            </p:spPr>
            <p:txBody>
              <a:bodyPr wrap="square">
                <a:spAutoFit/>
              </a:bodyPr>
              <a:lstStyle/>
              <a:p>
                <a:pPr algn="just"/>
                <a:r>
                  <a:rPr lang="en-US" sz="2200" dirty="0" smtClean="0">
                    <a:solidFill>
                      <a:prstClr val="black"/>
                    </a:solidFill>
                  </a:rPr>
                  <a:t>The </a:t>
                </a:r>
                <a:r>
                  <a:rPr lang="en-US" sz="2200" b="1" dirty="0">
                    <a:solidFill>
                      <a:prstClr val="black"/>
                    </a:solidFill>
                  </a:rPr>
                  <a:t>average power </a:t>
                </a:r>
                <a14:m>
                  <m:oMath xmlns:m="http://schemas.openxmlformats.org/officeDocument/2006/math">
                    <m:r>
                      <a:rPr lang="en-US" sz="2200" i="1" dirty="0" smtClean="0">
                        <a:solidFill>
                          <a:prstClr val="black"/>
                        </a:solidFill>
                        <a:latin typeface="Cambria Math" panose="02040503050406030204" pitchFamily="18" charset="0"/>
                      </a:rPr>
                      <m:t>𝑃</m:t>
                    </m:r>
                  </m:oMath>
                </a14:m>
                <a:r>
                  <a:rPr lang="en-US" sz="2200" i="1" dirty="0">
                    <a:solidFill>
                      <a:prstClr val="black"/>
                    </a:solidFill>
                  </a:rPr>
                  <a:t> </a:t>
                </a:r>
                <a:r>
                  <a:rPr lang="en-US" sz="2200" dirty="0">
                    <a:solidFill>
                      <a:prstClr val="black"/>
                    </a:solidFill>
                  </a:rPr>
                  <a:t>associated with a periodic signal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of period </a:t>
                </a:r>
                <a14:m>
                  <m:oMath xmlns:m="http://schemas.openxmlformats.org/officeDocument/2006/math">
                    <m:r>
                      <a:rPr lang="en-US" sz="2200" i="1" dirty="0" smtClean="0">
                        <a:solidFill>
                          <a:prstClr val="black"/>
                        </a:solidFill>
                        <a:latin typeface="Cambria Math" panose="02040503050406030204" pitchFamily="18" charset="0"/>
                      </a:rPr>
                      <m:t>𝑇</m:t>
                    </m:r>
                  </m:oMath>
                </a14:m>
                <a:r>
                  <a:rPr lang="en-US" sz="2200" dirty="0">
                    <a:solidFill>
                      <a:prstClr val="black"/>
                    </a:solidFill>
                  </a:rPr>
                  <a:t>, is defined as the mean square value; that is,</a:t>
                </a:r>
              </a:p>
              <a:p>
                <a:pPr algn="just"/>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panose="02040503050406030204" pitchFamily="18" charset="0"/>
                        </a:rPr>
                        <m:t>𝑃</m:t>
                      </m:r>
                      <m:r>
                        <a:rPr lang="en-US" sz="2200" i="1" dirty="0" smtClean="0">
                          <a:solidFill>
                            <a:srgbClr val="0070C0"/>
                          </a:solidFill>
                          <a:latin typeface="Cambria Math"/>
                        </a:rPr>
                        <m:t>=</m:t>
                      </m:r>
                      <m:sSub>
                        <m:sSubPr>
                          <m:ctrlPr>
                            <a:rPr lang="en-US" sz="2200" i="1">
                              <a:solidFill>
                                <a:srgbClr val="0070C0"/>
                              </a:solidFill>
                              <a:latin typeface="Cambria Math"/>
                            </a:rPr>
                          </m:ctrlPr>
                        </m:sSubPr>
                        <m:e>
                          <m:sSup>
                            <m:sSupPr>
                              <m:ctrlPr>
                                <a:rPr lang="en-US" sz="2200" i="1">
                                  <a:solidFill>
                                    <a:srgbClr val="0070C0"/>
                                  </a:solidFill>
                                  <a:latin typeface="Cambria Math"/>
                                </a:rPr>
                              </m:ctrlPr>
                            </m:sSupPr>
                            <m:e>
                              <m:r>
                                <a:rPr lang="en-US" sz="2200" i="1">
                                  <a:solidFill>
                                    <a:srgbClr val="0070C0"/>
                                  </a:solidFill>
                                  <a:latin typeface="Cambria Math"/>
                                </a:rPr>
                                <m:t>𝑓</m:t>
                              </m:r>
                            </m:e>
                            <m:sup>
                              <m:r>
                                <a:rPr lang="en-US" sz="2200" i="1">
                                  <a:solidFill>
                                    <a:srgbClr val="0070C0"/>
                                  </a:solidFill>
                                  <a:latin typeface="Cambria Math"/>
                                </a:rPr>
                                <m:t>2</m:t>
                              </m:r>
                            </m:sup>
                          </m:sSup>
                        </m:e>
                        <m:sub>
                          <m:r>
                            <m:rPr>
                              <m:nor/>
                            </m:rPr>
                            <a:rPr lang="en-US" sz="2200" dirty="0">
                              <a:solidFill>
                                <a:srgbClr val="0070C0"/>
                              </a:solidFill>
                            </a:rPr>
                            <m:t>RMS</m:t>
                          </m:r>
                        </m:sub>
                      </m:sSub>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𝑇</m:t>
                          </m:r>
                        </m:den>
                      </m:f>
                      <m:nary>
                        <m:naryPr>
                          <m:limLoc m:val="undOvr"/>
                          <m:ctrlPr>
                            <a:rPr lang="en-US" sz="2200" i="1">
                              <a:solidFill>
                                <a:srgbClr val="0070C0"/>
                              </a:solidFill>
                              <a:latin typeface="Cambria Math"/>
                            </a:rPr>
                          </m:ctrlPr>
                        </m:naryPr>
                        <m:sub>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sub>
                        <m:sup>
                          <m:sSub>
                            <m:sSubPr>
                              <m:ctrlPr>
                                <a:rPr lang="en-US" sz="2200" i="1">
                                  <a:solidFill>
                                    <a:srgbClr val="0070C0"/>
                                  </a:solidFill>
                                  <a:latin typeface="Cambria Math"/>
                                </a:rPr>
                              </m:ctrlPr>
                            </m:sSubPr>
                            <m:e>
                              <m:r>
                                <a:rPr lang="en-US" sz="2200" i="1">
                                  <a:solidFill>
                                    <a:srgbClr val="0070C0"/>
                                  </a:solidFill>
                                  <a:latin typeface="Cambria Math"/>
                                </a:rPr>
                                <m:t>𝑥</m:t>
                              </m:r>
                            </m:e>
                            <m:sub>
                              <m:r>
                                <a:rPr lang="en-US" sz="2200" i="1">
                                  <a:solidFill>
                                    <a:srgbClr val="0070C0"/>
                                  </a:solidFill>
                                  <a:latin typeface="Cambria Math"/>
                                </a:rPr>
                                <m:t>0</m:t>
                              </m:r>
                            </m:sub>
                          </m:sSub>
                          <m:r>
                            <a:rPr lang="en-US" sz="2200" i="1">
                              <a:solidFill>
                                <a:srgbClr val="0070C0"/>
                              </a:solidFill>
                              <a:latin typeface="Cambria Math"/>
                            </a:rPr>
                            <m:t>+</m:t>
                          </m:r>
                          <m:r>
                            <a:rPr lang="en-US" sz="2200" i="1">
                              <a:solidFill>
                                <a:srgbClr val="0070C0"/>
                              </a:solidFill>
                              <a:latin typeface="Cambria Math"/>
                            </a:rPr>
                            <m:t>𝑇</m:t>
                          </m:r>
                        </m:sup>
                        <m:e>
                          <m:sSup>
                            <m:sSupPr>
                              <m:ctrlPr>
                                <a:rPr lang="en-US" sz="2200" i="1">
                                  <a:solidFill>
                                    <a:srgbClr val="0070C0"/>
                                  </a:solidFill>
                                  <a:latin typeface="Cambria Math"/>
                                </a:rPr>
                              </m:ctrlPr>
                            </m:sSupPr>
                            <m:e>
                              <m:d>
                                <m:dPr>
                                  <m:begChr m:val="["/>
                                  <m:endChr m:val="]"/>
                                  <m:ctrlPr>
                                    <a:rPr lang="en-US" sz="2200" i="1">
                                      <a:solidFill>
                                        <a:srgbClr val="0070C0"/>
                                      </a:solidFill>
                                      <a:latin typeface="Cambria Math"/>
                                    </a:rPr>
                                  </m:ctrlPr>
                                </m:dPr>
                                <m:e>
                                  <m:r>
                                    <a:rPr lang="en-US" sz="2200" i="1">
                                      <a:solidFill>
                                        <a:srgbClr val="0070C0"/>
                                      </a:solidFill>
                                      <a:latin typeface="Cambria Math"/>
                                    </a:rPr>
                                    <m:t>𝑓</m:t>
                                  </m:r>
                                  <m:r>
                                    <a:rPr lang="en-US" sz="2200" i="1">
                                      <a:solidFill>
                                        <a:srgbClr val="0070C0"/>
                                      </a:solidFill>
                                      <a:latin typeface="Cambria Math"/>
                                    </a:rPr>
                                    <m:t>(</m:t>
                                  </m:r>
                                  <m:r>
                                    <a:rPr lang="en-US" sz="2200" i="1">
                                      <a:solidFill>
                                        <a:srgbClr val="0070C0"/>
                                      </a:solidFill>
                                      <a:latin typeface="Cambria Math"/>
                                    </a:rPr>
                                    <m:t>𝑥</m:t>
                                  </m:r>
                                  <m:r>
                                    <a:rPr lang="en-US" sz="2200" i="1">
                                      <a:solidFill>
                                        <a:srgbClr val="0070C0"/>
                                      </a:solidFill>
                                      <a:latin typeface="Cambria Math"/>
                                    </a:rPr>
                                    <m:t>)</m:t>
                                  </m:r>
                                </m:e>
                              </m:d>
                            </m:e>
                            <m:sup>
                              <m:r>
                                <a:rPr lang="en-US" sz="2200" i="1">
                                  <a:solidFill>
                                    <a:srgbClr val="0070C0"/>
                                  </a:solidFill>
                                  <a:latin typeface="Cambria Math"/>
                                </a:rPr>
                                <m:t>2</m:t>
                              </m:r>
                            </m:sup>
                          </m:sSup>
                        </m:e>
                      </m:nary>
                      <m:r>
                        <a:rPr lang="en-US" sz="2200" i="1">
                          <a:solidFill>
                            <a:srgbClr val="0070C0"/>
                          </a:solidFill>
                          <a:latin typeface="Cambria Math"/>
                        </a:rPr>
                        <m:t>𝑑𝑥</m:t>
                      </m:r>
                      <m:r>
                        <a:rPr lang="en-US" sz="2200">
                          <a:solidFill>
                            <a:srgbClr val="0070C0"/>
                          </a:solidFill>
                          <a:latin typeface="Cambria Math"/>
                        </a:rPr>
                        <m:t>.</m:t>
                      </m:r>
                    </m:oMath>
                  </m:oMathPara>
                </a14:m>
                <a:endParaRPr lang="en-US" sz="2200" dirty="0">
                  <a:solidFill>
                    <a:prstClr val="black"/>
                  </a:solidFill>
                </a:endParaRPr>
              </a:p>
              <a:p>
                <a:pPr algn="just"/>
                <a:r>
                  <a:rPr lang="en-US" sz="2200" dirty="0">
                    <a:solidFill>
                      <a:prstClr val="black"/>
                    </a:solidFill>
                  </a:rPr>
                  <a:t>For example, if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represents a voltage waveform applied to a resistor then </a:t>
                </a:r>
                <a14:m>
                  <m:oMath xmlns:m="http://schemas.openxmlformats.org/officeDocument/2006/math">
                    <m:r>
                      <a:rPr lang="en-US" sz="2200" i="1" dirty="0" smtClean="0">
                        <a:solidFill>
                          <a:prstClr val="black"/>
                        </a:solidFill>
                        <a:latin typeface="Cambria Math" panose="02040503050406030204" pitchFamily="18" charset="0"/>
                      </a:rPr>
                      <m:t>𝑃</m:t>
                    </m:r>
                  </m:oMath>
                </a14:m>
                <a:r>
                  <a:rPr lang="en-US" sz="2200" i="1" dirty="0">
                    <a:solidFill>
                      <a:prstClr val="black"/>
                    </a:solidFill>
                  </a:rPr>
                  <a:t> </a:t>
                </a:r>
                <a:r>
                  <a:rPr lang="en-US" sz="2200" dirty="0">
                    <a:solidFill>
                      <a:prstClr val="black"/>
                    </a:solidFill>
                  </a:rPr>
                  <a:t>represents the average power, measured in watts, dissipated by a </a:t>
                </a:r>
                <a14:m>
                  <m:oMath xmlns:m="http://schemas.openxmlformats.org/officeDocument/2006/math">
                    <m:r>
                      <a:rPr lang="en-US" sz="2200" i="1" dirty="0" smtClean="0">
                        <a:solidFill>
                          <a:prstClr val="black"/>
                        </a:solidFill>
                        <a:latin typeface="Cambria Math" panose="02040503050406030204" pitchFamily="18" charset="0"/>
                      </a:rPr>
                      <m:t>1</m:t>
                    </m:r>
                    <m:r>
                      <m:rPr>
                        <m:sty m:val="p"/>
                      </m:rPr>
                      <a:rPr lang="en-US" sz="2200" dirty="0">
                        <a:solidFill>
                          <a:prstClr val="black"/>
                        </a:solidFill>
                        <a:latin typeface="Cambria Math" panose="02040503050406030204" pitchFamily="18" charset="0"/>
                      </a:rPr>
                      <m:t>Ω</m:t>
                    </m:r>
                    <m:r>
                      <a:rPr lang="en-US" sz="2200" i="1" dirty="0">
                        <a:solidFill>
                          <a:prstClr val="black"/>
                        </a:solidFill>
                        <a:latin typeface="Cambria Math" panose="02040503050406030204" pitchFamily="18" charset="0"/>
                      </a:rPr>
                      <m:t> </m:t>
                    </m:r>
                  </m:oMath>
                </a14:m>
                <a:r>
                  <a:rPr lang="en-US" sz="2200" dirty="0">
                    <a:solidFill>
                      <a:prstClr val="black"/>
                    </a:solidFill>
                  </a:rPr>
                  <a:t>resistor. By Parseval’s theorem</a:t>
                </a:r>
              </a:p>
              <a:p>
                <a:pPr algn="just"/>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panose="02040503050406030204" pitchFamily="18" charset="0"/>
                        </a:rPr>
                        <m:t>𝑃</m:t>
                      </m:r>
                      <m:r>
                        <a:rPr lang="en-US" sz="2200" i="1">
                          <a:solidFill>
                            <a:srgbClr val="0070C0"/>
                          </a:solidFill>
                          <a:latin typeface="Cambria Math"/>
                        </a:rPr>
                        <m:t>=</m:t>
                      </m:r>
                      <m:f>
                        <m:fPr>
                          <m:ctrlPr>
                            <a:rPr lang="en-US" sz="2200" i="1">
                              <a:solidFill>
                                <a:srgbClr val="0070C0"/>
                              </a:solidFill>
                              <a:latin typeface="Cambria Math"/>
                            </a:rPr>
                          </m:ctrlPr>
                        </m:fPr>
                        <m:num>
                          <m:sSubSup>
                            <m:sSubSupPr>
                              <m:ctrlPr>
                                <a:rPr lang="en-US" sz="2200" i="1">
                                  <a:solidFill>
                                    <a:srgbClr val="0070C0"/>
                                  </a:solidFill>
                                  <a:latin typeface="Cambria Math"/>
                                </a:rPr>
                              </m:ctrlPr>
                            </m:sSubSupPr>
                            <m:e>
                              <m:r>
                                <a:rPr lang="en-US" sz="2200" i="1">
                                  <a:solidFill>
                                    <a:srgbClr val="0070C0"/>
                                  </a:solidFill>
                                  <a:latin typeface="Cambria Math" panose="02040503050406030204" pitchFamily="18" charset="0"/>
                                </a:rPr>
                                <m:t>𝑎</m:t>
                              </m:r>
                            </m:e>
                            <m:sub>
                              <m:r>
                                <a:rPr lang="en-US" sz="2200" i="1" smtClean="0">
                                  <a:solidFill>
                                    <a:srgbClr val="0070C0"/>
                                  </a:solidFill>
                                  <a:latin typeface="Cambria Math" panose="02040503050406030204" pitchFamily="18" charset="0"/>
                                </a:rPr>
                                <m:t>0</m:t>
                              </m:r>
                            </m:sub>
                            <m:sup>
                              <m:r>
                                <a:rPr lang="en-US" sz="2200" i="1">
                                  <a:solidFill>
                                    <a:srgbClr val="0070C0"/>
                                  </a:solidFill>
                                  <a:latin typeface="Cambria Math"/>
                                </a:rPr>
                                <m:t>2</m:t>
                              </m:r>
                            </m:sup>
                          </m:sSubSup>
                        </m:num>
                        <m:den>
                          <m:r>
                            <a:rPr lang="en-US" sz="2200" i="1">
                              <a:solidFill>
                                <a:srgbClr val="0070C0"/>
                              </a:solidFill>
                              <a:latin typeface="Cambria Math"/>
                            </a:rPr>
                            <m:t>4</m:t>
                          </m:r>
                        </m:den>
                      </m:f>
                      <m:r>
                        <a:rPr lang="en-US" sz="2200" i="1">
                          <a:solidFill>
                            <a:srgbClr val="0070C0"/>
                          </a:solidFill>
                          <a:latin typeface="Cambria Math"/>
                        </a:rPr>
                        <m:t>+</m:t>
                      </m:r>
                      <m:f>
                        <m:fPr>
                          <m:ctrlPr>
                            <a:rPr lang="en-US" sz="2200" i="1">
                              <a:solidFill>
                                <a:srgbClr val="0070C0"/>
                              </a:solidFill>
                              <a:latin typeface="Cambria Math"/>
                            </a:rPr>
                          </m:ctrlPr>
                        </m:fPr>
                        <m:num>
                          <m:r>
                            <a:rPr lang="en-US" sz="2200" i="1" smtClean="0">
                              <a:solidFill>
                                <a:srgbClr val="0070C0"/>
                              </a:solidFill>
                              <a:latin typeface="Cambria Math" panose="02040503050406030204" pitchFamily="18" charset="0"/>
                            </a:rPr>
                            <m:t>1</m:t>
                          </m:r>
                        </m:num>
                        <m:den>
                          <m:r>
                            <a:rPr lang="en-US" sz="2200" i="1">
                              <a:solidFill>
                                <a:srgbClr val="0070C0"/>
                              </a:solidFill>
                              <a:latin typeface="Cambria Math"/>
                            </a:rPr>
                            <m:t>2</m:t>
                          </m:r>
                        </m:den>
                      </m:f>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=1</m:t>
                          </m:r>
                        </m:sub>
                        <m:sup>
                          <m:r>
                            <a:rPr lang="en-US" sz="2200" i="1">
                              <a:solidFill>
                                <a:srgbClr val="0070C0"/>
                              </a:solidFill>
                              <a:latin typeface="Cambria Math"/>
                              <a:ea typeface="Cambria Math"/>
                            </a:rPr>
                            <m:t>∞</m:t>
                          </m:r>
                        </m:sup>
                        <m:e>
                          <m:d>
                            <m:dPr>
                              <m:begChr m:val="["/>
                              <m:endChr m:val="]"/>
                              <m:ctrlPr>
                                <a:rPr lang="en-US" sz="2200" i="1" smtClean="0">
                                  <a:solidFill>
                                    <a:srgbClr val="0070C0"/>
                                  </a:solidFill>
                                  <a:latin typeface="Cambria Math"/>
                                  <a:ea typeface="Cambria Math"/>
                                </a:rPr>
                              </m:ctrlPr>
                            </m:dPr>
                            <m:e>
                              <m:sSubSup>
                                <m:sSubSupPr>
                                  <m:ctrlPr>
                                    <a:rPr lang="en-US" sz="2200" i="1">
                                      <a:solidFill>
                                        <a:srgbClr val="0070C0"/>
                                      </a:solidFill>
                                      <a:latin typeface="Cambria Math"/>
                                    </a:rPr>
                                  </m:ctrlPr>
                                </m:sSubSupPr>
                                <m:e>
                                  <m:r>
                                    <a:rPr lang="en-US" sz="2200" i="1">
                                      <a:solidFill>
                                        <a:srgbClr val="0070C0"/>
                                      </a:solidFill>
                                      <a:latin typeface="Cambria Math" panose="02040503050406030204" pitchFamily="18" charset="0"/>
                                    </a:rPr>
                                    <m:t>𝑎</m:t>
                                  </m:r>
                                </m:e>
                                <m:sub>
                                  <m:r>
                                    <a:rPr lang="en-US" sz="2200" i="1">
                                      <a:solidFill>
                                        <a:srgbClr val="0070C0"/>
                                      </a:solidFill>
                                      <a:latin typeface="Cambria Math" panose="02040503050406030204" pitchFamily="18" charset="0"/>
                                    </a:rPr>
                                    <m:t>𝑘</m:t>
                                  </m:r>
                                </m:sub>
                                <m:sup>
                                  <m:r>
                                    <a:rPr lang="en-US" sz="2200" i="1">
                                      <a:solidFill>
                                        <a:srgbClr val="0070C0"/>
                                      </a:solidFill>
                                      <a:latin typeface="Cambria Math"/>
                                    </a:rPr>
                                    <m:t>2</m:t>
                                  </m:r>
                                </m:sup>
                              </m:sSubSup>
                              <m:r>
                                <a:rPr lang="en-US" sz="2200" i="1">
                                  <a:solidFill>
                                    <a:srgbClr val="0070C0"/>
                                  </a:solidFill>
                                  <a:latin typeface="Cambria Math"/>
                                </a:rPr>
                                <m:t>+</m:t>
                              </m:r>
                              <m:sSubSup>
                                <m:sSubSupPr>
                                  <m:ctrlPr>
                                    <a:rPr lang="en-US" sz="2200" i="1">
                                      <a:solidFill>
                                        <a:srgbClr val="0070C0"/>
                                      </a:solidFill>
                                      <a:latin typeface="Cambria Math"/>
                                    </a:rPr>
                                  </m:ctrlPr>
                                </m:sSubSupPr>
                                <m:e>
                                  <m:r>
                                    <a:rPr lang="en-US" sz="2200" i="1" smtClean="0">
                                      <a:solidFill>
                                        <a:srgbClr val="0070C0"/>
                                      </a:solidFill>
                                      <a:latin typeface="Cambria Math" panose="02040503050406030204" pitchFamily="18" charset="0"/>
                                    </a:rPr>
                                    <m:t>𝑏</m:t>
                                  </m:r>
                                </m:e>
                                <m:sub>
                                  <m:r>
                                    <a:rPr lang="en-US" sz="2200" i="1">
                                      <a:solidFill>
                                        <a:srgbClr val="0070C0"/>
                                      </a:solidFill>
                                      <a:latin typeface="Cambria Math" panose="02040503050406030204" pitchFamily="18" charset="0"/>
                                    </a:rPr>
                                    <m:t>𝑘</m:t>
                                  </m:r>
                                </m:sub>
                                <m:sup>
                                  <m:r>
                                    <a:rPr lang="en-US" sz="2200" i="1">
                                      <a:solidFill>
                                        <a:srgbClr val="0070C0"/>
                                      </a:solidFill>
                                      <a:latin typeface="Cambria Math"/>
                                    </a:rPr>
                                    <m:t>2</m:t>
                                  </m:r>
                                </m:sup>
                              </m:sSubSup>
                            </m:e>
                          </m:d>
                          <m:r>
                            <a:rPr lang="en-US" sz="2200" i="1">
                              <a:solidFill>
                                <a:srgbClr val="0070C0"/>
                              </a:solidFill>
                              <a:latin typeface="Cambria Math"/>
                              <a:ea typeface="Cambria Math"/>
                            </a:rPr>
                            <m:t>.</m:t>
                          </m:r>
                        </m:e>
                      </m:nary>
                    </m:oMath>
                  </m:oMathPara>
                </a14:m>
                <a:endParaRPr lang="en-US" sz="2200" dirty="0">
                  <a:solidFill>
                    <a:prstClr val="black"/>
                  </a:solidFill>
                </a:endParaRPr>
              </a:p>
              <a:p>
                <a:pPr algn="just"/>
                <a:r>
                  <a:rPr lang="en-US" sz="2200" dirty="0">
                    <a:solidFill>
                      <a:prstClr val="black"/>
                    </a:solidFill>
                  </a:rPr>
                  <a:t>Thus, the power of the periodic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is the sum of the power of the individual harmonic components contained in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In terms of the complex Fourier coefficients, Parseval’s theorem gives</a:t>
                </a:r>
              </a:p>
              <a:p>
                <a:pPr algn="just"/>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panose="02040503050406030204" pitchFamily="18" charset="0"/>
                        </a:rPr>
                        <m:t>𝑃</m:t>
                      </m:r>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begChr m:val="|"/>
                                  <m:endChr m:val="|"/>
                                  <m:ctrlPr>
                                    <a:rPr lang="en-US" sz="2200" i="1">
                                      <a:solidFill>
                                        <a:srgbClr val="0070C0"/>
                                      </a:solidFill>
                                      <a:latin typeface="Cambria Math"/>
                                    </a:rPr>
                                  </m:ctrlPr>
                                </m:dPr>
                                <m:e>
                                  <m:sSub>
                                    <m:sSubPr>
                                      <m:ctrlPr>
                                        <a:rPr lang="en-US" sz="2200" i="1">
                                          <a:solidFill>
                                            <a:srgbClr val="0070C0"/>
                                          </a:solidFill>
                                          <a:latin typeface="Cambria Math"/>
                                        </a:rPr>
                                      </m:ctrlPr>
                                    </m:sSubPr>
                                    <m:e>
                                      <m:r>
                                        <a:rPr lang="en-US" sz="2200" i="1">
                                          <a:solidFill>
                                            <a:srgbClr val="0070C0"/>
                                          </a:solidFill>
                                          <a:latin typeface="Cambria Math"/>
                                        </a:rPr>
                                        <m:t>𝑐</m:t>
                                      </m:r>
                                    </m:e>
                                    <m:sub>
                                      <m:r>
                                        <a:rPr lang="en-US" sz="2200" i="1">
                                          <a:solidFill>
                                            <a:srgbClr val="0070C0"/>
                                          </a:solidFill>
                                          <a:latin typeface="Cambria Math"/>
                                        </a:rPr>
                                        <m:t>𝑘</m:t>
                                      </m:r>
                                    </m:sub>
                                  </m:sSub>
                                </m:e>
                              </m:d>
                            </m:e>
                            <m:sup>
                              <m:r>
                                <a:rPr lang="en-US" sz="2200" i="1">
                                  <a:solidFill>
                                    <a:srgbClr val="0070C0"/>
                                  </a:solidFill>
                                  <a:latin typeface="Cambria Math"/>
                                </a:rPr>
                                <m:t>2</m:t>
                              </m:r>
                            </m:sup>
                          </m:sSup>
                          <m:r>
                            <a:rPr lang="en-US" sz="2200" i="1" smtClean="0">
                              <a:solidFill>
                                <a:srgbClr val="0070C0"/>
                              </a:solidFill>
                              <a:latin typeface="Cambria Math" panose="02040503050406030204" pitchFamily="18" charset="0"/>
                            </a:rPr>
                            <m:t>.</m:t>
                          </m:r>
                        </m:e>
                      </m:nary>
                    </m:oMath>
                  </m:oMathPara>
                </a14:m>
                <a:endParaRPr lang="en-US" sz="2200" dirty="0">
                  <a:solidFill>
                    <a:prstClr val="black"/>
                  </a:solidFill>
                </a:endParaRPr>
              </a:p>
              <a:p>
                <a:pPr algn="just"/>
                <a:r>
                  <a:rPr lang="en-US" sz="2200" dirty="0">
                    <a:solidFill>
                      <a:prstClr val="black"/>
                    </a:solidFill>
                  </a:rPr>
                  <a:t>Since the total power of a periodic signal is the sum of the power associated with each of the harmonics of which the signal is composed, it is again useful to consider a spectral representation, and a plot of </a:t>
                </a:r>
                <a14:m>
                  <m:oMath xmlns:m="http://schemas.openxmlformats.org/officeDocument/2006/math">
                    <m:sSup>
                      <m:sSupPr>
                        <m:ctrlPr>
                          <a:rPr lang="en-US" sz="2200" i="1" smtClean="0">
                            <a:solidFill>
                              <a:prstClr val="black"/>
                            </a:solidFill>
                            <a:latin typeface="Cambria Math"/>
                          </a:rPr>
                        </m:ctrlPr>
                      </m:sSupPr>
                      <m:e>
                        <m:d>
                          <m:dPr>
                            <m:begChr m:val="|"/>
                            <m:endChr m:val="|"/>
                            <m:ctrlPr>
                              <a:rPr lang="en-US" sz="2200" i="1">
                                <a:solidFill>
                                  <a:prstClr val="black"/>
                                </a:solidFill>
                                <a:latin typeface="Cambria Math"/>
                              </a:rPr>
                            </m:ctrlPr>
                          </m:dPr>
                          <m:e>
                            <m:sSub>
                              <m:sSubPr>
                                <m:ctrlPr>
                                  <a:rPr lang="en-US" sz="2200" i="1">
                                    <a:solidFill>
                                      <a:prstClr val="black"/>
                                    </a:solidFill>
                                    <a:latin typeface="Cambria Math"/>
                                  </a:rPr>
                                </m:ctrlPr>
                              </m:sSubPr>
                              <m:e>
                                <m:r>
                                  <a:rPr lang="en-US" sz="2200" i="1">
                                    <a:solidFill>
                                      <a:prstClr val="black"/>
                                    </a:solidFill>
                                    <a:latin typeface="Cambria Math"/>
                                  </a:rPr>
                                  <m:t>𝑐</m:t>
                                </m:r>
                              </m:e>
                              <m:sub>
                                <m:r>
                                  <a:rPr lang="en-US" sz="2200" i="1">
                                    <a:solidFill>
                                      <a:prstClr val="black"/>
                                    </a:solidFill>
                                    <a:latin typeface="Cambria Math"/>
                                  </a:rPr>
                                  <m:t>𝑘</m:t>
                                </m:r>
                              </m:sub>
                            </m:sSub>
                          </m:e>
                        </m:d>
                      </m:e>
                      <m:sup>
                        <m:r>
                          <a:rPr lang="en-US" sz="2200" i="1">
                            <a:solidFill>
                              <a:prstClr val="black"/>
                            </a:solidFill>
                            <a:latin typeface="Cambria Math"/>
                          </a:rPr>
                          <m:t>2</m:t>
                        </m:r>
                      </m:sup>
                    </m:sSup>
                    <m:r>
                      <a:rPr lang="en-US" sz="2200" i="1">
                        <a:solidFill>
                          <a:prstClr val="black"/>
                        </a:solidFill>
                        <a:latin typeface="Cambria Math" panose="02040503050406030204" pitchFamily="18" charset="0"/>
                      </a:rPr>
                      <m:t> </m:t>
                    </m:r>
                  </m:oMath>
                </a14:m>
                <a:r>
                  <a:rPr lang="en-US" sz="2200" dirty="0">
                    <a:solidFill>
                      <a:prstClr val="black"/>
                    </a:solidFill>
                  </a:rPr>
                  <a:t>against angular frequency </a:t>
                </a:r>
                <a14:m>
                  <m:oMath xmlns:m="http://schemas.openxmlformats.org/officeDocument/2006/math">
                    <m:sSub>
                      <m:sSubPr>
                        <m:ctrlPr>
                          <a:rPr lang="en-US" sz="2200" i="1" dirty="0" smtClean="0">
                            <a:solidFill>
                              <a:prstClr val="black"/>
                            </a:solidFill>
                            <a:latin typeface="Cambria Math"/>
                          </a:rPr>
                        </m:ctrlPr>
                      </m:sSubPr>
                      <m:e>
                        <m:r>
                          <a:rPr lang="en-US" sz="2200" i="1" dirty="0">
                            <a:solidFill>
                              <a:prstClr val="black"/>
                            </a:solidFill>
                            <a:latin typeface="Cambria Math" panose="02040503050406030204" pitchFamily="18" charset="0"/>
                          </a:rPr>
                          <m:t>𝜔</m:t>
                        </m:r>
                      </m:e>
                      <m:sub>
                        <m:r>
                          <a:rPr lang="en-US" sz="2200" i="1" dirty="0" smtClean="0">
                            <a:solidFill>
                              <a:prstClr val="black"/>
                            </a:solidFill>
                            <a:latin typeface="Cambria Math" panose="02040503050406030204" pitchFamily="18" charset="0"/>
                          </a:rPr>
                          <m:t>𝑘</m:t>
                        </m:r>
                      </m:sub>
                    </m:sSub>
                  </m:oMath>
                </a14:m>
                <a:r>
                  <a:rPr lang="en-US" sz="2200" i="1" dirty="0">
                    <a:solidFill>
                      <a:prstClr val="black"/>
                    </a:solidFill>
                  </a:rPr>
                  <a:t> </a:t>
                </a:r>
                <a:r>
                  <a:rPr lang="en-US" sz="2200" dirty="0">
                    <a:solidFill>
                      <a:prstClr val="black"/>
                    </a:solidFill>
                  </a:rPr>
                  <a:t>is called the </a:t>
                </a:r>
                <a:r>
                  <a:rPr lang="en-US" sz="2200" b="1" dirty="0">
                    <a:solidFill>
                      <a:prstClr val="black"/>
                    </a:solidFill>
                  </a:rPr>
                  <a:t>power spectrum </a:t>
                </a:r>
                <a:r>
                  <a:rPr lang="en-US" sz="2200" dirty="0">
                    <a:solidFill>
                      <a:prstClr val="black"/>
                    </a:solidFill>
                  </a:rPr>
                  <a:t>of the function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dirty="0">
                    <a:solidFill>
                      <a:prstClr val="black"/>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173863" y="593567"/>
                <a:ext cx="11889349" cy="6047746"/>
              </a:xfrm>
              <a:prstGeom prst="rect">
                <a:avLst/>
              </a:prstGeom>
              <a:blipFill rotWithShape="1">
                <a:blip r:embed="rId2"/>
                <a:stretch>
                  <a:fillRect l="-667" t="-605" r="-667" b="-110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9429840" y="1000080"/>
              <a:ext cx="2667240" cy="4524840"/>
            </p14:xfrm>
          </p:contentPart>
        </mc:Choice>
        <mc:Fallback xmlns="">
          <p:pic>
            <p:nvPicPr>
              <p:cNvPr id="2" name="Ink 1"/>
              <p:cNvPicPr/>
              <p:nvPr/>
            </p:nvPicPr>
            <p:blipFill>
              <a:blip r:embed="rId4"/>
              <a:stretch>
                <a:fillRect/>
              </a:stretch>
            </p:blipFill>
            <p:spPr>
              <a:xfrm>
                <a:off x="9420480" y="990720"/>
                <a:ext cx="2685960" cy="4543560"/>
              </a:xfrm>
              <a:prstGeom prst="rect">
                <a:avLst/>
              </a:prstGeom>
            </p:spPr>
          </p:pic>
        </mc:Fallback>
      </mc:AlternateContent>
    </p:spTree>
    <p:extLst>
      <p:ext uri="{BB962C8B-B14F-4D97-AF65-F5344CB8AC3E}">
        <p14:creationId xmlns:p14="http://schemas.microsoft.com/office/powerpoint/2010/main" val="3420772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2" name="TextBox 3"/>
              <p:cNvSpPr txBox="1">
                <a:spLocks noChangeArrowheads="1"/>
              </p:cNvSpPr>
              <p:nvPr/>
            </p:nvSpPr>
            <p:spPr bwMode="auto">
              <a:xfrm>
                <a:off x="296215" y="738925"/>
                <a:ext cx="11668258" cy="13157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cs typeface="Angsana New" pitchFamily="18" charset="-34"/>
                  </a:defRPr>
                </a:lvl1pPr>
                <a:lvl2pPr marL="742950" indent="-285750" eaLnBrk="0" hangingPunct="0">
                  <a:defRPr sz="2800">
                    <a:solidFill>
                      <a:schemeClr val="tx1"/>
                    </a:solidFill>
                    <a:latin typeface="Arial" charset="0"/>
                    <a:cs typeface="Angsana New" pitchFamily="18" charset="-34"/>
                  </a:defRPr>
                </a:lvl2pPr>
                <a:lvl3pPr marL="1143000" indent="-228600" eaLnBrk="0" hangingPunct="0">
                  <a:defRPr sz="2800">
                    <a:solidFill>
                      <a:schemeClr val="tx1"/>
                    </a:solidFill>
                    <a:latin typeface="Arial" charset="0"/>
                    <a:cs typeface="Angsana New" pitchFamily="18" charset="-34"/>
                  </a:defRPr>
                </a:lvl3pPr>
                <a:lvl4pPr marL="1600200" indent="-228600" eaLnBrk="0" hangingPunct="0">
                  <a:defRPr sz="2800">
                    <a:solidFill>
                      <a:schemeClr val="tx1"/>
                    </a:solidFill>
                    <a:latin typeface="Arial" charset="0"/>
                    <a:cs typeface="Angsana New" pitchFamily="18" charset="-34"/>
                  </a:defRPr>
                </a:lvl4pPr>
                <a:lvl5pPr marL="2057400" indent="-228600" eaLnBrk="0" hangingPunct="0">
                  <a:defRPr sz="2800">
                    <a:solidFill>
                      <a:schemeClr val="tx1"/>
                    </a:solidFill>
                    <a:latin typeface="Arial" charset="0"/>
                    <a:cs typeface="Angsana New" pitchFamily="18" charset="-34"/>
                  </a:defRPr>
                </a:lvl5pPr>
                <a:lvl6pPr marL="2514600" indent="-228600" eaLnBrk="0" fontAlgn="base" hangingPunct="0">
                  <a:spcBef>
                    <a:spcPct val="0"/>
                  </a:spcBef>
                  <a:spcAft>
                    <a:spcPct val="0"/>
                  </a:spcAft>
                  <a:defRPr sz="2800">
                    <a:solidFill>
                      <a:schemeClr val="tx1"/>
                    </a:solidFill>
                    <a:latin typeface="Arial" charset="0"/>
                    <a:cs typeface="Angsana New" pitchFamily="18" charset="-34"/>
                  </a:defRPr>
                </a:lvl6pPr>
                <a:lvl7pPr marL="2971800" indent="-228600" eaLnBrk="0" fontAlgn="base" hangingPunct="0">
                  <a:spcBef>
                    <a:spcPct val="0"/>
                  </a:spcBef>
                  <a:spcAft>
                    <a:spcPct val="0"/>
                  </a:spcAft>
                  <a:defRPr sz="2800">
                    <a:solidFill>
                      <a:schemeClr val="tx1"/>
                    </a:solidFill>
                    <a:latin typeface="Arial" charset="0"/>
                    <a:cs typeface="Angsana New" pitchFamily="18" charset="-34"/>
                  </a:defRPr>
                </a:lvl7pPr>
                <a:lvl8pPr marL="3429000" indent="-228600" eaLnBrk="0" fontAlgn="base" hangingPunct="0">
                  <a:spcBef>
                    <a:spcPct val="0"/>
                  </a:spcBef>
                  <a:spcAft>
                    <a:spcPct val="0"/>
                  </a:spcAft>
                  <a:defRPr sz="2800">
                    <a:solidFill>
                      <a:schemeClr val="tx1"/>
                    </a:solidFill>
                    <a:latin typeface="Arial" charset="0"/>
                    <a:cs typeface="Angsana New" pitchFamily="18" charset="-34"/>
                  </a:defRPr>
                </a:lvl8pPr>
                <a:lvl9pPr marL="3886200" indent="-228600" eaLnBrk="0" fontAlgn="base" hangingPunct="0">
                  <a:spcBef>
                    <a:spcPct val="0"/>
                  </a:spcBef>
                  <a:spcAft>
                    <a:spcPct val="0"/>
                  </a:spcAft>
                  <a:defRPr sz="2800">
                    <a:solidFill>
                      <a:schemeClr val="tx1"/>
                    </a:solidFill>
                    <a:latin typeface="Arial" charset="0"/>
                    <a:cs typeface="Angsana New" pitchFamily="18" charset="-34"/>
                  </a:defRPr>
                </a:lvl9pPr>
              </a:lstStyle>
              <a:p>
                <a:r>
                  <a:rPr lang="en-US" sz="2200" dirty="0" smtClean="0">
                    <a:latin typeface="+mn-lt"/>
                  </a:rPr>
                  <a:t>Let us consider various functions  </a:t>
                </a:r>
                <a14:m>
                  <m:oMath xmlns:m="http://schemas.openxmlformats.org/officeDocument/2006/math">
                    <m:r>
                      <a:rPr lang="en-US" sz="2200" b="0" i="1" smtClean="0">
                        <a:latin typeface="Cambria Math"/>
                      </a:rPr>
                      <m:t>𝑓</m:t>
                    </m:r>
                    <m:r>
                      <a:rPr lang="en-US" sz="2200" b="0" i="1" smtClean="0">
                        <a:latin typeface="Cambria Math"/>
                      </a:rPr>
                      <m:t>(</m:t>
                    </m:r>
                    <m:r>
                      <a:rPr lang="en-US" sz="2200" b="0" i="1" smtClean="0">
                        <a:latin typeface="Cambria Math"/>
                      </a:rPr>
                      <m:t>𝑥</m:t>
                    </m:r>
                    <m:r>
                      <a:rPr lang="en-US" sz="2200" b="0" i="1" smtClean="0">
                        <a:latin typeface="Cambria Math"/>
                      </a:rPr>
                      <m:t>)</m:t>
                    </m:r>
                  </m:oMath>
                </a14:m>
                <a:r>
                  <a:rPr lang="en-US" sz="2200" dirty="0" smtClean="0">
                    <a:latin typeface="+mn-lt"/>
                  </a:rPr>
                  <a:t> of </a:t>
                </a:r>
                <a:r>
                  <a:rPr lang="en-US" sz="2200" dirty="0">
                    <a:latin typeface="+mn-lt"/>
                  </a:rPr>
                  <a:t>period</a:t>
                </a:r>
                <a:r>
                  <a:rPr lang="en-US" sz="2200" i="1" dirty="0">
                    <a:latin typeface="+mn-lt"/>
                  </a:rPr>
                  <a:t> </a:t>
                </a:r>
                <a14:m>
                  <m:oMath xmlns:m="http://schemas.openxmlformats.org/officeDocument/2006/math">
                    <m:r>
                      <a:rPr lang="en-US" sz="2200" b="0" i="1" smtClean="0">
                        <a:latin typeface="Cambria Math"/>
                      </a:rPr>
                      <m:t>2</m:t>
                    </m:r>
                    <m:r>
                      <a:rPr lang="en-US" sz="2200" b="0" i="1" smtClean="0">
                        <a:latin typeface="Cambria Math"/>
                        <a:ea typeface="Cambria Math"/>
                      </a:rPr>
                      <m:t>𝜋</m:t>
                    </m:r>
                  </m:oMath>
                </a14:m>
                <a:r>
                  <a:rPr lang="en-US" sz="2200" dirty="0" smtClean="0">
                    <a:latin typeface="+mn-lt"/>
                  </a:rPr>
                  <a:t>: </a:t>
                </a:r>
              </a:p>
              <a:p>
                <a:endParaRPr lang="en-US" sz="300" b="0" i="1" dirty="0" smtClean="0">
                  <a:solidFill>
                    <a:srgbClr val="0070C0"/>
                  </a:solidFill>
                  <a:latin typeface="+mn-lt"/>
                </a:endParaRPr>
              </a:p>
              <a:p>
                <a:pPr/>
                <a14:m>
                  <m:oMathPara xmlns:m="http://schemas.openxmlformats.org/officeDocument/2006/math">
                    <m:oMathParaPr>
                      <m:jc m:val="centerGroup"/>
                    </m:oMathParaPr>
                    <m:oMath xmlns:m="http://schemas.openxmlformats.org/officeDocument/2006/math">
                      <m:r>
                        <a:rPr lang="en-US" sz="2200" b="0" i="1" smtClean="0">
                          <a:solidFill>
                            <a:srgbClr val="0070C0"/>
                          </a:solidFill>
                          <a:latin typeface="Cambria Math"/>
                        </a:rPr>
                        <m:t>1, </m:t>
                      </m:r>
                      <m:func>
                        <m:funcPr>
                          <m:ctrlPr>
                            <a:rPr lang="en-US" sz="2200" b="0" i="1" smtClean="0">
                              <a:solidFill>
                                <a:srgbClr val="0070C0"/>
                              </a:solidFill>
                              <a:latin typeface="Cambria Math"/>
                            </a:rPr>
                          </m:ctrlPr>
                        </m:funcPr>
                        <m:fName>
                          <m:r>
                            <m:rPr>
                              <m:sty m:val="p"/>
                            </m:rPr>
                            <a:rPr lang="en-US" sz="2200" b="0" i="0" smtClean="0">
                              <a:solidFill>
                                <a:srgbClr val="0070C0"/>
                              </a:solidFill>
                              <a:latin typeface="Cambria Math"/>
                            </a:rPr>
                            <m:t>cos</m:t>
                          </m:r>
                        </m:fName>
                        <m:e>
                          <m:r>
                            <a:rPr lang="en-US" sz="2200" b="0" i="1" smtClean="0">
                              <a:solidFill>
                                <a:srgbClr val="0070C0"/>
                              </a:solidFill>
                              <a:latin typeface="Cambria Math"/>
                            </a:rPr>
                            <m:t>𝑥</m:t>
                          </m:r>
                        </m:e>
                      </m:func>
                      <m:r>
                        <a:rPr lang="en-US" sz="2200" b="0" i="1" smtClean="0">
                          <a:solidFill>
                            <a:srgbClr val="0070C0"/>
                          </a:solidFill>
                          <a:latin typeface="Cambria Math"/>
                        </a:rPr>
                        <m:t>, </m:t>
                      </m:r>
                      <m:func>
                        <m:funcPr>
                          <m:ctrlPr>
                            <a:rPr lang="en-US" sz="2200" b="0" i="1" smtClean="0">
                              <a:solidFill>
                                <a:srgbClr val="0070C0"/>
                              </a:solidFill>
                              <a:latin typeface="Cambria Math"/>
                            </a:rPr>
                          </m:ctrlPr>
                        </m:funcPr>
                        <m:fName>
                          <m:r>
                            <m:rPr>
                              <m:sty m:val="p"/>
                            </m:rPr>
                            <a:rPr lang="en-US" sz="2200" b="0" i="0" smtClean="0">
                              <a:solidFill>
                                <a:srgbClr val="0070C0"/>
                              </a:solidFill>
                              <a:latin typeface="Cambria Math"/>
                            </a:rPr>
                            <m:t>cos</m:t>
                          </m:r>
                        </m:fName>
                        <m:e>
                          <m:r>
                            <a:rPr lang="en-US" sz="2200" b="0" i="1" smtClean="0">
                              <a:solidFill>
                                <a:srgbClr val="0070C0"/>
                              </a:solidFill>
                              <a:latin typeface="Cambria Math"/>
                            </a:rPr>
                            <m:t>2</m:t>
                          </m:r>
                          <m:r>
                            <a:rPr lang="en-US" sz="2200" b="0" i="1" smtClean="0">
                              <a:solidFill>
                                <a:srgbClr val="0070C0"/>
                              </a:solidFill>
                              <a:latin typeface="Cambria Math"/>
                            </a:rPr>
                            <m:t>𝑥</m:t>
                          </m:r>
                        </m:e>
                      </m:func>
                      <m:r>
                        <a:rPr lang="en-US" sz="2200" b="0" i="1" smtClean="0">
                          <a:solidFill>
                            <a:srgbClr val="0070C0"/>
                          </a:solidFill>
                          <a:latin typeface="Cambria Math"/>
                        </a:rPr>
                        <m:t>,…, </m:t>
                      </m:r>
                      <m:func>
                        <m:funcPr>
                          <m:ctrlPr>
                            <a:rPr lang="en-US" sz="2200" b="0" i="1" smtClean="0">
                              <a:solidFill>
                                <a:srgbClr val="0070C0"/>
                              </a:solidFill>
                              <a:latin typeface="Cambria Math"/>
                            </a:rPr>
                          </m:ctrlPr>
                        </m:funcPr>
                        <m:fName>
                          <m:r>
                            <m:rPr>
                              <m:sty m:val="p"/>
                            </m:rPr>
                            <a:rPr lang="en-US" sz="2200" b="0" i="0" smtClean="0">
                              <a:solidFill>
                                <a:srgbClr val="0070C0"/>
                              </a:solidFill>
                              <a:latin typeface="Cambria Math"/>
                            </a:rPr>
                            <m:t>cos</m:t>
                          </m:r>
                        </m:fName>
                        <m:e>
                          <m:r>
                            <a:rPr lang="en-US" sz="2200" b="0" i="1" smtClean="0">
                              <a:solidFill>
                                <a:srgbClr val="0070C0"/>
                              </a:solidFill>
                              <a:latin typeface="Cambria Math"/>
                            </a:rPr>
                            <m:t>𝑘𝑥</m:t>
                          </m:r>
                        </m:e>
                      </m:func>
                      <m:r>
                        <a:rPr lang="en-US" sz="2200" b="0" i="1" smtClean="0">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i="1">
                              <a:solidFill>
                                <a:srgbClr val="0070C0"/>
                              </a:solidFill>
                              <a:latin typeface="Cambria Math"/>
                            </a:rPr>
                            <m:t>𝑥</m:t>
                          </m:r>
                        </m:e>
                      </m:func>
                      <m:r>
                        <a:rPr lang="en-US" sz="2200" i="1">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i="1">
                              <a:solidFill>
                                <a:srgbClr val="0070C0"/>
                              </a:solidFill>
                              <a:latin typeface="Cambria Math"/>
                            </a:rPr>
                            <m:t>2</m:t>
                          </m:r>
                          <m:r>
                            <a:rPr lang="en-US" sz="2200" i="1">
                              <a:solidFill>
                                <a:srgbClr val="0070C0"/>
                              </a:solidFill>
                              <a:latin typeface="Cambria Math"/>
                            </a:rPr>
                            <m:t>𝑥</m:t>
                          </m:r>
                        </m:e>
                      </m:func>
                      <m:r>
                        <a:rPr lang="en-US" sz="2200" i="1">
                          <a:solidFill>
                            <a:srgbClr val="0070C0"/>
                          </a:solidFill>
                          <a:latin typeface="Cambria Math"/>
                        </a:rPr>
                        <m:t>,…</m:t>
                      </m:r>
                      <m:r>
                        <a:rPr lang="en-US" sz="2200" b="0" i="1" smtClean="0">
                          <a:solidFill>
                            <a:srgbClr val="0070C0"/>
                          </a:solidFill>
                          <a:latin typeface="Cambria Math"/>
                        </a:rPr>
                        <m:t>,</m:t>
                      </m:r>
                      <m:func>
                        <m:funcPr>
                          <m:ctrlPr>
                            <a:rPr lang="en-US" sz="2200" i="1">
                              <a:solidFill>
                                <a:srgbClr val="0070C0"/>
                              </a:solidFill>
                              <a:latin typeface="Cambria Math"/>
                            </a:rPr>
                          </m:ctrlPr>
                        </m:funcPr>
                        <m:fName>
                          <m:r>
                            <m:rPr>
                              <m:sty m:val="p"/>
                            </m:rPr>
                            <a:rPr lang="en-US" sz="2200">
                              <a:solidFill>
                                <a:srgbClr val="0070C0"/>
                              </a:solidFill>
                              <a:latin typeface="Cambria Math"/>
                            </a:rPr>
                            <m:t>sin</m:t>
                          </m:r>
                        </m:fName>
                        <m:e>
                          <m:r>
                            <a:rPr lang="en-US" sz="2200" b="0" i="1" smtClean="0">
                              <a:solidFill>
                                <a:srgbClr val="0070C0"/>
                              </a:solidFill>
                              <a:latin typeface="Cambria Math"/>
                            </a:rPr>
                            <m:t>𝑘</m:t>
                          </m:r>
                          <m:r>
                            <a:rPr lang="en-US" sz="2200" i="1">
                              <a:solidFill>
                                <a:srgbClr val="0070C0"/>
                              </a:solidFill>
                              <a:latin typeface="Cambria Math"/>
                            </a:rPr>
                            <m:t>𝑥</m:t>
                          </m:r>
                        </m:e>
                      </m:func>
                      <m:r>
                        <a:rPr lang="en-US" sz="2200" i="1">
                          <a:solidFill>
                            <a:srgbClr val="0070C0"/>
                          </a:solidFill>
                          <a:latin typeface="Cambria Math"/>
                        </a:rPr>
                        <m:t>,</m:t>
                      </m:r>
                      <m:r>
                        <a:rPr lang="en-US" sz="2200" b="0" i="1" smtClean="0">
                          <a:solidFill>
                            <a:srgbClr val="0070C0"/>
                          </a:solidFill>
                          <a:latin typeface="Cambria Math"/>
                        </a:rPr>
                        <m:t>…</m:t>
                      </m:r>
                    </m:oMath>
                  </m:oMathPara>
                </a14:m>
                <a:endParaRPr lang="en-US" sz="2200" dirty="0">
                  <a:solidFill>
                    <a:srgbClr val="0070C0"/>
                  </a:solidFill>
                  <a:latin typeface="+mn-lt"/>
                </a:endParaRPr>
              </a:p>
              <a:p>
                <a:endParaRPr lang="en-US" sz="900" dirty="0" smtClean="0">
                  <a:latin typeface="+mn-lt"/>
                </a:endParaRPr>
              </a:p>
              <a:p>
                <a:r>
                  <a:rPr lang="en-US" sz="2200" dirty="0" smtClean="0">
                    <a:latin typeface="+mn-lt"/>
                  </a:rPr>
                  <a:t>All of these </a:t>
                </a:r>
                <a:r>
                  <a:rPr lang="en-US" sz="2200" dirty="0">
                    <a:latin typeface="+mn-lt"/>
                  </a:rPr>
                  <a:t>functions have the </a:t>
                </a:r>
                <a:r>
                  <a:rPr lang="en-US" sz="2200" dirty="0" smtClean="0">
                    <a:latin typeface="+mn-lt"/>
                  </a:rPr>
                  <a:t>period </a:t>
                </a:r>
                <a14:m>
                  <m:oMath xmlns:m="http://schemas.openxmlformats.org/officeDocument/2006/math">
                    <m:r>
                      <a:rPr lang="en-US" sz="2200" b="0" i="1" smtClean="0">
                        <a:latin typeface="Cambria Math"/>
                      </a:rPr>
                      <m:t>2</m:t>
                    </m:r>
                    <m:r>
                      <a:rPr lang="en-US" sz="2200" b="0" i="1" smtClean="0">
                        <a:latin typeface="Cambria Math"/>
                        <a:ea typeface="Cambria Math"/>
                      </a:rPr>
                      <m:t>𝜋</m:t>
                    </m:r>
                    <m:r>
                      <a:rPr lang="en-US" sz="2200" b="0" i="1" smtClean="0">
                        <a:latin typeface="Cambria Math"/>
                        <a:ea typeface="Cambria Math"/>
                      </a:rPr>
                      <m:t>.</m:t>
                    </m:r>
                  </m:oMath>
                </a14:m>
                <a:r>
                  <a:rPr lang="en-US" sz="2200" dirty="0" smtClean="0">
                    <a:latin typeface="+mn-lt"/>
                  </a:rPr>
                  <a:t> They </a:t>
                </a:r>
                <a:r>
                  <a:rPr lang="en-US" sz="2200" dirty="0">
                    <a:latin typeface="+mn-lt"/>
                  </a:rPr>
                  <a:t>form the so-called trigonometric system</a:t>
                </a:r>
                <a:r>
                  <a:rPr lang="en-US" sz="2200" dirty="0" smtClean="0">
                    <a:latin typeface="+mn-lt"/>
                  </a:rPr>
                  <a:t>. </a:t>
                </a:r>
                <a:endParaRPr lang="th-TH" sz="2200" dirty="0">
                  <a:solidFill>
                    <a:srgbClr val="0070C0"/>
                  </a:solidFill>
                  <a:latin typeface="+mn-lt"/>
                  <a:cs typeface="Cordia New" pitchFamily="34" charset="-34"/>
                </a:endParaRPr>
              </a:p>
            </p:txBody>
          </p:sp>
        </mc:Choice>
        <mc:Fallback xmlns="">
          <p:sp>
            <p:nvSpPr>
              <p:cNvPr id="5122" name="TextBox 3"/>
              <p:cNvSpPr txBox="1">
                <a:spLocks noRot="1" noChangeAspect="1" noMove="1" noResize="1" noEditPoints="1" noAdjustHandles="1" noChangeArrowheads="1" noChangeShapeType="1" noTextEdit="1"/>
              </p:cNvSpPr>
              <p:nvPr/>
            </p:nvSpPr>
            <p:spPr bwMode="auto">
              <a:xfrm>
                <a:off x="296215" y="738925"/>
                <a:ext cx="11668258" cy="1315745"/>
              </a:xfrm>
              <a:prstGeom prst="rect">
                <a:avLst/>
              </a:prstGeom>
              <a:blipFill rotWithShape="1">
                <a:blip r:embed="rId2"/>
                <a:stretch>
                  <a:fillRect l="-679" t="-2778" b="-4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3" name="Title 2"/>
          <p:cNvSpPr txBox="1">
            <a:spLocks/>
          </p:cNvSpPr>
          <p:nvPr/>
        </p:nvSpPr>
        <p:spPr>
          <a:xfrm>
            <a:off x="296214" y="172255"/>
            <a:ext cx="10515600"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latin typeface="+mn-lt"/>
              </a:rPr>
              <a:t>Fundamental Modes</a:t>
            </a: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436331" y="2054670"/>
            <a:ext cx="9079456" cy="3599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1590616" y="5822338"/>
                <a:ext cx="9079456" cy="646331"/>
              </a:xfrm>
              <a:prstGeom prst="rect">
                <a:avLst/>
              </a:prstGeom>
            </p:spPr>
            <p:txBody>
              <a:bodyPr wrap="square">
                <a:spAutoFit/>
              </a:bodyPr>
              <a:lstStyle/>
              <a:p>
                <a:r>
                  <a:rPr lang="en-US" dirty="0"/>
                  <a:t>Cosine and sine functions having the period </a:t>
                </a:r>
                <a14:m>
                  <m:oMath xmlns:m="http://schemas.openxmlformats.org/officeDocument/2006/math">
                    <m:r>
                      <a:rPr lang="en-US" i="1">
                        <a:latin typeface="Cambria Math"/>
                      </a:rPr>
                      <m:t>2</m:t>
                    </m:r>
                    <m:r>
                      <a:rPr lang="en-US" i="1">
                        <a:latin typeface="Cambria Math"/>
                        <a:ea typeface="Cambria Math"/>
                      </a:rPr>
                      <m:t>𝜋</m:t>
                    </m:r>
                  </m:oMath>
                </a14:m>
                <a:r>
                  <a:rPr lang="en-US" dirty="0"/>
                  <a:t> (the first few members of </a:t>
                </a:r>
                <a:r>
                  <a:rPr lang="en-US" dirty="0" smtClean="0"/>
                  <a:t>the trigonometric system, </a:t>
                </a:r>
                <a:r>
                  <a:rPr lang="en-US" dirty="0"/>
                  <a:t>except for the constant </a:t>
                </a:r>
                <a:r>
                  <a:rPr lang="en-US" dirty="0" smtClean="0"/>
                  <a:t>1.</a:t>
                </a:r>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1590616" y="5822338"/>
                <a:ext cx="9079456" cy="646331"/>
              </a:xfrm>
              <a:prstGeom prst="rect">
                <a:avLst/>
              </a:prstGeom>
              <a:blipFill rotWithShape="1">
                <a:blip r:embed="rId5"/>
                <a:stretch>
                  <a:fillRect l="-604" t="-4717" b="-14151"/>
                </a:stretch>
              </a:blipFill>
            </p:spPr>
            <p:txBody>
              <a:bodyPr/>
              <a:lstStyle/>
              <a:p>
                <a:r>
                  <a:rPr lang="en-US">
                    <a:noFill/>
                  </a:rPr>
                  <a:t> </a:t>
                </a:r>
              </a:p>
            </p:txBody>
          </p:sp>
        </mc:Fallback>
      </mc:AlternateContent>
    </p:spTree>
    <p:extLst>
      <p:ext uri="{BB962C8B-B14F-4D97-AF65-F5344CB8AC3E}">
        <p14:creationId xmlns:p14="http://schemas.microsoft.com/office/powerpoint/2010/main" val="11213292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19200" y="28440"/>
              <a:ext cx="11030400" cy="6658200"/>
            </p14:xfrm>
          </p:contentPart>
        </mc:Choice>
        <mc:Fallback xmlns="">
          <p:pic>
            <p:nvPicPr>
              <p:cNvPr id="2" name="Ink 1"/>
              <p:cNvPicPr/>
              <p:nvPr/>
            </p:nvPicPr>
            <p:blipFill>
              <a:blip r:embed="rId3"/>
              <a:stretch>
                <a:fillRect/>
              </a:stretch>
            </p:blipFill>
            <p:spPr>
              <a:xfrm>
                <a:off x="609840" y="19080"/>
                <a:ext cx="11049120" cy="6676920"/>
              </a:xfrm>
              <a:prstGeom prst="rect">
                <a:avLst/>
              </a:prstGeom>
            </p:spPr>
          </p:pic>
        </mc:Fallback>
      </mc:AlternateContent>
    </p:spTree>
    <p:extLst>
      <p:ext uri="{BB962C8B-B14F-4D97-AF65-F5344CB8AC3E}">
        <p14:creationId xmlns:p14="http://schemas.microsoft.com/office/powerpoint/2010/main" val="1932049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74772"/>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70C0"/>
                </a:solidFill>
                <a:latin typeface="Calibri"/>
              </a:rPr>
              <a:t>Practice Problems: </a:t>
            </a:r>
          </a:p>
        </p:txBody>
      </p:sp>
      <mc:AlternateContent xmlns:mc="http://schemas.openxmlformats.org/markup-compatibility/2006" xmlns:a14="http://schemas.microsoft.com/office/drawing/2010/main">
        <mc:Choice Requires="a14">
          <p:sp>
            <p:nvSpPr>
              <p:cNvPr id="6" name="Rectangle 5"/>
              <p:cNvSpPr/>
              <p:nvPr/>
            </p:nvSpPr>
            <p:spPr>
              <a:xfrm>
                <a:off x="173863" y="500914"/>
                <a:ext cx="11889349" cy="1803058"/>
              </a:xfrm>
              <a:prstGeom prst="rect">
                <a:avLst/>
              </a:prstGeom>
            </p:spPr>
            <p:txBody>
              <a:bodyPr wrap="square">
                <a:spAutoFit/>
              </a:bodyPr>
              <a:lstStyle/>
              <a:p>
                <a:pPr algn="just"/>
                <a:endParaRPr lang="en-US" sz="1050" dirty="0" smtClean="0">
                  <a:solidFill>
                    <a:prstClr val="black"/>
                  </a:solidFill>
                </a:endParaRPr>
              </a:p>
              <a:p>
                <a:pPr marL="457200" indent="-457200" algn="just">
                  <a:buFont typeface="+mj-lt"/>
                  <a:buAutoNum type="arabicPeriod" startAt="5"/>
                </a:pPr>
                <a:r>
                  <a:rPr lang="en-US" sz="2100" dirty="0" smtClean="0">
                    <a:solidFill>
                      <a:prstClr val="black"/>
                    </a:solidFill>
                  </a:rPr>
                  <a:t>A </a:t>
                </a:r>
                <a:r>
                  <a:rPr lang="en-US" sz="2100" dirty="0">
                    <a:solidFill>
                      <a:prstClr val="black"/>
                    </a:solidFill>
                  </a:rPr>
                  <a:t>periodic voltage </a:t>
                </a:r>
                <a14:m>
                  <m:oMath xmlns:m="http://schemas.openxmlformats.org/officeDocument/2006/math">
                    <m:r>
                      <a:rPr lang="en-US" sz="2100" i="1" dirty="0" smtClean="0">
                        <a:solidFill>
                          <a:prstClr val="black"/>
                        </a:solidFill>
                        <a:latin typeface="Cambria Math"/>
                      </a:rPr>
                      <m:t>𝑣</m:t>
                    </m:r>
                    <m:r>
                      <a:rPr lang="en-US" sz="2100" i="1" dirty="0" smtClean="0">
                        <a:solidFill>
                          <a:prstClr val="black"/>
                        </a:solidFill>
                        <a:latin typeface="Cambria Math"/>
                      </a:rPr>
                      <m:t>(</m:t>
                    </m:r>
                    <m:r>
                      <a:rPr lang="en-US" sz="2100" i="1" dirty="0" smtClean="0">
                        <a:solidFill>
                          <a:prstClr val="black"/>
                        </a:solidFill>
                        <a:latin typeface="Cambria Math"/>
                      </a:rPr>
                      <m:t>𝑡</m:t>
                    </m:r>
                    <m:r>
                      <a:rPr lang="en-US" sz="2100" i="1" dirty="0" smtClean="0">
                        <a:solidFill>
                          <a:prstClr val="black"/>
                        </a:solidFill>
                        <a:latin typeface="Cambria Math"/>
                      </a:rPr>
                      <m:t>)</m:t>
                    </m:r>
                  </m:oMath>
                </a14:m>
                <a:r>
                  <a:rPr lang="en-US" sz="2100" dirty="0">
                    <a:solidFill>
                      <a:prstClr val="black"/>
                    </a:solidFill>
                  </a:rPr>
                  <a:t> (in </a:t>
                </a:r>
                <a:r>
                  <a:rPr lang="en-US" sz="2100" dirty="0" smtClean="0">
                    <a:solidFill>
                      <a:prstClr val="black"/>
                    </a:solidFill>
                  </a:rPr>
                  <a:t>volts) </a:t>
                </a:r>
                <a:r>
                  <a:rPr lang="en-US" sz="2100" dirty="0">
                    <a:solidFill>
                      <a:prstClr val="black"/>
                    </a:solidFill>
                  </a:rPr>
                  <a:t>of period </a:t>
                </a:r>
                <a14:m>
                  <m:oMath xmlns:m="http://schemas.openxmlformats.org/officeDocument/2006/math">
                    <m:r>
                      <a:rPr lang="en-US" sz="2100" i="1" dirty="0" smtClean="0">
                        <a:solidFill>
                          <a:prstClr val="black"/>
                        </a:solidFill>
                        <a:latin typeface="Cambria Math"/>
                      </a:rPr>
                      <m:t>5 </m:t>
                    </m:r>
                    <m:r>
                      <a:rPr lang="en-US" sz="2100" i="1" dirty="0" smtClean="0">
                        <a:solidFill>
                          <a:prstClr val="black"/>
                        </a:solidFill>
                        <a:latin typeface="Cambria Math"/>
                      </a:rPr>
                      <m:t>𝑚𝑠</m:t>
                    </m:r>
                  </m:oMath>
                </a14:m>
                <a:r>
                  <a:rPr lang="en-US" sz="2100" dirty="0">
                    <a:solidFill>
                      <a:prstClr val="black"/>
                    </a:solidFill>
                  </a:rPr>
                  <a:t> </a:t>
                </a:r>
                <a:r>
                  <a:rPr lang="en-US" sz="2100" dirty="0" smtClean="0">
                    <a:solidFill>
                      <a:prstClr val="black"/>
                    </a:solidFill>
                  </a:rPr>
                  <a:t>and specified by</a:t>
                </a:r>
              </a:p>
              <a:p>
                <a:pPr algn="just"/>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e>
                      </m:d>
                      <m:r>
                        <a:rPr lang="en-US" sz="2100" i="1">
                          <a:solidFill>
                            <a:srgbClr val="0070C0"/>
                          </a:solidFill>
                          <a:latin typeface="Cambria Math"/>
                        </a:rPr>
                        <m:t>=</m:t>
                      </m:r>
                      <m:d>
                        <m:dPr>
                          <m:begChr m:val="{"/>
                          <m:endChr m:val=""/>
                          <m:ctrlPr>
                            <a:rPr lang="en-US" sz="2100" i="1">
                              <a:solidFill>
                                <a:srgbClr val="0070C0"/>
                              </a:solidFill>
                              <a:latin typeface="Cambria Math"/>
                            </a:rPr>
                          </m:ctrlPr>
                        </m:dPr>
                        <m:e>
                          <m:eqArr>
                            <m:eqArrPr>
                              <m:ctrlPr>
                                <a:rPr lang="en-US" sz="2100" i="1">
                                  <a:solidFill>
                                    <a:srgbClr val="0070C0"/>
                                  </a:solidFill>
                                  <a:latin typeface="Cambria Math"/>
                                </a:rPr>
                              </m:ctrlPr>
                            </m:eqArrPr>
                            <m:e>
                              <m:r>
                                <a:rPr lang="en-US" sz="2100" i="1" smtClean="0">
                                  <a:solidFill>
                                    <a:srgbClr val="0070C0"/>
                                  </a:solidFill>
                                  <a:latin typeface="Cambria Math"/>
                                </a:rPr>
                                <m:t>60</m:t>
                              </m:r>
                              <m:r>
                                <a:rPr lang="en-US" sz="2100" i="1">
                                  <a:solidFill>
                                    <a:srgbClr val="0070C0"/>
                                  </a:solidFill>
                                  <a:latin typeface="Cambria Math"/>
                                </a:rPr>
                                <m:t>,     </m:t>
                              </m:r>
                              <m:r>
                                <a:rPr lang="en-US" sz="2100" i="1" smtClean="0">
                                  <a:solidFill>
                                    <a:srgbClr val="0070C0"/>
                                  </a:solidFill>
                                  <a:latin typeface="Cambria Math"/>
                                </a:rPr>
                                <m:t>0</m:t>
                              </m:r>
                              <m:r>
                                <a:rPr lang="en-US" sz="2100" i="1">
                                  <a:solidFill>
                                    <a:srgbClr val="0070C0"/>
                                  </a:solidFill>
                                  <a:latin typeface="Cambria Math"/>
                                </a:rPr>
                                <m:t>&lt;</m:t>
                              </m:r>
                              <m:r>
                                <a:rPr lang="en-US" sz="2100" i="1">
                                  <a:solidFill>
                                    <a:srgbClr val="0070C0"/>
                                  </a:solidFill>
                                  <a:latin typeface="Cambria Math"/>
                                </a:rPr>
                                <m:t>𝑡</m:t>
                              </m:r>
                              <m:r>
                                <a:rPr lang="en-US" sz="2100" i="1">
                                  <a:solidFill>
                                    <a:srgbClr val="0070C0"/>
                                  </a:solidFill>
                                  <a:latin typeface="Cambria Math"/>
                                </a:rPr>
                                <m:t>&lt;1.25 </m:t>
                              </m:r>
                            </m:e>
                            <m:e>
                              <m:r>
                                <a:rPr lang="en-US" sz="2100" i="1" smtClean="0">
                                  <a:solidFill>
                                    <a:srgbClr val="0070C0"/>
                                  </a:solidFill>
                                  <a:latin typeface="Cambria Math"/>
                                </a:rPr>
                                <m:t>0</m:t>
                              </m:r>
                              <m:r>
                                <a:rPr lang="en-US" sz="2100" i="1">
                                  <a:solidFill>
                                    <a:srgbClr val="0070C0"/>
                                  </a:solidFill>
                                  <a:latin typeface="Cambria Math"/>
                                </a:rPr>
                                <m:t>,</m:t>
                              </m:r>
                              <m:r>
                                <a:rPr lang="en-US" sz="2100" i="1" smtClean="0">
                                  <a:solidFill>
                                    <a:srgbClr val="0070C0"/>
                                  </a:solidFill>
                                  <a:latin typeface="Cambria Math"/>
                                </a:rPr>
                                <m:t>    </m:t>
                              </m:r>
                              <m:r>
                                <a:rPr lang="en-US" sz="2100" i="1">
                                  <a:solidFill>
                                    <a:srgbClr val="0070C0"/>
                                  </a:solidFill>
                                  <a:latin typeface="Cambria Math"/>
                                </a:rPr>
                                <m:t>1.25&lt;</m:t>
                              </m:r>
                              <m:r>
                                <a:rPr lang="en-US" sz="2100" i="1">
                                  <a:solidFill>
                                    <a:srgbClr val="0070C0"/>
                                  </a:solidFill>
                                  <a:latin typeface="Cambria Math"/>
                                </a:rPr>
                                <m:t>𝑡</m:t>
                              </m:r>
                              <m:r>
                                <a:rPr lang="en-US" sz="2100" i="1" smtClean="0">
                                  <a:solidFill>
                                    <a:srgbClr val="0070C0"/>
                                  </a:solidFill>
                                  <a:latin typeface="Cambria Math"/>
                                </a:rPr>
                                <m:t>&lt;</m:t>
                              </m:r>
                              <m:r>
                                <a:rPr lang="en-US" sz="2100" i="1">
                                  <a:solidFill>
                                    <a:srgbClr val="0070C0"/>
                                  </a:solidFill>
                                  <a:latin typeface="Cambria Math"/>
                                </a:rPr>
                                <m:t>5 </m:t>
                              </m:r>
                            </m:e>
                          </m:eqArr>
                          <m:r>
                            <a:rPr lang="en-US" sz="2100" smtClean="0">
                              <a:solidFill>
                                <a:srgbClr val="0070C0"/>
                              </a:solidFill>
                              <a:latin typeface="Cambria Math"/>
                            </a:rPr>
                            <m:t>    </m:t>
                          </m:r>
                          <m:r>
                            <m:rPr>
                              <m:sty m:val="p"/>
                            </m:rPr>
                            <a:rPr lang="en-US" sz="2100">
                              <a:solidFill>
                                <a:srgbClr val="0070C0"/>
                              </a:solidFill>
                              <a:latin typeface="Cambria Math"/>
                            </a:rPr>
                            <m:t>and</m:t>
                          </m:r>
                          <m:r>
                            <a:rPr lang="en-US" sz="2100" i="1">
                              <a:solidFill>
                                <a:srgbClr val="0070C0"/>
                              </a:solidFill>
                              <a:latin typeface="Cambria Math"/>
                            </a:rPr>
                            <m:t>    </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r>
                                <a:rPr lang="en-US" sz="2100" i="1">
                                  <a:solidFill>
                                    <a:srgbClr val="0070C0"/>
                                  </a:solidFill>
                                  <a:latin typeface="Cambria Math"/>
                                </a:rPr>
                                <m:t>+5</m:t>
                              </m:r>
                            </m:e>
                          </m:d>
                          <m:r>
                            <a:rPr lang="en-US" sz="2100" i="1">
                              <a:solidFill>
                                <a:srgbClr val="0070C0"/>
                              </a:solidFill>
                              <a:latin typeface="Cambria Math"/>
                            </a:rPr>
                            <m:t>=</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e>
                          </m:d>
                          <m:r>
                            <a:rPr lang="en-US" sz="2100" i="1">
                              <a:solidFill>
                                <a:srgbClr val="0070C0"/>
                              </a:solidFill>
                              <a:latin typeface="Cambria Math"/>
                            </a:rPr>
                            <m:t>   </m:t>
                          </m:r>
                          <m:r>
                            <a:rPr lang="en-US" sz="2100" i="1">
                              <a:solidFill>
                                <a:srgbClr val="0070C0"/>
                              </a:solidFill>
                              <a:latin typeface="Cambria Math"/>
                              <a:ea typeface="Cambria Math"/>
                            </a:rPr>
                            <m:t>∀</m:t>
                          </m:r>
                          <m:r>
                            <a:rPr lang="en-US" sz="2100" i="1" smtClean="0">
                              <a:solidFill>
                                <a:srgbClr val="0070C0"/>
                              </a:solidFill>
                              <a:latin typeface="Cambria Math"/>
                              <a:ea typeface="Cambria Math"/>
                            </a:rPr>
                            <m:t>(</m:t>
                          </m:r>
                          <m:r>
                            <a:rPr lang="en-US" sz="2100" i="1" smtClean="0">
                              <a:solidFill>
                                <a:srgbClr val="0070C0"/>
                              </a:solidFill>
                              <a:latin typeface="Cambria Math"/>
                              <a:ea typeface="Cambria Math"/>
                            </a:rPr>
                            <m:t>𝑓𝑜𝑟</m:t>
                          </m:r>
                          <m:r>
                            <a:rPr lang="en-US" sz="2100" i="1" smtClean="0">
                              <a:solidFill>
                                <a:srgbClr val="0070C0"/>
                              </a:solidFill>
                              <a:latin typeface="Cambria Math"/>
                              <a:ea typeface="Cambria Math"/>
                            </a:rPr>
                            <m:t> </m:t>
                          </m:r>
                          <m:r>
                            <a:rPr lang="en-US" sz="2100" i="1" smtClean="0">
                              <a:solidFill>
                                <a:srgbClr val="0070C0"/>
                              </a:solidFill>
                              <a:latin typeface="Cambria Math"/>
                              <a:ea typeface="Cambria Math"/>
                            </a:rPr>
                            <m:t>𝑎𝑙𝑙</m:t>
                          </m:r>
                          <m:r>
                            <a:rPr lang="en-US" sz="2100" i="1" smtClean="0">
                              <a:solidFill>
                                <a:srgbClr val="0070C0"/>
                              </a:solidFill>
                              <a:latin typeface="Cambria Math"/>
                              <a:ea typeface="Cambria Math"/>
                            </a:rPr>
                            <m:t> )</m:t>
                          </m:r>
                          <m:r>
                            <a:rPr lang="en-US" sz="2100" i="1">
                              <a:solidFill>
                                <a:srgbClr val="0070C0"/>
                              </a:solidFill>
                              <a:latin typeface="Cambria Math"/>
                              <a:ea typeface="Cambria Math"/>
                            </a:rPr>
                            <m:t>𝑡</m:t>
                          </m:r>
                          <m:r>
                            <a:rPr lang="en-US" sz="2100" i="1">
                              <a:solidFill>
                                <a:srgbClr val="0070C0"/>
                              </a:solidFill>
                              <a:latin typeface="Cambria Math"/>
                              <a:ea typeface="Cambria Math"/>
                            </a:rPr>
                            <m:t>.</m:t>
                          </m:r>
                          <m:r>
                            <m:rPr>
                              <m:nor/>
                            </m:rPr>
                            <a:rPr lang="en-US" sz="2100" dirty="0">
                              <a:solidFill>
                                <a:srgbClr val="0070C0"/>
                              </a:solidFill>
                              <a:ea typeface="Cambria Math"/>
                            </a:rPr>
                            <m:t> </m:t>
                          </m:r>
                        </m:e>
                      </m:d>
                    </m:oMath>
                  </m:oMathPara>
                </a14:m>
                <a:endParaRPr lang="en-US" sz="2100" dirty="0">
                  <a:solidFill>
                    <a:prstClr val="black"/>
                  </a:solidFill>
                </a:endParaRPr>
              </a:p>
              <a:p>
                <a:pPr algn="just"/>
                <a:r>
                  <a:rPr lang="en-US" sz="2100" dirty="0" smtClean="0">
                    <a:solidFill>
                      <a:prstClr val="black"/>
                    </a:solidFill>
                  </a:rPr>
                  <a:t> </a:t>
                </a:r>
                <a:r>
                  <a:rPr lang="en-US" sz="2100" dirty="0">
                    <a:solidFill>
                      <a:prstClr val="black"/>
                    </a:solidFill>
                  </a:rPr>
                  <a:t>      </a:t>
                </a:r>
                <a:r>
                  <a:rPr lang="en-US" sz="2100" dirty="0" smtClean="0">
                    <a:solidFill>
                      <a:prstClr val="black"/>
                    </a:solidFill>
                  </a:rPr>
                  <a:t>is </a:t>
                </a:r>
                <a:r>
                  <a:rPr lang="en-US" sz="2100" dirty="0">
                    <a:solidFill>
                      <a:prstClr val="black"/>
                    </a:solidFill>
                  </a:rPr>
                  <a:t>applied across the terminals of a </a:t>
                </a:r>
                <a14:m>
                  <m:oMath xmlns:m="http://schemas.openxmlformats.org/officeDocument/2006/math">
                    <m:r>
                      <a:rPr lang="en-US" sz="2100" i="1" dirty="0" smtClean="0">
                        <a:solidFill>
                          <a:prstClr val="black"/>
                        </a:solidFill>
                        <a:latin typeface="Cambria Math"/>
                      </a:rPr>
                      <m:t>15</m:t>
                    </m:r>
                    <m:r>
                      <m:rPr>
                        <m:sty m:val="p"/>
                      </m:rPr>
                      <a:rPr lang="en-US" sz="2100" dirty="0">
                        <a:solidFill>
                          <a:prstClr val="black"/>
                        </a:solidFill>
                        <a:latin typeface="Cambria Math"/>
                      </a:rPr>
                      <m:t>Ω</m:t>
                    </m:r>
                  </m:oMath>
                </a14:m>
                <a:r>
                  <a:rPr lang="en-US" sz="2100" dirty="0">
                    <a:solidFill>
                      <a:prstClr val="black"/>
                    </a:solidFill>
                  </a:rPr>
                  <a:t> resistor.</a:t>
                </a:r>
              </a:p>
              <a:p>
                <a:pPr marL="457200" indent="-457200" algn="just">
                  <a:buFont typeface="+mj-lt"/>
                  <a:buAutoNum type="arabicPeriod" startAt="5"/>
                </a:pPr>
                <a:endParaRPr lang="en-US" sz="2100" b="1" dirty="0">
                  <a:solidFill>
                    <a:srgbClr val="0070C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73863" y="500914"/>
                <a:ext cx="11889349" cy="1803058"/>
              </a:xfrm>
              <a:prstGeom prst="rect">
                <a:avLst/>
              </a:prstGeom>
              <a:blipFill rotWithShape="1">
                <a:blip r:embed="rId2"/>
                <a:stretch>
                  <a:fillRect l="-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6518" y="2521570"/>
                <a:ext cx="11495466" cy="2031325"/>
              </a:xfrm>
              <a:prstGeom prst="rect">
                <a:avLst/>
              </a:prstGeom>
            </p:spPr>
            <p:txBody>
              <a:bodyPr wrap="square">
                <a:spAutoFit/>
              </a:bodyPr>
              <a:lstStyle/>
              <a:p>
                <a:pPr marL="342900" indent="-342900">
                  <a:buFont typeface="+mj-lt"/>
                  <a:buAutoNum type="alphaLcParenR"/>
                </a:pPr>
                <a:r>
                  <a:rPr lang="en-US" sz="2100" dirty="0" smtClean="0">
                    <a:solidFill>
                      <a:prstClr val="black"/>
                    </a:solidFill>
                  </a:rPr>
                  <a:t>Obtain expressions for the coefficients </a:t>
                </a:r>
                <a14:m>
                  <m:oMath xmlns:m="http://schemas.openxmlformats.org/officeDocument/2006/math">
                    <m:sSub>
                      <m:sSubPr>
                        <m:ctrlPr>
                          <a:rPr lang="en-US" sz="2100" i="1" dirty="0" smtClean="0">
                            <a:solidFill>
                              <a:prstClr val="black"/>
                            </a:solidFill>
                            <a:latin typeface="Cambria Math"/>
                          </a:rPr>
                        </m:ctrlPr>
                      </m:sSubPr>
                      <m:e>
                        <m:r>
                          <a:rPr lang="en-US" sz="2100" i="1" dirty="0" smtClean="0">
                            <a:solidFill>
                              <a:prstClr val="black"/>
                            </a:solidFill>
                            <a:latin typeface="Cambria Math"/>
                          </a:rPr>
                          <m:t>𝑐</m:t>
                        </m:r>
                      </m:e>
                      <m:sub>
                        <m:r>
                          <a:rPr lang="en-US" sz="2100" i="1" dirty="0" smtClean="0">
                            <a:solidFill>
                              <a:prstClr val="black"/>
                            </a:solidFill>
                            <a:latin typeface="Cambria Math"/>
                          </a:rPr>
                          <m:t>𝑘</m:t>
                        </m:r>
                      </m:sub>
                    </m:sSub>
                  </m:oMath>
                </a14:m>
                <a:r>
                  <a:rPr lang="en-US" sz="2100" i="1" dirty="0">
                    <a:solidFill>
                      <a:prstClr val="black"/>
                    </a:solidFill>
                  </a:rPr>
                  <a:t> </a:t>
                </a:r>
                <a:r>
                  <a:rPr lang="en-US" sz="2100" dirty="0">
                    <a:solidFill>
                      <a:prstClr val="black"/>
                    </a:solidFill>
                  </a:rPr>
                  <a:t>of </a:t>
                </a:r>
                <a:r>
                  <a:rPr lang="en-US" sz="2100" dirty="0" smtClean="0">
                    <a:solidFill>
                      <a:prstClr val="black"/>
                    </a:solidFill>
                  </a:rPr>
                  <a:t>the complex </a:t>
                </a:r>
                <a:r>
                  <a:rPr lang="en-US" sz="2100" dirty="0">
                    <a:solidFill>
                      <a:prstClr val="black"/>
                    </a:solidFill>
                  </a:rPr>
                  <a:t>Fourier series representation of </a:t>
                </a:r>
                <a14:m>
                  <m:oMath xmlns:m="http://schemas.openxmlformats.org/officeDocument/2006/math">
                    <m:r>
                      <a:rPr lang="en-US" sz="2100" i="1" dirty="0" smtClean="0">
                        <a:solidFill>
                          <a:prstClr val="black"/>
                        </a:solidFill>
                        <a:latin typeface="Cambria Math"/>
                      </a:rPr>
                      <m:t>𝑣</m:t>
                    </m:r>
                    <m:r>
                      <a:rPr lang="en-US" sz="2100" i="1" dirty="0" smtClean="0">
                        <a:solidFill>
                          <a:prstClr val="black"/>
                        </a:solidFill>
                        <a:latin typeface="Cambria Math"/>
                      </a:rPr>
                      <m:t>(</m:t>
                    </m:r>
                    <m:r>
                      <a:rPr lang="en-US" sz="2100" i="1" dirty="0" smtClean="0">
                        <a:solidFill>
                          <a:prstClr val="black"/>
                        </a:solidFill>
                        <a:latin typeface="Cambria Math"/>
                      </a:rPr>
                      <m:t>𝑡</m:t>
                    </m:r>
                    <m:r>
                      <a:rPr lang="en-US" sz="2100" i="1" dirty="0" smtClean="0">
                        <a:solidFill>
                          <a:prstClr val="black"/>
                        </a:solidFill>
                        <a:latin typeface="Cambria Math"/>
                      </a:rPr>
                      <m:t>)</m:t>
                    </m:r>
                  </m:oMath>
                </a14:m>
                <a:r>
                  <a:rPr lang="en-US" sz="2100" dirty="0" smtClean="0">
                    <a:solidFill>
                      <a:prstClr val="black"/>
                    </a:solidFill>
                  </a:rPr>
                  <a:t>, and </a:t>
                </a:r>
                <a:r>
                  <a:rPr lang="en-US" sz="2100" dirty="0">
                    <a:solidFill>
                      <a:prstClr val="black"/>
                    </a:solidFill>
                  </a:rPr>
                  <a:t>write down the values of the first </a:t>
                </a:r>
                <a:r>
                  <a:rPr lang="en-US" sz="2100" dirty="0" smtClean="0">
                    <a:solidFill>
                      <a:prstClr val="black"/>
                    </a:solidFill>
                  </a:rPr>
                  <a:t>five non-zero </a:t>
                </a:r>
                <a:r>
                  <a:rPr lang="en-US" sz="2100" dirty="0">
                    <a:solidFill>
                      <a:prstClr val="black"/>
                    </a:solidFill>
                  </a:rPr>
                  <a:t>terms.</a:t>
                </a:r>
              </a:p>
              <a:p>
                <a:pPr marL="342900" indent="-342900">
                  <a:buFont typeface="+mj-lt"/>
                  <a:buAutoNum type="alphaLcParenR"/>
                </a:pPr>
                <a:r>
                  <a:rPr lang="en-US" sz="2100" dirty="0" smtClean="0">
                    <a:solidFill>
                      <a:prstClr val="black"/>
                    </a:solidFill>
                  </a:rPr>
                  <a:t>Calculate </a:t>
                </a:r>
                <a:r>
                  <a:rPr lang="en-US" sz="2100" dirty="0">
                    <a:solidFill>
                      <a:prstClr val="black"/>
                    </a:solidFill>
                  </a:rPr>
                  <a:t>the power associated with each </a:t>
                </a:r>
                <a:r>
                  <a:rPr lang="en-US" sz="2100" dirty="0" smtClean="0">
                    <a:solidFill>
                      <a:prstClr val="black"/>
                    </a:solidFill>
                  </a:rPr>
                  <a:t>of the </a:t>
                </a:r>
                <a:r>
                  <a:rPr lang="en-US" sz="2100" dirty="0">
                    <a:solidFill>
                      <a:prstClr val="black"/>
                    </a:solidFill>
                  </a:rPr>
                  <a:t>first five non-zero terms of the </a:t>
                </a:r>
                <a:r>
                  <a:rPr lang="en-US" sz="2100" dirty="0" smtClean="0">
                    <a:solidFill>
                      <a:prstClr val="black"/>
                    </a:solidFill>
                  </a:rPr>
                  <a:t>Fourier expansion</a:t>
                </a:r>
                <a:r>
                  <a:rPr lang="en-US" sz="2100" dirty="0">
                    <a:solidFill>
                      <a:prstClr val="black"/>
                    </a:solidFill>
                  </a:rPr>
                  <a:t>.</a:t>
                </a:r>
              </a:p>
              <a:p>
                <a:pPr marL="342900" indent="-342900">
                  <a:buFont typeface="+mj-lt"/>
                  <a:buAutoNum type="alphaLcParenR"/>
                </a:pPr>
                <a:r>
                  <a:rPr lang="en-US" sz="2100" dirty="0" smtClean="0">
                    <a:solidFill>
                      <a:prstClr val="black"/>
                    </a:solidFill>
                  </a:rPr>
                  <a:t>Calculate </a:t>
                </a:r>
                <a:r>
                  <a:rPr lang="en-US" sz="2100" dirty="0">
                    <a:solidFill>
                      <a:prstClr val="black"/>
                    </a:solidFill>
                  </a:rPr>
                  <a:t>the total power delivered to </a:t>
                </a:r>
                <a:r>
                  <a:rPr lang="en-US" sz="2100" dirty="0" smtClean="0">
                    <a:solidFill>
                      <a:prstClr val="black"/>
                    </a:solidFill>
                  </a:rPr>
                  <a:t>the </a:t>
                </a:r>
                <a14:m>
                  <m:oMath xmlns:m="http://schemas.openxmlformats.org/officeDocument/2006/math">
                    <m:r>
                      <a:rPr lang="el-GR" sz="2100" i="1" dirty="0" smtClean="0">
                        <a:solidFill>
                          <a:prstClr val="black"/>
                        </a:solidFill>
                        <a:latin typeface="Cambria Math"/>
                      </a:rPr>
                      <m:t>15</m:t>
                    </m:r>
                    <m:r>
                      <m:rPr>
                        <m:sty m:val="p"/>
                      </m:rPr>
                      <a:rPr lang="el-GR" sz="2100" dirty="0" smtClean="0">
                        <a:solidFill>
                          <a:prstClr val="black"/>
                        </a:solidFill>
                        <a:latin typeface="Cambria Math"/>
                      </a:rPr>
                      <m:t>Ω</m:t>
                    </m:r>
                  </m:oMath>
                </a14:m>
                <a:r>
                  <a:rPr lang="el-GR" sz="2100" dirty="0" smtClean="0">
                    <a:solidFill>
                      <a:prstClr val="black"/>
                    </a:solidFill>
                  </a:rPr>
                  <a:t> </a:t>
                </a:r>
                <a:r>
                  <a:rPr lang="en-US" sz="2100" dirty="0">
                    <a:solidFill>
                      <a:prstClr val="black"/>
                    </a:solidFill>
                  </a:rPr>
                  <a:t>resistor.</a:t>
                </a:r>
              </a:p>
              <a:p>
                <a:pPr marL="342900" indent="-342900">
                  <a:buFont typeface="+mj-lt"/>
                  <a:buAutoNum type="alphaLcParenR"/>
                </a:pPr>
                <a:r>
                  <a:rPr lang="en-US" sz="2100" dirty="0" smtClean="0">
                    <a:solidFill>
                      <a:prstClr val="black"/>
                    </a:solidFill>
                  </a:rPr>
                  <a:t>What </a:t>
                </a:r>
                <a:r>
                  <a:rPr lang="en-US" sz="2100" dirty="0">
                    <a:solidFill>
                      <a:prstClr val="black"/>
                    </a:solidFill>
                  </a:rPr>
                  <a:t>is the percentage of the total </a:t>
                </a:r>
                <a:r>
                  <a:rPr lang="en-US" sz="2100" dirty="0" smtClean="0">
                    <a:solidFill>
                      <a:prstClr val="black"/>
                    </a:solidFill>
                  </a:rPr>
                  <a:t>power delivered </a:t>
                </a:r>
                <a:r>
                  <a:rPr lang="en-US" sz="2100" dirty="0">
                    <a:solidFill>
                      <a:prstClr val="black"/>
                    </a:solidFill>
                  </a:rPr>
                  <a:t>to the resistor by the first </a:t>
                </a:r>
                <a:r>
                  <a:rPr lang="en-US" sz="2100" dirty="0" smtClean="0">
                    <a:solidFill>
                      <a:prstClr val="black"/>
                    </a:solidFill>
                  </a:rPr>
                  <a:t>five non-zero </a:t>
                </a:r>
                <a:r>
                  <a:rPr lang="en-US" sz="2100" dirty="0">
                    <a:solidFill>
                      <a:prstClr val="black"/>
                    </a:solidFill>
                  </a:rPr>
                  <a:t>terms of the Fourier series?</a:t>
                </a:r>
              </a:p>
            </p:txBody>
          </p:sp>
        </mc:Choice>
        <mc:Fallback xmlns="">
          <p:sp>
            <p:nvSpPr>
              <p:cNvPr id="5" name="Rectangle 4"/>
              <p:cNvSpPr>
                <a:spLocks noRot="1" noChangeAspect="1" noMove="1" noResize="1" noEditPoints="1" noAdjustHandles="1" noChangeArrowheads="1" noChangeShapeType="1" noTextEdit="1"/>
              </p:cNvSpPr>
              <p:nvPr/>
            </p:nvSpPr>
            <p:spPr>
              <a:xfrm>
                <a:off x="476518" y="2521570"/>
                <a:ext cx="11495466" cy="2031325"/>
              </a:xfrm>
              <a:prstGeom prst="rect">
                <a:avLst/>
              </a:prstGeom>
              <a:blipFill rotWithShape="1">
                <a:blip r:embed="rId3"/>
                <a:stretch>
                  <a:fillRect l="-636" t="-2102" r="-318" b="-480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95200" y="38160"/>
              <a:ext cx="11840040" cy="6505920"/>
            </p14:xfrm>
          </p:contentPart>
        </mc:Choice>
        <mc:Fallback xmlns="">
          <p:pic>
            <p:nvPicPr>
              <p:cNvPr id="4" name="Ink 3"/>
              <p:cNvPicPr/>
              <p:nvPr/>
            </p:nvPicPr>
            <p:blipFill>
              <a:blip r:embed="rId5"/>
              <a:stretch>
                <a:fillRect/>
              </a:stretch>
            </p:blipFill>
            <p:spPr>
              <a:xfrm>
                <a:off x="285840" y="28800"/>
                <a:ext cx="11858760" cy="6524640"/>
              </a:xfrm>
              <a:prstGeom prst="rect">
                <a:avLst/>
              </a:prstGeom>
            </p:spPr>
          </p:pic>
        </mc:Fallback>
      </mc:AlternateContent>
    </p:spTree>
    <p:extLst>
      <p:ext uri="{BB962C8B-B14F-4D97-AF65-F5344CB8AC3E}">
        <p14:creationId xmlns:p14="http://schemas.microsoft.com/office/powerpoint/2010/main" val="26589376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99960" y="47520"/>
              <a:ext cx="11544840" cy="6420240"/>
            </p14:xfrm>
          </p:contentPart>
        </mc:Choice>
        <mc:Fallback xmlns="">
          <p:pic>
            <p:nvPicPr>
              <p:cNvPr id="2" name="Ink 1"/>
              <p:cNvPicPr/>
              <p:nvPr/>
            </p:nvPicPr>
            <p:blipFill>
              <a:blip r:embed="rId3"/>
              <a:stretch>
                <a:fillRect/>
              </a:stretch>
            </p:blipFill>
            <p:spPr>
              <a:xfrm>
                <a:off x="390600" y="38160"/>
                <a:ext cx="11563560" cy="6438960"/>
              </a:xfrm>
              <a:prstGeom prst="rect">
                <a:avLst/>
              </a:prstGeom>
            </p:spPr>
          </p:pic>
        </mc:Fallback>
      </mc:AlternateContent>
    </p:spTree>
    <p:extLst>
      <p:ext uri="{BB962C8B-B14F-4D97-AF65-F5344CB8AC3E}">
        <p14:creationId xmlns:p14="http://schemas.microsoft.com/office/powerpoint/2010/main" val="6416428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7040" y="114120"/>
              <a:ext cx="11401920" cy="4829760"/>
            </p14:xfrm>
          </p:contentPart>
        </mc:Choice>
        <mc:Fallback xmlns="">
          <p:pic>
            <p:nvPicPr>
              <p:cNvPr id="2" name="Ink 1"/>
              <p:cNvPicPr/>
              <p:nvPr/>
            </p:nvPicPr>
            <p:blipFill>
              <a:blip r:embed="rId3"/>
              <a:stretch>
                <a:fillRect/>
              </a:stretch>
            </p:blipFill>
            <p:spPr>
              <a:xfrm>
                <a:off x="247680" y="104760"/>
                <a:ext cx="11420640" cy="4848480"/>
              </a:xfrm>
              <a:prstGeom prst="rect">
                <a:avLst/>
              </a:prstGeom>
            </p:spPr>
          </p:pic>
        </mc:Fallback>
      </mc:AlternateContent>
    </p:spTree>
    <p:extLst>
      <p:ext uri="{BB962C8B-B14F-4D97-AF65-F5344CB8AC3E}">
        <p14:creationId xmlns:p14="http://schemas.microsoft.com/office/powerpoint/2010/main" val="23128153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04920" y="19080"/>
              <a:ext cx="11249280" cy="6353280"/>
            </p14:xfrm>
          </p:contentPart>
        </mc:Choice>
        <mc:Fallback xmlns="">
          <p:pic>
            <p:nvPicPr>
              <p:cNvPr id="2" name="Ink 1"/>
              <p:cNvPicPr/>
              <p:nvPr/>
            </p:nvPicPr>
            <p:blipFill>
              <a:blip r:embed="rId3"/>
              <a:stretch>
                <a:fillRect/>
              </a:stretch>
            </p:blipFill>
            <p:spPr>
              <a:xfrm>
                <a:off x="295560" y="9720"/>
                <a:ext cx="11268000" cy="6372000"/>
              </a:xfrm>
              <a:prstGeom prst="rect">
                <a:avLst/>
              </a:prstGeom>
            </p:spPr>
          </p:pic>
        </mc:Fallback>
      </mc:AlternateContent>
    </p:spTree>
    <p:extLst>
      <p:ext uri="{BB962C8B-B14F-4D97-AF65-F5344CB8AC3E}">
        <p14:creationId xmlns:p14="http://schemas.microsoft.com/office/powerpoint/2010/main" val="27249298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37960" y="85680"/>
              <a:ext cx="11658960" cy="6353640"/>
            </p14:xfrm>
          </p:contentPart>
        </mc:Choice>
        <mc:Fallback xmlns="">
          <p:pic>
            <p:nvPicPr>
              <p:cNvPr id="2" name="Ink 1"/>
              <p:cNvPicPr/>
              <p:nvPr/>
            </p:nvPicPr>
            <p:blipFill>
              <a:blip r:embed="rId3"/>
              <a:stretch>
                <a:fillRect/>
              </a:stretch>
            </p:blipFill>
            <p:spPr>
              <a:xfrm>
                <a:off x="228600" y="76320"/>
                <a:ext cx="11677680" cy="6372360"/>
              </a:xfrm>
              <a:prstGeom prst="rect">
                <a:avLst/>
              </a:prstGeom>
            </p:spPr>
          </p:pic>
        </mc:Fallback>
      </mc:AlternateContent>
    </p:spTree>
    <p:extLst>
      <p:ext uri="{BB962C8B-B14F-4D97-AF65-F5344CB8AC3E}">
        <p14:creationId xmlns:p14="http://schemas.microsoft.com/office/powerpoint/2010/main" val="7929071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2000" y="47520"/>
              <a:ext cx="11840040" cy="6315480"/>
            </p14:xfrm>
          </p:contentPart>
        </mc:Choice>
        <mc:Fallback xmlns="">
          <p:pic>
            <p:nvPicPr>
              <p:cNvPr id="2" name="Ink 1"/>
              <p:cNvPicPr/>
              <p:nvPr/>
            </p:nvPicPr>
            <p:blipFill>
              <a:blip r:embed="rId3"/>
              <a:stretch>
                <a:fillRect/>
              </a:stretch>
            </p:blipFill>
            <p:spPr>
              <a:xfrm>
                <a:off x="152640" y="38160"/>
                <a:ext cx="11858760" cy="6334200"/>
              </a:xfrm>
              <a:prstGeom prst="rect">
                <a:avLst/>
              </a:prstGeom>
            </p:spPr>
          </p:pic>
        </mc:Fallback>
      </mc:AlternateContent>
    </p:spTree>
    <p:extLst>
      <p:ext uri="{BB962C8B-B14F-4D97-AF65-F5344CB8AC3E}">
        <p14:creationId xmlns:p14="http://schemas.microsoft.com/office/powerpoint/2010/main" val="269210695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04920" y="171360"/>
              <a:ext cx="11163600" cy="5820120"/>
            </p14:xfrm>
          </p:contentPart>
        </mc:Choice>
        <mc:Fallback xmlns="">
          <p:pic>
            <p:nvPicPr>
              <p:cNvPr id="2" name="Ink 1"/>
              <p:cNvPicPr/>
              <p:nvPr/>
            </p:nvPicPr>
            <p:blipFill>
              <a:blip r:embed="rId3"/>
              <a:stretch>
                <a:fillRect/>
              </a:stretch>
            </p:blipFill>
            <p:spPr>
              <a:xfrm>
                <a:off x="295560" y="162000"/>
                <a:ext cx="11182320" cy="5838840"/>
              </a:xfrm>
              <a:prstGeom prst="rect">
                <a:avLst/>
              </a:prstGeom>
            </p:spPr>
          </p:pic>
        </mc:Fallback>
      </mc:AlternateContent>
    </p:spTree>
    <p:extLst>
      <p:ext uri="{BB962C8B-B14F-4D97-AF65-F5344CB8AC3E}">
        <p14:creationId xmlns:p14="http://schemas.microsoft.com/office/powerpoint/2010/main" val="18512712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74772"/>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solidFill>
                  <a:prstClr val="black"/>
                </a:solidFill>
                <a:latin typeface="Calibri"/>
              </a:rPr>
              <a:t>Filtering</a:t>
            </a:r>
            <a:endParaRPr lang="en-US" sz="3600" b="1" dirty="0">
              <a:solidFill>
                <a:srgbClr val="0070C0"/>
              </a:solidFill>
              <a:latin typeface="Calibri"/>
            </a:endParaRPr>
          </a:p>
        </p:txBody>
      </p:sp>
      <p:sp>
        <p:nvSpPr>
          <p:cNvPr id="6" name="Rectangle 5"/>
          <p:cNvSpPr/>
          <p:nvPr/>
        </p:nvSpPr>
        <p:spPr>
          <a:xfrm>
            <a:off x="173863" y="593567"/>
            <a:ext cx="11889349" cy="5940088"/>
          </a:xfrm>
          <a:prstGeom prst="rect">
            <a:avLst/>
          </a:prstGeom>
        </p:spPr>
        <p:txBody>
          <a:bodyPr wrap="square">
            <a:spAutoFit/>
          </a:bodyPr>
          <a:lstStyle/>
          <a:p>
            <a:pPr algn="just"/>
            <a:r>
              <a:rPr lang="en-US" sz="2300" dirty="0">
                <a:solidFill>
                  <a:prstClr val="black"/>
                </a:solidFill>
              </a:rPr>
              <a:t>In a variety of applications, it is of interest to change the relative amplitudes of the frequency</a:t>
            </a:r>
          </a:p>
          <a:p>
            <a:pPr algn="just"/>
            <a:r>
              <a:rPr lang="en-US" sz="2300" dirty="0">
                <a:solidFill>
                  <a:prstClr val="black"/>
                </a:solidFill>
              </a:rPr>
              <a:t>components in a signal or perhaps eliminate some frequency components entirely</a:t>
            </a:r>
            <a:r>
              <a:rPr lang="en-US" sz="2300" dirty="0" smtClean="0">
                <a:solidFill>
                  <a:prstClr val="black"/>
                </a:solidFill>
              </a:rPr>
              <a:t>, a </a:t>
            </a:r>
            <a:r>
              <a:rPr lang="en-US" sz="2300" dirty="0">
                <a:solidFill>
                  <a:prstClr val="black"/>
                </a:solidFill>
              </a:rPr>
              <a:t>process referred to as </a:t>
            </a:r>
            <a:r>
              <a:rPr lang="en-US" sz="2300" b="1" dirty="0" smtClean="0">
                <a:solidFill>
                  <a:prstClr val="black"/>
                </a:solidFill>
              </a:rPr>
              <a:t>filtering</a:t>
            </a:r>
            <a:r>
              <a:rPr lang="en-US" sz="2300" i="1" dirty="0" smtClean="0">
                <a:solidFill>
                  <a:prstClr val="black"/>
                </a:solidFill>
              </a:rPr>
              <a:t>.</a:t>
            </a:r>
          </a:p>
          <a:p>
            <a:pPr algn="just"/>
            <a:endParaRPr lang="en-US" sz="2300" i="1" dirty="0">
              <a:solidFill>
                <a:prstClr val="black"/>
              </a:solidFill>
            </a:endParaRPr>
          </a:p>
          <a:p>
            <a:pPr algn="just"/>
            <a:r>
              <a:rPr lang="en-US" sz="2300" b="1" dirty="0" smtClean="0">
                <a:solidFill>
                  <a:srgbClr val="0070C0"/>
                </a:solidFill>
              </a:rPr>
              <a:t>Example:</a:t>
            </a:r>
          </a:p>
          <a:p>
            <a:pPr algn="just"/>
            <a:r>
              <a:rPr lang="en-US" sz="2200" dirty="0">
                <a:solidFill>
                  <a:prstClr val="black"/>
                </a:solidFill>
              </a:rPr>
              <a:t>Identify the period and frequency in both hertz and radians/sec of the periodic voltage shown in figure. </a:t>
            </a:r>
            <a:endParaRPr lang="en-US" sz="2200" dirty="0" smtClean="0">
              <a:solidFill>
                <a:prstClr val="black"/>
              </a:solidFill>
            </a:endParaRPr>
          </a:p>
          <a:p>
            <a:pPr algn="just"/>
            <a:endParaRPr lang="en-US" sz="2200" b="1" dirty="0">
              <a:solidFill>
                <a:srgbClr val="0070C0"/>
              </a:solidFill>
            </a:endParaRPr>
          </a:p>
          <a:p>
            <a:pPr algn="just"/>
            <a:endParaRPr lang="en-US" sz="2200" b="1" dirty="0" smtClean="0">
              <a:solidFill>
                <a:srgbClr val="0070C0"/>
              </a:solidFill>
            </a:endParaRPr>
          </a:p>
          <a:p>
            <a:pPr algn="just"/>
            <a:endParaRPr lang="en-US" sz="2200" b="1" dirty="0">
              <a:solidFill>
                <a:srgbClr val="0070C0"/>
              </a:solidFill>
            </a:endParaRPr>
          </a:p>
          <a:p>
            <a:pPr algn="just"/>
            <a:endParaRPr lang="en-US" sz="2200" b="1" dirty="0" smtClean="0">
              <a:solidFill>
                <a:srgbClr val="0070C0"/>
              </a:solidFill>
            </a:endParaRPr>
          </a:p>
          <a:p>
            <a:pPr algn="just"/>
            <a:endParaRPr lang="en-US" sz="2200" b="1" dirty="0">
              <a:solidFill>
                <a:srgbClr val="0070C0"/>
              </a:solidFill>
            </a:endParaRPr>
          </a:p>
          <a:p>
            <a:pPr algn="just"/>
            <a:endParaRPr lang="en-US" sz="2200" b="1" dirty="0" smtClean="0">
              <a:solidFill>
                <a:srgbClr val="0070C0"/>
              </a:solidFill>
            </a:endParaRPr>
          </a:p>
          <a:p>
            <a:pPr algn="just"/>
            <a:endParaRPr lang="en-US" sz="2200" dirty="0" smtClean="0">
              <a:solidFill>
                <a:prstClr val="black"/>
              </a:solidFill>
            </a:endParaRPr>
          </a:p>
          <a:p>
            <a:pPr algn="just"/>
            <a:r>
              <a:rPr lang="en-US" sz="2200" dirty="0" smtClean="0">
                <a:solidFill>
                  <a:prstClr val="black"/>
                </a:solidFill>
              </a:rPr>
              <a:t>Moreover</a:t>
            </a:r>
            <a:r>
              <a:rPr lang="en-US" sz="2200" dirty="0">
                <a:solidFill>
                  <a:prstClr val="black"/>
                </a:solidFill>
              </a:rPr>
              <a:t>, calculate the complex Fourier coefficients</a:t>
            </a:r>
            <a:r>
              <a:rPr lang="en-US" sz="2200" dirty="0" smtClean="0">
                <a:solidFill>
                  <a:prstClr val="black"/>
                </a:solidFill>
              </a:rPr>
              <a:t>. The signal is passed through a band pass filter that passes only frequencies from 2.25 to 2.75 KHz. What signal emerges expressed as </a:t>
            </a:r>
            <a:r>
              <a:rPr lang="en-US" sz="2200" dirty="0" err="1" smtClean="0">
                <a:solidFill>
                  <a:prstClr val="black"/>
                </a:solidFill>
              </a:rPr>
              <a:t>sines</a:t>
            </a:r>
            <a:r>
              <a:rPr lang="en-US" sz="2200" dirty="0" smtClean="0">
                <a:solidFill>
                  <a:prstClr val="black"/>
                </a:solidFill>
              </a:rPr>
              <a:t> and cosines?</a:t>
            </a:r>
            <a:endParaRPr lang="en-US" sz="2200" dirty="0">
              <a:solidFill>
                <a:prstClr val="black"/>
              </a:solidFill>
            </a:endParaRPr>
          </a:p>
          <a:p>
            <a:pPr algn="just"/>
            <a:endParaRPr lang="en-US" sz="2300" b="1" dirty="0">
              <a:solidFill>
                <a:srgbClr val="0070C0"/>
              </a:solidFill>
            </a:endParaRPr>
          </a:p>
        </p:txBody>
      </p:sp>
      <p:pic>
        <p:nvPicPr>
          <p:cNvPr id="4"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3092270" y="2763110"/>
            <a:ext cx="5201724" cy="220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09520" y="2705040"/>
              <a:ext cx="11897280" cy="4115160"/>
            </p14:xfrm>
          </p:contentPart>
        </mc:Choice>
        <mc:Fallback xmlns="">
          <p:pic>
            <p:nvPicPr>
              <p:cNvPr id="2" name="Ink 1"/>
              <p:cNvPicPr/>
              <p:nvPr/>
            </p:nvPicPr>
            <p:blipFill>
              <a:blip r:embed="rId5"/>
              <a:stretch>
                <a:fillRect/>
              </a:stretch>
            </p:blipFill>
            <p:spPr>
              <a:xfrm>
                <a:off x="200160" y="2695680"/>
                <a:ext cx="11916000" cy="4133880"/>
              </a:xfrm>
              <a:prstGeom prst="rect">
                <a:avLst/>
              </a:prstGeom>
            </p:spPr>
          </p:pic>
        </mc:Fallback>
      </mc:AlternateContent>
    </p:spTree>
    <p:extLst>
      <p:ext uri="{BB962C8B-B14F-4D97-AF65-F5344CB8AC3E}">
        <p14:creationId xmlns:p14="http://schemas.microsoft.com/office/powerpoint/2010/main" val="21981755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18940" y="159003"/>
            <a:ext cx="11758412" cy="48811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solidFill>
                  <a:srgbClr val="0070C0"/>
                </a:solidFill>
                <a:latin typeface="Calibri"/>
              </a:rPr>
              <a:t>Practice Problems: </a:t>
            </a:r>
            <a:endParaRPr lang="en-US" sz="3000" b="1" dirty="0">
              <a:solidFill>
                <a:srgbClr val="0070C0"/>
              </a:solidFill>
              <a:latin typeface="Calibri"/>
            </a:endParaRPr>
          </a:p>
          <a:p>
            <a:pPr marL="457200" indent="-457200">
              <a:buFont typeface="+mj-lt"/>
              <a:buAutoNum type="arabicPeriod"/>
            </a:pPr>
            <a:endParaRPr lang="en-US" sz="2100" dirty="0">
              <a:solidFill>
                <a:prstClr val="black"/>
              </a:solidFill>
              <a:latin typeface="Calibri"/>
            </a:endParaRPr>
          </a:p>
          <a:p>
            <a:pPr marL="457200" indent="-457200">
              <a:buFont typeface="+mj-lt"/>
              <a:buAutoNum type="arabicPeriod"/>
            </a:pPr>
            <a:endParaRPr lang="en-US" sz="2100" dirty="0">
              <a:solidFill>
                <a:prstClr val="black"/>
              </a:solidFill>
              <a:latin typeface="Calibri"/>
            </a:endParaRPr>
          </a:p>
          <a:p>
            <a:pPr marL="457200" indent="-457200">
              <a:buFont typeface="+mj-lt"/>
              <a:buAutoNum type="arabicPeriod"/>
            </a:pPr>
            <a:endParaRPr lang="en-US" sz="2100" dirty="0">
              <a:solidFill>
                <a:prstClr val="black"/>
              </a:solidFill>
              <a:latin typeface="Calibri"/>
            </a:endParaRPr>
          </a:p>
          <a:p>
            <a:pPr marL="457200" indent="-457200">
              <a:buFont typeface="+mj-lt"/>
              <a:buAutoNum type="arabicPeriod"/>
            </a:pPr>
            <a:endParaRPr lang="en-US" sz="100" dirty="0">
              <a:solidFill>
                <a:prstClr val="black"/>
              </a:solidFill>
              <a:latin typeface="Calibri"/>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7DE59DE6-81D8-4C32-85BA-1219907EF1B9}"/>
                  </a:ext>
                </a:extLst>
              </p:cNvPr>
              <p:cNvSpPr/>
              <p:nvPr/>
            </p:nvSpPr>
            <p:spPr>
              <a:xfrm>
                <a:off x="309092" y="544084"/>
                <a:ext cx="11758412" cy="5253618"/>
              </a:xfrm>
              <a:prstGeom prst="rect">
                <a:avLst/>
              </a:prstGeom>
            </p:spPr>
            <p:txBody>
              <a:bodyPr wrap="square">
                <a:spAutoFit/>
              </a:bodyPr>
              <a:lstStyle/>
              <a:p>
                <a:pPr marL="457200" indent="-457200">
                  <a:buFont typeface="+mj-lt"/>
                  <a:buAutoNum type="arabicPeriod"/>
                </a:pPr>
                <a:r>
                  <a:rPr lang="en-US" sz="2200" dirty="0" smtClean="0">
                    <a:solidFill>
                      <a:prstClr val="black"/>
                    </a:solidFill>
                  </a:rPr>
                  <a:t>Plot the one sided and two sided discrete amplitude and phase spectra for the periodic function</a:t>
                </a:r>
              </a:p>
              <a:p>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panose="02040503050406030204" pitchFamily="18" charset="0"/>
                        </a:rPr>
                        <m:t>𝑓</m:t>
                      </m:r>
                      <m:d>
                        <m:dPr>
                          <m:ctrlPr>
                            <a:rPr lang="en-US"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a:solidFill>
                            <a:prstClr val="black"/>
                          </a:solidFill>
                          <a:latin typeface="Cambria Math" panose="02040503050406030204" pitchFamily="18" charset="0"/>
                        </a:rPr>
                        <m:t>=</m:t>
                      </m:r>
                      <m:f>
                        <m:fPr>
                          <m:ctrlPr>
                            <a:rPr lang="en-US" sz="2200" i="1" dirty="0" smtClean="0">
                              <a:solidFill>
                                <a:prstClr val="black"/>
                              </a:solidFill>
                              <a:latin typeface="Cambria Math"/>
                            </a:rPr>
                          </m:ctrlPr>
                        </m:fPr>
                        <m:num>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𝑥</m:t>
                          </m:r>
                        </m:num>
                        <m:den>
                          <m:r>
                            <a:rPr lang="en-US" sz="2200" i="1" dirty="0" smtClean="0">
                              <a:solidFill>
                                <a:prstClr val="black"/>
                              </a:solidFill>
                              <a:latin typeface="Cambria Math" panose="02040503050406030204" pitchFamily="18" charset="0"/>
                            </a:rPr>
                            <m:t>𝑇</m:t>
                          </m:r>
                        </m:den>
                      </m:f>
                      <m:r>
                        <a:rPr lang="en-US" sz="2200" i="1" dirty="0">
                          <a:solidFill>
                            <a:prstClr val="black"/>
                          </a:solidFill>
                          <a:latin typeface="Cambria Math" panose="02040503050406030204" pitchFamily="18" charset="0"/>
                        </a:rPr>
                        <m:t> </m:t>
                      </m:r>
                      <m:r>
                        <a:rPr lang="en-US" sz="2200" i="1" dirty="0" smtClean="0">
                          <a:solidFill>
                            <a:prstClr val="black"/>
                          </a:solidFill>
                          <a:latin typeface="Cambria Math" panose="02040503050406030204" pitchFamily="18" charset="0"/>
                        </a:rPr>
                        <m:t>  </m:t>
                      </m:r>
                      <m:d>
                        <m:dPr>
                          <m:ctrlPr>
                            <a:rPr lang="en-US" sz="2200" i="1" dirty="0" smtClean="0">
                              <a:solidFill>
                                <a:prstClr val="black"/>
                              </a:solidFill>
                              <a:latin typeface="Cambria Math"/>
                            </a:rPr>
                          </m:ctrlPr>
                        </m:dPr>
                        <m:e>
                          <m:r>
                            <a:rPr lang="en-US" sz="2200" i="1" dirty="0">
                              <a:solidFill>
                                <a:prstClr val="black"/>
                              </a:solidFill>
                              <a:latin typeface="Cambria Math" panose="02040503050406030204" pitchFamily="18" charset="0"/>
                            </a:rPr>
                            <m:t>0</m:t>
                          </m:r>
                          <m:r>
                            <a:rPr lang="en-US" sz="2200" i="1" dirty="0" smtClean="0">
                              <a:solidFill>
                                <a:prstClr val="black"/>
                              </a:solidFill>
                              <a:latin typeface="Cambria Math" panose="02040503050406030204" pitchFamily="18" charset="0"/>
                            </a:rPr>
                            <m:t>&lt;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&lt;2</m:t>
                          </m:r>
                          <m:r>
                            <a:rPr lang="en-US" sz="2200" i="1" dirty="0">
                              <a:solidFill>
                                <a:prstClr val="black"/>
                              </a:solidFill>
                              <a:latin typeface="Cambria Math" panose="02040503050406030204" pitchFamily="18" charset="0"/>
                            </a:rPr>
                            <m:t>𝑇</m:t>
                          </m:r>
                          <m:r>
                            <a:rPr lang="en-US" sz="2200" i="1" dirty="0">
                              <a:solidFill>
                                <a:prstClr val="black"/>
                              </a:solidFill>
                              <a:latin typeface="Cambria Math" panose="02040503050406030204" pitchFamily="18" charset="0"/>
                            </a:rPr>
                            <m:t> </m:t>
                          </m:r>
                        </m:e>
                      </m:d>
                      <m:r>
                        <a:rPr lang="en-US" sz="2200" i="1" dirty="0">
                          <a:solidFill>
                            <a:prstClr val="black"/>
                          </a:solidFill>
                          <a:latin typeface="Cambria Math" panose="02040503050406030204" pitchFamily="18" charset="0"/>
                        </a:rPr>
                        <m:t>, </m:t>
                      </m:r>
                      <m:r>
                        <a:rPr lang="en-US" sz="2200" i="1" dirty="0" smtClean="0">
                          <a:solidFill>
                            <a:prstClr val="black"/>
                          </a:solidFill>
                          <a:latin typeface="Cambria Math" panose="02040503050406030204" pitchFamily="18" charset="0"/>
                        </a:rPr>
                        <m:t> </m:t>
                      </m:r>
                      <m:r>
                        <a:rPr lang="en-US" sz="2200" i="1" dirty="0">
                          <a:solidFill>
                            <a:prstClr val="black"/>
                          </a:solidFill>
                          <a:latin typeface="Cambria Math" panose="02040503050406030204" pitchFamily="18" charset="0"/>
                        </a:rPr>
                        <m:t>𝑓</m:t>
                      </m:r>
                      <m:d>
                        <m:dPr>
                          <m:ctrlPr>
                            <a:rPr lang="en-US"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+2</m:t>
                          </m:r>
                          <m:r>
                            <a:rPr lang="en-US" sz="2200" i="1" dirty="0">
                              <a:solidFill>
                                <a:prstClr val="black"/>
                              </a:solidFill>
                              <a:latin typeface="Cambria Math" panose="02040503050406030204" pitchFamily="18" charset="0"/>
                            </a:rPr>
                            <m:t>𝑇</m:t>
                          </m:r>
                        </m:e>
                      </m:d>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𝑓</m:t>
                      </m:r>
                      <m:d>
                        <m:dPr>
                          <m:ctrlPr>
                            <a:rPr lang="en-US" sz="2200" i="1" dirty="0">
                              <a:solidFill>
                                <a:prstClr val="black"/>
                              </a:solidFill>
                              <a:latin typeface="Cambria Math"/>
                            </a:rPr>
                          </m:ctrlPr>
                        </m:dPr>
                        <m:e>
                          <m:r>
                            <a:rPr lang="en-US" sz="2200" i="1" dirty="0" smtClean="0">
                              <a:solidFill>
                                <a:prstClr val="black"/>
                              </a:solidFill>
                              <a:latin typeface="Cambria Math" panose="02040503050406030204" pitchFamily="18" charset="0"/>
                            </a:rPr>
                            <m:t>𝑥</m:t>
                          </m:r>
                        </m:e>
                      </m:d>
                      <m:r>
                        <a:rPr lang="en-US" sz="2200" i="1" dirty="0" smtClean="0">
                          <a:solidFill>
                            <a:prstClr val="black"/>
                          </a:solidFill>
                          <a:latin typeface="Cambria Math" panose="02040503050406030204" pitchFamily="18" charset="0"/>
                        </a:rPr>
                        <m:t>.</m:t>
                      </m:r>
                    </m:oMath>
                  </m:oMathPara>
                </a14:m>
                <a:endParaRPr lang="en-US" sz="2200" dirty="0" smtClean="0">
                  <a:solidFill>
                    <a:prstClr val="black"/>
                  </a:solidFill>
                  <a:latin typeface="GraphTimesMathPS"/>
                </a:endParaRPr>
              </a:p>
              <a:p>
                <a:endParaRPr lang="en-US" sz="500" dirty="0" smtClean="0">
                  <a:solidFill>
                    <a:prstClr val="black"/>
                  </a:solidFill>
                  <a:latin typeface="GraphTimesMathPS"/>
                </a:endParaRPr>
              </a:p>
              <a:p>
                <a:pPr marL="457200" indent="-457200">
                  <a:buFont typeface="+mj-lt"/>
                  <a:buAutoNum type="arabicPeriod" startAt="2"/>
                </a:pPr>
                <a:r>
                  <a:rPr lang="en-US" sz="2200" dirty="0">
                    <a:solidFill>
                      <a:prstClr val="black"/>
                    </a:solidFill>
                  </a:rPr>
                  <a:t>Determine the complex form of the Fourier series expansion of the periodic (period </a:t>
                </a:r>
                <a14:m>
                  <m:oMath xmlns:m="http://schemas.openxmlformats.org/officeDocument/2006/math">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𝑇</m:t>
                    </m:r>
                  </m:oMath>
                </a14:m>
                <a:r>
                  <a:rPr lang="en-US" sz="2200" dirty="0">
                    <a:solidFill>
                      <a:prstClr val="black"/>
                    </a:solidFill>
                  </a:rPr>
                  <a:t>) infinite train of identical rectangular pulses of magnitude </a:t>
                </a:r>
                <a14:m>
                  <m:oMath xmlns:m="http://schemas.openxmlformats.org/officeDocument/2006/math">
                    <m:r>
                      <a:rPr lang="en-US" sz="2200" i="1" dirty="0" smtClean="0">
                        <a:solidFill>
                          <a:prstClr val="black"/>
                        </a:solidFill>
                        <a:latin typeface="Cambria Math" panose="02040503050406030204" pitchFamily="18" charset="0"/>
                      </a:rPr>
                      <m:t>𝐴</m:t>
                    </m:r>
                  </m:oMath>
                </a14:m>
                <a:r>
                  <a:rPr lang="en-US" sz="2200" i="1" dirty="0">
                    <a:solidFill>
                      <a:prstClr val="black"/>
                    </a:solidFill>
                  </a:rPr>
                  <a:t> </a:t>
                </a:r>
                <a:r>
                  <a:rPr lang="en-US" sz="2200" dirty="0">
                    <a:solidFill>
                      <a:prstClr val="black"/>
                    </a:solidFill>
                  </a:rPr>
                  <a:t>and duration </a:t>
                </a:r>
                <a14:m>
                  <m:oMath xmlns:m="http://schemas.openxmlformats.org/officeDocument/2006/math">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𝑑</m:t>
                    </m:r>
                  </m:oMath>
                </a14:m>
                <a:r>
                  <a:rPr lang="en-US" sz="2200" dirty="0">
                    <a:solidFill>
                      <a:prstClr val="black"/>
                    </a:solidFill>
                  </a:rPr>
                  <a:t> illustrated in figure. Draw the discrete frequency spectrum in the particular case when </a:t>
                </a:r>
                <a14:m>
                  <m:oMath xmlns:m="http://schemas.openxmlformats.org/officeDocument/2006/math">
                    <m:r>
                      <a:rPr lang="en-US" sz="2200" i="1" dirty="0" smtClean="0">
                        <a:solidFill>
                          <a:prstClr val="black"/>
                        </a:solidFill>
                        <a:latin typeface="Cambria Math" panose="02040503050406030204" pitchFamily="18" charset="0"/>
                      </a:rPr>
                      <m:t>𝑑</m:t>
                    </m:r>
                    <m:r>
                      <a:rPr lang="en-US" sz="2200" i="1" dirty="0" smtClean="0">
                        <a:solidFill>
                          <a:prstClr val="black"/>
                        </a:solidFill>
                        <a:latin typeface="Cambria Math" panose="02040503050406030204" pitchFamily="18" charset="0"/>
                      </a:rPr>
                      <m:t>=</m:t>
                    </m:r>
                    <m:f>
                      <m:fPr>
                        <m:ctrlPr>
                          <a:rPr lang="en-US" sz="2200" i="1" dirty="0" smtClean="0">
                            <a:solidFill>
                              <a:prstClr val="black"/>
                            </a:solidFill>
                            <a:latin typeface="Cambria Math"/>
                          </a:rPr>
                        </m:ctrlPr>
                      </m:fPr>
                      <m:num>
                        <m:r>
                          <a:rPr lang="en-US" sz="2200" i="1" dirty="0" smtClean="0">
                            <a:solidFill>
                              <a:prstClr val="black"/>
                            </a:solidFill>
                            <a:latin typeface="Cambria Math" panose="02040503050406030204" pitchFamily="18" charset="0"/>
                          </a:rPr>
                          <m:t>1</m:t>
                        </m:r>
                      </m:num>
                      <m:den>
                        <m:r>
                          <a:rPr lang="en-US" sz="2200" i="1" dirty="0" smtClean="0">
                            <a:solidFill>
                              <a:prstClr val="black"/>
                            </a:solidFill>
                            <a:latin typeface="Cambria Math" panose="02040503050406030204" pitchFamily="18" charset="0"/>
                          </a:rPr>
                          <m:t>10</m:t>
                        </m:r>
                      </m:den>
                    </m:f>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panose="02040503050406030204" pitchFamily="18" charset="0"/>
                      </a:rPr>
                      <m:t>𝑇</m:t>
                    </m:r>
                    <m:r>
                      <a:rPr lang="en-US" sz="2200" i="1" dirty="0" smtClean="0">
                        <a:solidFill>
                          <a:prstClr val="black"/>
                        </a:solidFill>
                        <a:latin typeface="Cambria Math" panose="02040503050406030204" pitchFamily="18" charset="0"/>
                      </a:rPr>
                      <m:t>=</m:t>
                    </m:r>
                    <m:f>
                      <m:fPr>
                        <m:ctrlPr>
                          <a:rPr lang="en-US" sz="2200" i="1" dirty="0" smtClean="0">
                            <a:solidFill>
                              <a:prstClr val="black"/>
                            </a:solidFill>
                            <a:latin typeface="Cambria Math"/>
                          </a:rPr>
                        </m:ctrlPr>
                      </m:fPr>
                      <m:num>
                        <m:r>
                          <a:rPr lang="en-US" sz="2200" i="1" dirty="0" smtClean="0">
                            <a:solidFill>
                              <a:prstClr val="black"/>
                            </a:solidFill>
                            <a:latin typeface="Cambria Math" panose="02040503050406030204" pitchFamily="18" charset="0"/>
                          </a:rPr>
                          <m:t>1</m:t>
                        </m:r>
                      </m:num>
                      <m:den>
                        <m:r>
                          <a:rPr lang="en-US" sz="2200" i="1" dirty="0" smtClean="0">
                            <a:solidFill>
                              <a:prstClr val="black"/>
                            </a:solidFill>
                            <a:latin typeface="Cambria Math" panose="02040503050406030204" pitchFamily="18" charset="0"/>
                          </a:rPr>
                          <m:t>2</m:t>
                        </m:r>
                      </m:den>
                    </m:f>
                  </m:oMath>
                </a14:m>
                <a:r>
                  <a:rPr lang="en-US" sz="2200" dirty="0">
                    <a:solidFill>
                      <a:prstClr val="black"/>
                    </a:solidFill>
                  </a:rPr>
                  <a:t> </a:t>
                </a:r>
                <a:r>
                  <a:rPr lang="en-US" sz="2200" dirty="0" smtClean="0">
                    <a:solidFill>
                      <a:prstClr val="black"/>
                    </a:solidFill>
                  </a:rPr>
                  <a:t>.</a:t>
                </a:r>
              </a:p>
              <a:p>
                <a:pPr marL="457200" indent="-457200">
                  <a:buFont typeface="+mj-lt"/>
                  <a:buAutoNum type="arabicPeriod" startAt="2"/>
                </a:pPr>
                <a:endParaRPr lang="en-US" sz="2200" dirty="0">
                  <a:solidFill>
                    <a:prstClr val="black"/>
                  </a:solidFill>
                  <a:latin typeface="GraphTimesMathPS"/>
                </a:endParaRPr>
              </a:p>
              <a:p>
                <a:pPr marL="457200" indent="-457200">
                  <a:buFont typeface="+mj-lt"/>
                  <a:buAutoNum type="arabicPeriod" startAt="2"/>
                </a:pPr>
                <a:endParaRPr lang="en-US" sz="2200" dirty="0" smtClean="0">
                  <a:solidFill>
                    <a:prstClr val="black"/>
                  </a:solidFill>
                  <a:latin typeface="GraphTimesMathPS"/>
                </a:endParaRPr>
              </a:p>
              <a:p>
                <a:pPr marL="457200" indent="-457200">
                  <a:buFont typeface="+mj-lt"/>
                  <a:buAutoNum type="arabicPeriod" startAt="2"/>
                </a:pPr>
                <a:endParaRPr lang="en-US" sz="2200" dirty="0">
                  <a:solidFill>
                    <a:prstClr val="black"/>
                  </a:solidFill>
                  <a:latin typeface="GraphTimesMathPS"/>
                </a:endParaRPr>
              </a:p>
              <a:p>
                <a:pPr marL="457200" indent="-457200">
                  <a:buFont typeface="+mj-lt"/>
                  <a:buAutoNum type="arabicPeriod" startAt="2"/>
                </a:pPr>
                <a:endParaRPr lang="en-US" sz="2200" dirty="0" smtClean="0">
                  <a:solidFill>
                    <a:prstClr val="black"/>
                  </a:solidFill>
                  <a:latin typeface="GraphTimesMathPS"/>
                </a:endParaRPr>
              </a:p>
              <a:p>
                <a:pPr marL="457200" indent="-457200">
                  <a:buFont typeface="+mj-lt"/>
                  <a:buAutoNum type="arabicPeriod" startAt="2"/>
                </a:pPr>
                <a:endParaRPr lang="en-US" sz="2200" dirty="0">
                  <a:solidFill>
                    <a:prstClr val="black"/>
                  </a:solidFill>
                  <a:latin typeface="GraphTimesMathPS"/>
                </a:endParaRPr>
              </a:p>
              <a:p>
                <a:pPr marL="457200" indent="-457200">
                  <a:buFont typeface="+mj-lt"/>
                  <a:buAutoNum type="arabicPeriod" startAt="2"/>
                </a:pPr>
                <a:endParaRPr lang="en-US" sz="2200" dirty="0" smtClean="0">
                  <a:solidFill>
                    <a:prstClr val="black"/>
                  </a:solidFill>
                  <a:latin typeface="GraphTimesMathPS"/>
                </a:endParaRPr>
              </a:p>
              <a:p>
                <a:pPr marL="457200" indent="-457200">
                  <a:buFont typeface="+mj-lt"/>
                  <a:buAutoNum type="arabicPeriod" startAt="2"/>
                </a:pPr>
                <a:endParaRPr lang="en-US" sz="500" dirty="0">
                  <a:solidFill>
                    <a:prstClr val="black"/>
                  </a:solidFill>
                  <a:latin typeface="GraphTimesMathPS"/>
                </a:endParaRPr>
              </a:p>
              <a:p>
                <a:pPr marL="457200" indent="-457200">
                  <a:buFont typeface="+mj-lt"/>
                  <a:buAutoNum type="arabicPeriod" startAt="2"/>
                </a:pPr>
                <a:r>
                  <a:rPr lang="en-US" sz="2400" dirty="0">
                    <a:solidFill>
                      <a:prstClr val="black"/>
                    </a:solidFill>
                  </a:rPr>
                  <a:t>Let </a:t>
                </a:r>
                <a14:m>
                  <m:oMath xmlns:m="http://schemas.openxmlformats.org/officeDocument/2006/math">
                    <m:r>
                      <a:rPr lang="en-US" sz="2400" i="1">
                        <a:solidFill>
                          <a:prstClr val="black"/>
                        </a:solidFill>
                        <a:latin typeface="Cambria Math"/>
                      </a:rPr>
                      <m:t>𝑣</m:t>
                    </m:r>
                    <m:d>
                      <m:dPr>
                        <m:ctrlPr>
                          <a:rPr lang="en-US" sz="2400" i="1">
                            <a:solidFill>
                              <a:prstClr val="black"/>
                            </a:solidFill>
                            <a:latin typeface="Cambria Math"/>
                          </a:rPr>
                        </m:ctrlPr>
                      </m:dPr>
                      <m:e>
                        <m:r>
                          <a:rPr lang="en-US" sz="2400" i="1">
                            <a:solidFill>
                              <a:prstClr val="black"/>
                            </a:solidFill>
                            <a:latin typeface="Cambria Math"/>
                          </a:rPr>
                          <m:t>𝑡</m:t>
                        </m:r>
                      </m:e>
                    </m:d>
                    <m:r>
                      <a:rPr lang="en-US" sz="2400" i="1">
                        <a:solidFill>
                          <a:prstClr val="black"/>
                        </a:solidFill>
                        <a:latin typeface="Cambria Math"/>
                      </a:rPr>
                      <m:t>=</m:t>
                    </m:r>
                    <m:func>
                      <m:funcPr>
                        <m:ctrlPr>
                          <a:rPr lang="en-US" sz="2400" i="1">
                            <a:solidFill>
                              <a:prstClr val="black"/>
                            </a:solidFill>
                            <a:latin typeface="Cambria Math"/>
                          </a:rPr>
                        </m:ctrlPr>
                      </m:funcPr>
                      <m:fName>
                        <m:r>
                          <m:rPr>
                            <m:sty m:val="p"/>
                          </m:rPr>
                          <a:rPr lang="en-US" sz="2400" smtClean="0">
                            <a:solidFill>
                              <a:prstClr val="black"/>
                            </a:solidFill>
                            <a:latin typeface="Cambria Math"/>
                          </a:rPr>
                          <m:t>sin</m:t>
                        </m:r>
                      </m:fName>
                      <m:e>
                        <m:d>
                          <m:dPr>
                            <m:ctrlPr>
                              <a:rPr lang="en-US" sz="2400" i="1">
                                <a:solidFill>
                                  <a:prstClr val="black"/>
                                </a:solidFill>
                                <a:latin typeface="Cambria Math"/>
                              </a:rPr>
                            </m:ctrlPr>
                          </m:dPr>
                          <m:e>
                            <m:r>
                              <a:rPr lang="en-US" sz="2400" i="1" smtClean="0">
                                <a:solidFill>
                                  <a:prstClr val="black"/>
                                </a:solidFill>
                                <a:latin typeface="Cambria Math"/>
                              </a:rPr>
                              <m:t>4</m:t>
                            </m:r>
                            <m:r>
                              <a:rPr lang="en-US" sz="2400" i="1" smtClean="0">
                                <a:solidFill>
                                  <a:prstClr val="black"/>
                                </a:solidFill>
                                <a:latin typeface="Cambria Math"/>
                                <a:ea typeface="Cambria Math"/>
                              </a:rPr>
                              <m:t>𝜋</m:t>
                            </m:r>
                            <m:r>
                              <a:rPr lang="en-US" sz="2400" i="1" smtClean="0">
                                <a:solidFill>
                                  <a:prstClr val="black"/>
                                </a:solidFill>
                                <a:latin typeface="Cambria Math"/>
                                <a:ea typeface="Cambria Math"/>
                              </a:rPr>
                              <m:t>𝑡</m:t>
                            </m:r>
                          </m:e>
                        </m:d>
                      </m:e>
                    </m:func>
                  </m:oMath>
                </a14:m>
                <a:r>
                  <a:rPr lang="en-US" sz="2400" dirty="0" smtClean="0">
                    <a:solidFill>
                      <a:prstClr val="black"/>
                    </a:solidFill>
                  </a:rPr>
                  <a:t> be </a:t>
                </a:r>
                <a:r>
                  <a:rPr lang="en-US" sz="2400" dirty="0">
                    <a:solidFill>
                      <a:prstClr val="black"/>
                    </a:solidFill>
                  </a:rPr>
                  <a:t>the input signal to the circuit shown in figure. </a:t>
                </a:r>
                <a:r>
                  <a:rPr lang="en-US" sz="2400" dirty="0" smtClean="0">
                    <a:solidFill>
                      <a:prstClr val="black"/>
                    </a:solidFill>
                  </a:rPr>
                  <a:t>Using </a:t>
                </a:r>
                <a:r>
                  <a:rPr lang="en-US" sz="2400" dirty="0" err="1">
                    <a:solidFill>
                      <a:prstClr val="black"/>
                    </a:solidFill>
                  </a:rPr>
                  <a:t>Parseval’s</a:t>
                </a:r>
                <a:r>
                  <a:rPr lang="en-US" sz="2400" dirty="0">
                    <a:solidFill>
                      <a:prstClr val="black"/>
                    </a:solidFill>
                  </a:rPr>
                  <a:t> </a:t>
                </a:r>
                <a:r>
                  <a:rPr lang="en-US" sz="2400" dirty="0" smtClean="0">
                    <a:solidFill>
                      <a:prstClr val="black"/>
                    </a:solidFill>
                  </a:rPr>
                  <a:t>theorem, determine </a:t>
                </a:r>
                <a:r>
                  <a:rPr lang="en-US" sz="2400" dirty="0">
                    <a:solidFill>
                      <a:prstClr val="black"/>
                    </a:solidFill>
                  </a:rPr>
                  <a:t>the average power delivered to </a:t>
                </a:r>
                <a:r>
                  <a:rPr lang="en-US" sz="2400" dirty="0" smtClean="0">
                    <a:solidFill>
                      <a:prstClr val="black"/>
                    </a:solidFill>
                  </a:rPr>
                  <a:t>the resistor </a:t>
                </a:r>
                <a14:m>
                  <m:oMath xmlns:m="http://schemas.openxmlformats.org/officeDocument/2006/math">
                    <m:r>
                      <a:rPr lang="en-US" sz="2400" i="1" smtClean="0">
                        <a:solidFill>
                          <a:prstClr val="black"/>
                        </a:solidFill>
                        <a:latin typeface="Cambria Math"/>
                      </a:rPr>
                      <m:t>𝑅</m:t>
                    </m:r>
                    <m:r>
                      <a:rPr lang="en-US" sz="2400" smtClean="0">
                        <a:solidFill>
                          <a:prstClr val="black"/>
                        </a:solidFill>
                        <a:latin typeface="Cambria Math"/>
                      </a:rPr>
                      <m:t>=</m:t>
                    </m:r>
                    <m:r>
                      <a:rPr lang="en-US" sz="2400" i="1" smtClean="0">
                        <a:solidFill>
                          <a:prstClr val="black"/>
                        </a:solidFill>
                        <a:latin typeface="Cambria Math"/>
                      </a:rPr>
                      <m:t>5</m:t>
                    </m:r>
                    <m:r>
                      <m:rPr>
                        <m:sty m:val="p"/>
                      </m:rPr>
                      <a:rPr lang="el-GR" sz="2400" i="1">
                        <a:solidFill>
                          <a:prstClr val="black"/>
                        </a:solidFill>
                        <a:latin typeface="Cambria Math"/>
                        <a:ea typeface="Cambria Math"/>
                      </a:rPr>
                      <m:t>Ω</m:t>
                    </m:r>
                  </m:oMath>
                </a14:m>
                <a:r>
                  <a:rPr lang="en-US" sz="2400" dirty="0" smtClean="0">
                    <a:solidFill>
                      <a:prstClr val="black"/>
                    </a:solidFill>
                  </a:rPr>
                  <a:t>.</a:t>
                </a:r>
                <a:endParaRPr lang="en-US" sz="2400" dirty="0">
                  <a:solidFill>
                    <a:prstClr val="black"/>
                  </a:solidFill>
                </a:endParaRPr>
              </a:p>
            </p:txBody>
          </p:sp>
        </mc:Choice>
        <mc:Fallback xmlns="">
          <p:sp>
            <p:nvSpPr>
              <p:cNvPr id="2" name="Rectangle 1">
                <a:extLst>
                  <a:ext uri="{FF2B5EF4-FFF2-40B4-BE49-F238E27FC236}">
                    <a16:creationId xmlns="" xmlns:a16="http://schemas.microsoft.com/office/drawing/2014/main" xmlns:a14="http://schemas.microsoft.com/office/drawing/2010/main" id="{7DE59DE6-81D8-4C32-85BA-1219907EF1B9}"/>
                  </a:ext>
                </a:extLst>
              </p:cNvPr>
              <p:cNvSpPr>
                <a:spLocks noRot="1" noChangeAspect="1" noMove="1" noResize="1" noEditPoints="1" noAdjustHandles="1" noChangeArrowheads="1" noChangeShapeType="1" noTextEdit="1"/>
              </p:cNvSpPr>
              <p:nvPr/>
            </p:nvSpPr>
            <p:spPr>
              <a:xfrm>
                <a:off x="309092" y="544084"/>
                <a:ext cx="11758412" cy="5253618"/>
              </a:xfrm>
              <a:prstGeom prst="rect">
                <a:avLst/>
              </a:prstGeom>
              <a:blipFill rotWithShape="1">
                <a:blip r:embed="rId2"/>
                <a:stretch>
                  <a:fillRect l="-829" t="-928" r="-8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xmlns="" id="{23B39980-6510-4AB7-86A2-C09C785DB1E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Lst>
          </a:blip>
          <a:stretch>
            <a:fillRect/>
          </a:stretch>
        </p:blipFill>
        <p:spPr>
          <a:xfrm>
            <a:off x="2572072" y="2645511"/>
            <a:ext cx="6674959" cy="1809386"/>
          </a:xfrm>
          <a:prstGeom prst="rect">
            <a:avLst/>
          </a:prstGeom>
        </p:spPr>
      </p:pic>
      <p:sp>
        <p:nvSpPr>
          <p:cNvPr id="5" name="Rectangle 4">
            <a:extLst>
              <a:ext uri="{FF2B5EF4-FFF2-40B4-BE49-F238E27FC236}">
                <a16:creationId xmlns:a16="http://schemas.microsoft.com/office/drawing/2014/main" xmlns="" id="{23093A09-8707-4524-909E-FB31F3CDCEAC}"/>
              </a:ext>
            </a:extLst>
          </p:cNvPr>
          <p:cNvSpPr/>
          <p:nvPr/>
        </p:nvSpPr>
        <p:spPr>
          <a:xfrm>
            <a:off x="3802963" y="4452615"/>
            <a:ext cx="6096000" cy="369332"/>
          </a:xfrm>
          <a:prstGeom prst="rect">
            <a:avLst/>
          </a:prstGeom>
        </p:spPr>
        <p:txBody>
          <a:bodyPr>
            <a:spAutoFit/>
          </a:bodyPr>
          <a:lstStyle/>
          <a:p>
            <a:r>
              <a:rPr lang="en-US" dirty="0">
                <a:solidFill>
                  <a:prstClr val="black"/>
                </a:solidFill>
                <a:latin typeface="GraphTimesMathPS"/>
              </a:rPr>
              <a:t>Infinite train of rectangular pulses</a:t>
            </a:r>
            <a:endParaRPr lang="en-US" dirty="0">
              <a:solidFill>
                <a:prstClr val="black"/>
              </a:solidFill>
            </a:endParaRPr>
          </a:p>
        </p:txBody>
      </p:sp>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12946" y="5314556"/>
            <a:ext cx="1235994" cy="141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0696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57200" y="28440"/>
              <a:ext cx="11792160" cy="5715360"/>
            </p14:xfrm>
          </p:contentPart>
        </mc:Choice>
        <mc:Fallback xmlns="">
          <p:pic>
            <p:nvPicPr>
              <p:cNvPr id="2" name="Ink 1"/>
              <p:cNvPicPr/>
              <p:nvPr/>
            </p:nvPicPr>
            <p:blipFill>
              <a:blip r:embed="rId3"/>
              <a:stretch>
                <a:fillRect/>
              </a:stretch>
            </p:blipFill>
            <p:spPr>
              <a:xfrm>
                <a:off x="447840" y="19080"/>
                <a:ext cx="11810880" cy="5734080"/>
              </a:xfrm>
              <a:prstGeom prst="rect">
                <a:avLst/>
              </a:prstGeom>
            </p:spPr>
          </p:pic>
        </mc:Fallback>
      </mc:AlternateContent>
    </p:spTree>
    <p:extLst>
      <p:ext uri="{BB962C8B-B14F-4D97-AF65-F5344CB8AC3E}">
        <p14:creationId xmlns:p14="http://schemas.microsoft.com/office/powerpoint/2010/main" val="27740390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128787" y="74772"/>
            <a:ext cx="11848564" cy="56667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solidFill>
                  <a:srgbClr val="0070C0"/>
                </a:solidFill>
                <a:latin typeface="Calibri"/>
              </a:rPr>
              <a:t>Practice Problems: </a:t>
            </a:r>
          </a:p>
        </p:txBody>
      </p:sp>
      <mc:AlternateContent xmlns:mc="http://schemas.openxmlformats.org/markup-compatibility/2006" xmlns:a14="http://schemas.microsoft.com/office/drawing/2010/main">
        <mc:Choice Requires="a14">
          <p:sp>
            <p:nvSpPr>
              <p:cNvPr id="6" name="Rectangle 5"/>
              <p:cNvSpPr/>
              <p:nvPr/>
            </p:nvSpPr>
            <p:spPr>
              <a:xfrm>
                <a:off x="173863" y="500914"/>
                <a:ext cx="11889349" cy="4426212"/>
              </a:xfrm>
              <a:prstGeom prst="rect">
                <a:avLst/>
              </a:prstGeom>
            </p:spPr>
            <p:txBody>
              <a:bodyPr wrap="square">
                <a:spAutoFit/>
              </a:bodyPr>
              <a:lstStyle/>
              <a:p>
                <a:pPr marL="457200" indent="-457200" algn="just">
                  <a:buFont typeface="+mj-lt"/>
                  <a:buAutoNum type="arabicPeriod" startAt="4"/>
                </a:pPr>
                <a:r>
                  <a:rPr lang="en-US" sz="2100" dirty="0" smtClean="0">
                    <a:solidFill>
                      <a:prstClr val="black"/>
                    </a:solidFill>
                  </a:rPr>
                  <a:t>Identify the period and frequency of the periodic voltage</a:t>
                </a:r>
              </a:p>
              <a:p>
                <a:pPr algn="just"/>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a:rPr>
                        <m:t>𝑣</m:t>
                      </m:r>
                      <m:d>
                        <m:dPr>
                          <m:ctrlPr>
                            <a:rPr lang="en-US" sz="2100" i="1" smtClean="0">
                              <a:solidFill>
                                <a:srgbClr val="0070C0"/>
                              </a:solidFill>
                              <a:latin typeface="Cambria Math"/>
                            </a:rPr>
                          </m:ctrlPr>
                        </m:dPr>
                        <m:e>
                          <m:r>
                            <a:rPr lang="en-US" sz="2100" i="1" smtClean="0">
                              <a:solidFill>
                                <a:srgbClr val="0070C0"/>
                              </a:solidFill>
                              <a:latin typeface="Cambria Math"/>
                            </a:rPr>
                            <m:t>𝑡</m:t>
                          </m:r>
                        </m:e>
                      </m:d>
                      <m:r>
                        <a:rPr lang="en-US" sz="2100" i="1" smtClean="0">
                          <a:solidFill>
                            <a:srgbClr val="0070C0"/>
                          </a:solidFill>
                          <a:latin typeface="Cambria Math"/>
                        </a:rPr>
                        <m:t>=</m:t>
                      </m:r>
                      <m:d>
                        <m:dPr>
                          <m:begChr m:val="{"/>
                          <m:endChr m:val=""/>
                          <m:ctrlPr>
                            <a:rPr lang="en-US" sz="2100" i="1" smtClean="0">
                              <a:solidFill>
                                <a:srgbClr val="0070C0"/>
                              </a:solidFill>
                              <a:latin typeface="Cambria Math"/>
                            </a:rPr>
                          </m:ctrlPr>
                        </m:dPr>
                        <m:e>
                          <m:eqArr>
                            <m:eqArrPr>
                              <m:ctrlPr>
                                <a:rPr lang="en-US" sz="2100" i="1" smtClean="0">
                                  <a:solidFill>
                                    <a:srgbClr val="0070C0"/>
                                  </a:solidFill>
                                  <a:latin typeface="Cambria Math"/>
                                </a:rPr>
                              </m:ctrlPr>
                            </m:eqArrPr>
                            <m:e>
                              <m:r>
                                <a:rPr lang="en-US" sz="2100" i="1" smtClean="0">
                                  <a:solidFill>
                                    <a:srgbClr val="0070C0"/>
                                  </a:solidFill>
                                  <a:latin typeface="Cambria Math"/>
                                </a:rPr>
                                <m:t>𝑡</m:t>
                              </m:r>
                              <m:r>
                                <a:rPr lang="en-US" sz="2100" i="1" smtClean="0">
                                  <a:solidFill>
                                    <a:srgbClr val="0070C0"/>
                                  </a:solidFill>
                                  <a:latin typeface="Cambria Math"/>
                                </a:rPr>
                                <m:t>,     −1&lt;</m:t>
                              </m:r>
                              <m:r>
                                <a:rPr lang="en-US" sz="2100" i="1" smtClean="0">
                                  <a:solidFill>
                                    <a:srgbClr val="0070C0"/>
                                  </a:solidFill>
                                  <a:latin typeface="Cambria Math"/>
                                </a:rPr>
                                <m:t>𝑡</m:t>
                              </m:r>
                              <m:r>
                                <a:rPr lang="en-US" sz="2100" i="1" smtClean="0">
                                  <a:solidFill>
                                    <a:srgbClr val="0070C0"/>
                                  </a:solidFill>
                                  <a:latin typeface="Cambria Math"/>
                                </a:rPr>
                                <m:t>&lt;0   </m:t>
                              </m:r>
                            </m:e>
                            <m:e>
                              <m:r>
                                <a:rPr lang="en-US" sz="2100" i="1" smtClean="0">
                                  <a:solidFill>
                                    <a:srgbClr val="0070C0"/>
                                  </a:solidFill>
                                  <a:latin typeface="Cambria Math"/>
                                </a:rPr>
                                <m:t>1−</m:t>
                              </m:r>
                              <m:r>
                                <a:rPr lang="en-US" sz="2100" i="1" smtClean="0">
                                  <a:solidFill>
                                    <a:srgbClr val="0070C0"/>
                                  </a:solidFill>
                                  <a:latin typeface="Cambria Math"/>
                                </a:rPr>
                                <m:t>𝑡</m:t>
                              </m:r>
                              <m:r>
                                <a:rPr lang="en-US" sz="2100" i="1" smtClean="0">
                                  <a:solidFill>
                                    <a:srgbClr val="0070C0"/>
                                  </a:solidFill>
                                  <a:latin typeface="Cambria Math"/>
                                </a:rPr>
                                <m:t>,   0&lt;</m:t>
                              </m:r>
                              <m:r>
                                <a:rPr lang="en-US" sz="2100" i="1" smtClean="0">
                                  <a:solidFill>
                                    <a:srgbClr val="0070C0"/>
                                  </a:solidFill>
                                  <a:latin typeface="Cambria Math"/>
                                </a:rPr>
                                <m:t>𝑡</m:t>
                              </m:r>
                              <m:r>
                                <a:rPr lang="en-US" sz="2100" i="1" smtClean="0">
                                  <a:solidFill>
                                    <a:srgbClr val="0070C0"/>
                                  </a:solidFill>
                                  <a:latin typeface="Cambria Math"/>
                                </a:rPr>
                                <m:t>&lt;1      </m:t>
                              </m:r>
                            </m:e>
                          </m:eqArr>
                          <m:r>
                            <m:rPr>
                              <m:sty m:val="p"/>
                            </m:rPr>
                            <a:rPr lang="en-US" sz="2100" smtClean="0">
                              <a:solidFill>
                                <a:srgbClr val="0070C0"/>
                              </a:solidFill>
                              <a:latin typeface="Cambria Math"/>
                            </a:rPr>
                            <m:t>and</m:t>
                          </m:r>
                          <m:r>
                            <a:rPr lang="en-US" sz="2100" i="1" smtClean="0">
                              <a:solidFill>
                                <a:srgbClr val="0070C0"/>
                              </a:solidFill>
                              <a:latin typeface="Cambria Math"/>
                            </a:rPr>
                            <m:t>    </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r>
                                <a:rPr lang="en-US" sz="2100" i="1">
                                  <a:solidFill>
                                    <a:srgbClr val="0070C0"/>
                                  </a:solidFill>
                                  <a:latin typeface="Cambria Math"/>
                                </a:rPr>
                                <m:t>+2</m:t>
                              </m:r>
                            </m:e>
                          </m:d>
                          <m:r>
                            <a:rPr lang="en-US" sz="2100" i="1">
                              <a:solidFill>
                                <a:srgbClr val="0070C0"/>
                              </a:solidFill>
                              <a:latin typeface="Cambria Math"/>
                            </a:rPr>
                            <m:t>=</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e>
                          </m:d>
                          <m:r>
                            <a:rPr lang="en-US" sz="2100" i="1">
                              <a:solidFill>
                                <a:srgbClr val="0070C0"/>
                              </a:solidFill>
                              <a:latin typeface="Cambria Math"/>
                            </a:rPr>
                            <m:t>   </m:t>
                          </m:r>
                          <m:r>
                            <a:rPr lang="en-US" sz="2100" i="1">
                              <a:solidFill>
                                <a:srgbClr val="0070C0"/>
                              </a:solidFill>
                              <a:latin typeface="Cambria Math"/>
                              <a:ea typeface="Cambria Math"/>
                            </a:rPr>
                            <m:t>∀</m:t>
                          </m:r>
                          <m:r>
                            <a:rPr lang="en-US" sz="2100" i="1">
                              <a:solidFill>
                                <a:srgbClr val="0070C0"/>
                              </a:solidFill>
                              <a:latin typeface="Cambria Math"/>
                              <a:ea typeface="Cambria Math"/>
                            </a:rPr>
                            <m:t>𝑡</m:t>
                          </m:r>
                          <m:r>
                            <a:rPr lang="en-US" sz="2100" i="1">
                              <a:solidFill>
                                <a:srgbClr val="0070C0"/>
                              </a:solidFill>
                              <a:latin typeface="Cambria Math"/>
                              <a:ea typeface="Cambria Math"/>
                            </a:rPr>
                            <m:t>.</m:t>
                          </m:r>
                          <m:r>
                            <m:rPr>
                              <m:nor/>
                            </m:rPr>
                            <a:rPr lang="en-US" sz="2100" dirty="0">
                              <a:solidFill>
                                <a:srgbClr val="0070C0"/>
                              </a:solidFill>
                              <a:ea typeface="Cambria Math"/>
                            </a:rPr>
                            <m:t> </m:t>
                          </m:r>
                        </m:e>
                      </m:d>
                    </m:oMath>
                  </m:oMathPara>
                </a14:m>
                <a:endParaRPr lang="en-US" sz="2100" dirty="0" smtClean="0">
                  <a:solidFill>
                    <a:srgbClr val="0070C0"/>
                  </a:solidFill>
                </a:endParaRPr>
              </a:p>
              <a:p>
                <a:pPr algn="just"/>
                <a:r>
                  <a:rPr lang="en-US" sz="2100" dirty="0">
                    <a:solidFill>
                      <a:prstClr val="black"/>
                    </a:solidFill>
                  </a:rPr>
                  <a:t> </a:t>
                </a:r>
                <a:r>
                  <a:rPr lang="en-US" sz="2100" dirty="0" smtClean="0">
                    <a:solidFill>
                      <a:prstClr val="black"/>
                    </a:solidFill>
                  </a:rPr>
                  <a:t>      The </a:t>
                </a:r>
                <a:r>
                  <a:rPr lang="en-US" sz="2100" dirty="0">
                    <a:solidFill>
                      <a:prstClr val="black"/>
                    </a:solidFill>
                  </a:rPr>
                  <a:t>complex Fourier </a:t>
                </a:r>
                <a:r>
                  <a:rPr lang="en-US" sz="2100" dirty="0" smtClean="0">
                    <a:solidFill>
                      <a:prstClr val="black"/>
                    </a:solidFill>
                  </a:rPr>
                  <a:t>coefficients for </a:t>
                </a:r>
                <a14:m>
                  <m:oMath xmlns:m="http://schemas.openxmlformats.org/officeDocument/2006/math">
                    <m:r>
                      <a:rPr lang="en-US" sz="2100" i="1" smtClean="0">
                        <a:solidFill>
                          <a:prstClr val="black"/>
                        </a:solidFill>
                        <a:latin typeface="Cambria Math"/>
                      </a:rPr>
                      <m:t>𝑣</m:t>
                    </m:r>
                    <m:r>
                      <a:rPr lang="en-US" sz="2100" i="1" smtClean="0">
                        <a:solidFill>
                          <a:prstClr val="black"/>
                        </a:solidFill>
                        <a:latin typeface="Cambria Math"/>
                      </a:rPr>
                      <m:t>(</m:t>
                    </m:r>
                    <m:r>
                      <a:rPr lang="en-US" sz="2100" i="1" smtClean="0">
                        <a:solidFill>
                          <a:prstClr val="black"/>
                        </a:solidFill>
                        <a:latin typeface="Cambria Math"/>
                      </a:rPr>
                      <m:t>𝑡</m:t>
                    </m:r>
                    <m:r>
                      <a:rPr lang="en-US" sz="2100" i="1" smtClean="0">
                        <a:solidFill>
                          <a:prstClr val="black"/>
                        </a:solidFill>
                        <a:latin typeface="Cambria Math"/>
                      </a:rPr>
                      <m:t>)</m:t>
                    </m:r>
                  </m:oMath>
                </a14:m>
                <a:r>
                  <a:rPr lang="en-US" sz="2100" dirty="0" smtClean="0">
                    <a:solidFill>
                      <a:prstClr val="black"/>
                    </a:solidFill>
                  </a:rPr>
                  <a:t> are given by:</a:t>
                </a:r>
              </a:p>
              <a:p>
                <a:pPr algn="just"/>
                <a14:m>
                  <m:oMathPara xmlns:m="http://schemas.openxmlformats.org/officeDocument/2006/math">
                    <m:oMathParaPr>
                      <m:jc m:val="centerGroup"/>
                    </m:oMathParaPr>
                    <m:oMath xmlns:m="http://schemas.openxmlformats.org/officeDocument/2006/math">
                      <m:sSub>
                        <m:sSubPr>
                          <m:ctrlPr>
                            <a:rPr lang="en-US" sz="2100" i="1" smtClean="0">
                              <a:solidFill>
                                <a:prstClr val="black"/>
                              </a:solidFill>
                              <a:latin typeface="Cambria Math"/>
                            </a:rPr>
                          </m:ctrlPr>
                        </m:sSubPr>
                        <m:e>
                          <m:r>
                            <a:rPr lang="en-US" sz="2100" i="1" smtClean="0">
                              <a:solidFill>
                                <a:prstClr val="black"/>
                              </a:solidFill>
                              <a:latin typeface="Cambria Math"/>
                            </a:rPr>
                            <m:t>𝑐</m:t>
                          </m:r>
                        </m:e>
                        <m:sub>
                          <m:r>
                            <a:rPr lang="en-US" sz="2100" i="1" smtClean="0">
                              <a:solidFill>
                                <a:prstClr val="black"/>
                              </a:solidFill>
                              <a:latin typeface="Cambria Math"/>
                            </a:rPr>
                            <m:t>𝑘</m:t>
                          </m:r>
                        </m:sub>
                      </m:sSub>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2</m:t>
                          </m:r>
                        </m:den>
                      </m:f>
                      <m:d>
                        <m:dPr>
                          <m:begChr m:val="["/>
                          <m:endChr m:val="]"/>
                          <m:ctrlPr>
                            <a:rPr lang="en-US" sz="2100" i="1" smtClean="0">
                              <a:solidFill>
                                <a:prstClr val="black"/>
                              </a:solidFill>
                              <a:latin typeface="Cambria Math"/>
                            </a:rPr>
                          </m:ctrlPr>
                        </m:dPr>
                        <m:e>
                          <m:f>
                            <m:fPr>
                              <m:ctrlPr>
                                <a:rPr lang="en-US" sz="2100" i="1" smtClean="0">
                                  <a:solidFill>
                                    <a:prstClr val="black"/>
                                  </a:solidFill>
                                  <a:latin typeface="Cambria Math"/>
                                </a:rPr>
                              </m:ctrlPr>
                            </m:fPr>
                            <m:num>
                              <m:r>
                                <a:rPr lang="en-US" sz="2100" i="1" smtClean="0">
                                  <a:solidFill>
                                    <a:prstClr val="black"/>
                                  </a:solidFill>
                                  <a:latin typeface="Cambria Math"/>
                                </a:rPr>
                                <m:t>1</m:t>
                              </m:r>
                            </m:num>
                            <m:den>
                              <m:sSup>
                                <m:sSupPr>
                                  <m:ctrlPr>
                                    <a:rPr lang="en-US" sz="2100" i="1" smtClean="0">
                                      <a:solidFill>
                                        <a:prstClr val="black"/>
                                      </a:solidFill>
                                      <a:latin typeface="Cambria Math"/>
                                    </a:rPr>
                                  </m:ctrlPr>
                                </m:sSupPr>
                                <m:e>
                                  <m:r>
                                    <a:rPr lang="en-US" sz="2100" i="1" smtClean="0">
                                      <a:solidFill>
                                        <a:prstClr val="black"/>
                                      </a:solidFill>
                                      <a:latin typeface="Cambria Math"/>
                                    </a:rPr>
                                    <m:t>𝑛</m:t>
                                  </m:r>
                                </m:e>
                                <m:sup>
                                  <m:r>
                                    <a:rPr lang="en-US" sz="2100" i="1" smtClean="0">
                                      <a:solidFill>
                                        <a:prstClr val="black"/>
                                      </a:solidFill>
                                      <a:latin typeface="Cambria Math"/>
                                    </a:rPr>
                                    <m:t>2</m:t>
                                  </m:r>
                                </m:sup>
                              </m:sSup>
                              <m:sSup>
                                <m:sSupPr>
                                  <m:ctrlPr>
                                    <a:rPr lang="en-US" sz="2100" i="1">
                                      <a:solidFill>
                                        <a:prstClr val="black"/>
                                      </a:solidFill>
                                      <a:latin typeface="Cambria Math"/>
                                    </a:rPr>
                                  </m:ctrlPr>
                                </m:sSupPr>
                                <m:e>
                                  <m:r>
                                    <a:rPr lang="en-US" sz="2100" i="1" smtClean="0">
                                      <a:solidFill>
                                        <a:prstClr val="black"/>
                                      </a:solidFill>
                                      <a:latin typeface="Cambria Math"/>
                                      <a:ea typeface="Cambria Math"/>
                                    </a:rPr>
                                    <m:t>𝜋</m:t>
                                  </m:r>
                                </m:e>
                                <m:sup>
                                  <m:r>
                                    <a:rPr lang="en-US" sz="2100" i="1">
                                      <a:solidFill>
                                        <a:prstClr val="black"/>
                                      </a:solidFill>
                                      <a:latin typeface="Cambria Math"/>
                                    </a:rPr>
                                    <m:t>2</m:t>
                                  </m:r>
                                </m:sup>
                              </m:sSup>
                            </m:den>
                          </m:f>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𝑖</m:t>
                              </m:r>
                            </m:num>
                            <m:den>
                              <m:r>
                                <a:rPr lang="en-US" sz="2100" i="1" smtClean="0">
                                  <a:solidFill>
                                    <a:prstClr val="black"/>
                                  </a:solidFill>
                                  <a:latin typeface="Cambria Math"/>
                                </a:rPr>
                                <m:t>𝑛</m:t>
                              </m:r>
                              <m:r>
                                <a:rPr lang="en-US" sz="2100" i="1" smtClean="0">
                                  <a:solidFill>
                                    <a:prstClr val="black"/>
                                  </a:solidFill>
                                  <a:latin typeface="Cambria Math"/>
                                  <a:ea typeface="Cambria Math"/>
                                </a:rPr>
                                <m:t>𝜋</m:t>
                              </m:r>
                            </m:den>
                          </m:f>
                          <m:r>
                            <a:rPr lang="en-US" sz="2100" i="1" smtClean="0">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sSup>
                                <m:sSupPr>
                                  <m:ctrlPr>
                                    <a:rPr lang="en-US" sz="2100" i="1">
                                      <a:solidFill>
                                        <a:prstClr val="black"/>
                                      </a:solidFill>
                                      <a:latin typeface="Cambria Math"/>
                                    </a:rPr>
                                  </m:ctrlPr>
                                </m:sSupPr>
                                <m:e>
                                  <m:r>
                                    <a:rPr lang="en-US" sz="2100" i="1">
                                      <a:solidFill>
                                        <a:prstClr val="black"/>
                                      </a:solidFill>
                                      <a:latin typeface="Cambria Math"/>
                                    </a:rPr>
                                    <m:t>𝑛</m:t>
                                  </m:r>
                                </m:e>
                                <m:sup>
                                  <m:r>
                                    <a:rPr lang="en-US" sz="2100" i="1">
                                      <a:solidFill>
                                        <a:prstClr val="black"/>
                                      </a:solidFill>
                                      <a:latin typeface="Cambria Math"/>
                                    </a:rPr>
                                    <m:t>2</m:t>
                                  </m:r>
                                </m:sup>
                              </m:sSup>
                              <m:sSup>
                                <m:sSupPr>
                                  <m:ctrlPr>
                                    <a:rPr lang="en-US" sz="2100" i="1">
                                      <a:solidFill>
                                        <a:prstClr val="black"/>
                                      </a:solidFill>
                                      <a:latin typeface="Cambria Math"/>
                                    </a:rPr>
                                  </m:ctrlPr>
                                </m:sSupPr>
                                <m:e>
                                  <m:r>
                                    <a:rPr lang="en-US" sz="2100" i="1">
                                      <a:solidFill>
                                        <a:prstClr val="black"/>
                                      </a:solidFill>
                                      <a:latin typeface="Cambria Math"/>
                                      <a:ea typeface="Cambria Math"/>
                                    </a:rPr>
                                    <m:t>𝜋</m:t>
                                  </m:r>
                                </m:e>
                                <m:sup>
                                  <m:r>
                                    <a:rPr lang="en-US" sz="2100" i="1">
                                      <a:solidFill>
                                        <a:prstClr val="black"/>
                                      </a:solidFill>
                                      <a:latin typeface="Cambria Math"/>
                                    </a:rPr>
                                    <m:t>2</m:t>
                                  </m:r>
                                </m:sup>
                              </m:sSup>
                            </m:den>
                          </m:f>
                          <m:sSup>
                            <m:sSupPr>
                              <m:ctrlPr>
                                <a:rPr lang="en-US" sz="2100" i="1" smtClean="0">
                                  <a:solidFill>
                                    <a:prstClr val="black"/>
                                  </a:solidFill>
                                  <a:latin typeface="Cambria Math"/>
                                </a:rPr>
                              </m:ctrlPr>
                            </m:sSupPr>
                            <m:e>
                              <m:r>
                                <a:rPr lang="en-US" sz="2100" i="1" smtClean="0">
                                  <a:solidFill>
                                    <a:prstClr val="black"/>
                                  </a:solidFill>
                                  <a:latin typeface="Cambria Math"/>
                                </a:rPr>
                                <m:t>𝑒</m:t>
                              </m:r>
                            </m:e>
                            <m:sup>
                              <m:r>
                                <a:rPr lang="en-US" sz="2100" i="1" smtClean="0">
                                  <a:solidFill>
                                    <a:prstClr val="black"/>
                                  </a:solidFill>
                                  <a:latin typeface="Cambria Math"/>
                                </a:rPr>
                                <m:t>−</m:t>
                              </m:r>
                              <m:r>
                                <a:rPr lang="en-US" sz="2100" i="1" smtClean="0">
                                  <a:solidFill>
                                    <a:prstClr val="black"/>
                                  </a:solidFill>
                                  <a:latin typeface="Cambria Math"/>
                                </a:rPr>
                                <m:t>𝑖𝑛</m:t>
                              </m:r>
                              <m:r>
                                <a:rPr lang="en-US" sz="2100" i="1" smtClean="0">
                                  <a:solidFill>
                                    <a:prstClr val="black"/>
                                  </a:solidFill>
                                  <a:latin typeface="Cambria Math"/>
                                  <a:ea typeface="Cambria Math"/>
                                </a:rPr>
                                <m:t>𝜋</m:t>
                              </m:r>
                            </m:sup>
                          </m:sSup>
                          <m:r>
                            <a:rPr lang="en-US" sz="2100" i="1" smtClean="0">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𝑖</m:t>
                              </m:r>
                            </m:num>
                            <m:den>
                              <m:r>
                                <a:rPr lang="en-US" sz="2100" i="1">
                                  <a:solidFill>
                                    <a:prstClr val="black"/>
                                  </a:solidFill>
                                  <a:latin typeface="Cambria Math"/>
                                </a:rPr>
                                <m:t>𝑛</m:t>
                              </m:r>
                              <m:r>
                                <a:rPr lang="en-US" sz="2100" i="1">
                                  <a:solidFill>
                                    <a:prstClr val="black"/>
                                  </a:solidFill>
                                  <a:latin typeface="Cambria Math"/>
                                  <a:ea typeface="Cambria Math"/>
                                </a:rPr>
                                <m:t>𝜋</m:t>
                              </m:r>
                            </m:den>
                          </m:f>
                          <m:sSup>
                            <m:sSupPr>
                              <m:ctrlPr>
                                <a:rPr lang="en-US" sz="2100" i="1">
                                  <a:solidFill>
                                    <a:prstClr val="black"/>
                                  </a:solidFill>
                                  <a:latin typeface="Cambria Math"/>
                                </a:rPr>
                              </m:ctrlPr>
                            </m:sSupPr>
                            <m:e>
                              <m:r>
                                <a:rPr lang="en-US" sz="2100" i="1">
                                  <a:solidFill>
                                    <a:prstClr val="black"/>
                                  </a:solidFill>
                                  <a:latin typeface="Cambria Math"/>
                                </a:rPr>
                                <m:t>𝑒</m:t>
                              </m:r>
                            </m:e>
                            <m:sup>
                              <m:r>
                                <a:rPr lang="en-US" sz="2100" i="1">
                                  <a:solidFill>
                                    <a:prstClr val="black"/>
                                  </a:solidFill>
                                  <a:latin typeface="Cambria Math"/>
                                </a:rPr>
                                <m:t>𝑖𝑛</m:t>
                              </m:r>
                              <m:r>
                                <a:rPr lang="en-US" sz="2100" i="1">
                                  <a:solidFill>
                                    <a:prstClr val="black"/>
                                  </a:solidFill>
                                  <a:latin typeface="Cambria Math"/>
                                  <a:ea typeface="Cambria Math"/>
                                </a:rPr>
                                <m:t>𝜋</m:t>
                              </m:r>
                            </m:sup>
                          </m:sSup>
                          <m:r>
                            <a:rPr lang="en-US" sz="2100" i="1">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𝑖</m:t>
                              </m:r>
                            </m:num>
                            <m:den>
                              <m:sSup>
                                <m:sSupPr>
                                  <m:ctrlPr>
                                    <a:rPr lang="en-US" sz="2100" i="1">
                                      <a:solidFill>
                                        <a:prstClr val="black"/>
                                      </a:solidFill>
                                      <a:latin typeface="Cambria Math"/>
                                    </a:rPr>
                                  </m:ctrlPr>
                                </m:sSupPr>
                                <m:e>
                                  <m:r>
                                    <a:rPr lang="en-US" sz="2100" i="1">
                                      <a:solidFill>
                                        <a:prstClr val="black"/>
                                      </a:solidFill>
                                      <a:latin typeface="Cambria Math"/>
                                    </a:rPr>
                                    <m:t>𝑛</m:t>
                                  </m:r>
                                </m:e>
                                <m:sup>
                                  <m:r>
                                    <a:rPr lang="en-US" sz="2100" i="1">
                                      <a:solidFill>
                                        <a:prstClr val="black"/>
                                      </a:solidFill>
                                      <a:latin typeface="Cambria Math"/>
                                    </a:rPr>
                                    <m:t>2</m:t>
                                  </m:r>
                                </m:sup>
                              </m:sSup>
                              <m:sSup>
                                <m:sSupPr>
                                  <m:ctrlPr>
                                    <a:rPr lang="en-US" sz="2100" i="1">
                                      <a:solidFill>
                                        <a:prstClr val="black"/>
                                      </a:solidFill>
                                      <a:latin typeface="Cambria Math"/>
                                    </a:rPr>
                                  </m:ctrlPr>
                                </m:sSupPr>
                                <m:e>
                                  <m:r>
                                    <a:rPr lang="en-US" sz="2100" i="1">
                                      <a:solidFill>
                                        <a:prstClr val="black"/>
                                      </a:solidFill>
                                      <a:latin typeface="Cambria Math"/>
                                      <a:ea typeface="Cambria Math"/>
                                    </a:rPr>
                                    <m:t>𝜋</m:t>
                                  </m:r>
                                </m:e>
                                <m:sup>
                                  <m:r>
                                    <a:rPr lang="en-US" sz="2100" i="1">
                                      <a:solidFill>
                                        <a:prstClr val="black"/>
                                      </a:solidFill>
                                      <a:latin typeface="Cambria Math"/>
                                    </a:rPr>
                                    <m:t>2</m:t>
                                  </m:r>
                                </m:sup>
                              </m:sSup>
                            </m:den>
                          </m:f>
                          <m:r>
                            <a:rPr lang="en-US" sz="2100" i="1" smtClean="0">
                              <a:solidFill>
                                <a:prstClr val="black"/>
                              </a:solidFill>
                              <a:latin typeface="Cambria Math"/>
                              <a:ea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sSup>
                                <m:sSupPr>
                                  <m:ctrlPr>
                                    <a:rPr lang="en-US" sz="2100" i="1">
                                      <a:solidFill>
                                        <a:prstClr val="black"/>
                                      </a:solidFill>
                                      <a:latin typeface="Cambria Math"/>
                                    </a:rPr>
                                  </m:ctrlPr>
                                </m:sSupPr>
                                <m:e>
                                  <m:r>
                                    <a:rPr lang="en-US" sz="2100" i="1">
                                      <a:solidFill>
                                        <a:prstClr val="black"/>
                                      </a:solidFill>
                                      <a:latin typeface="Cambria Math"/>
                                    </a:rPr>
                                    <m:t>𝑛</m:t>
                                  </m:r>
                                </m:e>
                                <m:sup>
                                  <m:r>
                                    <a:rPr lang="en-US" sz="2100" i="1">
                                      <a:solidFill>
                                        <a:prstClr val="black"/>
                                      </a:solidFill>
                                      <a:latin typeface="Cambria Math"/>
                                    </a:rPr>
                                    <m:t>2</m:t>
                                  </m:r>
                                </m:sup>
                              </m:sSup>
                              <m:sSup>
                                <m:sSupPr>
                                  <m:ctrlPr>
                                    <a:rPr lang="en-US" sz="2100" i="1">
                                      <a:solidFill>
                                        <a:prstClr val="black"/>
                                      </a:solidFill>
                                      <a:latin typeface="Cambria Math"/>
                                    </a:rPr>
                                  </m:ctrlPr>
                                </m:sSupPr>
                                <m:e>
                                  <m:r>
                                    <a:rPr lang="en-US" sz="2100" i="1">
                                      <a:solidFill>
                                        <a:prstClr val="black"/>
                                      </a:solidFill>
                                      <a:latin typeface="Cambria Math"/>
                                      <a:ea typeface="Cambria Math"/>
                                    </a:rPr>
                                    <m:t>𝜋</m:t>
                                  </m:r>
                                </m:e>
                                <m:sup>
                                  <m:r>
                                    <a:rPr lang="en-US" sz="2100" i="1">
                                      <a:solidFill>
                                        <a:prstClr val="black"/>
                                      </a:solidFill>
                                      <a:latin typeface="Cambria Math"/>
                                    </a:rPr>
                                    <m:t>2</m:t>
                                  </m:r>
                                </m:sup>
                              </m:sSup>
                            </m:den>
                          </m:f>
                          <m:sSup>
                            <m:sSupPr>
                              <m:ctrlPr>
                                <a:rPr lang="en-US" sz="2100" i="1">
                                  <a:solidFill>
                                    <a:prstClr val="black"/>
                                  </a:solidFill>
                                  <a:latin typeface="Cambria Math"/>
                                </a:rPr>
                              </m:ctrlPr>
                            </m:sSupPr>
                            <m:e>
                              <m:r>
                                <a:rPr lang="en-US" sz="2100" i="1">
                                  <a:solidFill>
                                    <a:prstClr val="black"/>
                                  </a:solidFill>
                                  <a:latin typeface="Cambria Math"/>
                                </a:rPr>
                                <m:t>𝑒</m:t>
                              </m:r>
                            </m:e>
                            <m:sup>
                              <m:r>
                                <a:rPr lang="en-US" sz="2100" i="1">
                                  <a:solidFill>
                                    <a:prstClr val="black"/>
                                  </a:solidFill>
                                  <a:latin typeface="Cambria Math"/>
                                </a:rPr>
                                <m:t>𝑖𝑛</m:t>
                              </m:r>
                              <m:r>
                                <a:rPr lang="en-US" sz="2100" i="1">
                                  <a:solidFill>
                                    <a:prstClr val="black"/>
                                  </a:solidFill>
                                  <a:latin typeface="Cambria Math"/>
                                  <a:ea typeface="Cambria Math"/>
                                </a:rPr>
                                <m:t>𝜋</m:t>
                              </m:r>
                            </m:sup>
                          </m:sSup>
                        </m:e>
                      </m:d>
                    </m:oMath>
                  </m:oMathPara>
                </a14:m>
                <a:endParaRPr lang="en-US" sz="2100" dirty="0">
                  <a:solidFill>
                    <a:prstClr val="black"/>
                  </a:solidFill>
                </a:endParaRPr>
              </a:p>
              <a:p>
                <a:pPr algn="just"/>
                <a:endParaRPr lang="en-US" sz="700" dirty="0" smtClean="0">
                  <a:solidFill>
                    <a:prstClr val="black"/>
                  </a:solidFill>
                </a:endParaRPr>
              </a:p>
              <a:p>
                <a:pPr algn="just"/>
                <a:r>
                  <a:rPr lang="en-US" sz="2100" dirty="0" smtClean="0">
                    <a:solidFill>
                      <a:prstClr val="black"/>
                    </a:solidFill>
                  </a:rPr>
                  <a:t>      The signal is passed through a band pass filter that passes only frequencies from 3.25 to 3.75 KHz.   </a:t>
                </a:r>
              </a:p>
              <a:p>
                <a:pPr algn="just"/>
                <a:r>
                  <a:rPr lang="en-US" sz="2100" dirty="0">
                    <a:solidFill>
                      <a:prstClr val="black"/>
                    </a:solidFill>
                  </a:rPr>
                  <a:t> </a:t>
                </a:r>
                <a:r>
                  <a:rPr lang="en-US" sz="2100" dirty="0" smtClean="0">
                    <a:solidFill>
                      <a:prstClr val="black"/>
                    </a:solidFill>
                  </a:rPr>
                  <a:t>     What signal emerges expressed as </a:t>
                </a:r>
                <a:r>
                  <a:rPr lang="en-US" sz="2100" dirty="0" err="1" smtClean="0">
                    <a:solidFill>
                      <a:prstClr val="black"/>
                    </a:solidFill>
                  </a:rPr>
                  <a:t>sines</a:t>
                </a:r>
                <a:r>
                  <a:rPr lang="en-US" sz="2100" dirty="0" smtClean="0">
                    <a:solidFill>
                      <a:prstClr val="black"/>
                    </a:solidFill>
                  </a:rPr>
                  <a:t> and cosines?</a:t>
                </a:r>
              </a:p>
              <a:p>
                <a:pPr algn="just"/>
                <a:endParaRPr lang="en-US" sz="1050" dirty="0">
                  <a:solidFill>
                    <a:prstClr val="black"/>
                  </a:solidFill>
                </a:endParaRPr>
              </a:p>
              <a:p>
                <a:pPr marL="457200" indent="-457200" algn="just">
                  <a:buFont typeface="+mj-lt"/>
                  <a:buAutoNum type="arabicPeriod" startAt="5"/>
                </a:pPr>
                <a:r>
                  <a:rPr lang="en-US" sz="2100" dirty="0" smtClean="0">
                    <a:solidFill>
                      <a:prstClr val="black"/>
                    </a:solidFill>
                  </a:rPr>
                  <a:t>A </a:t>
                </a:r>
                <a:r>
                  <a:rPr lang="en-US" sz="2100" dirty="0">
                    <a:solidFill>
                      <a:prstClr val="black"/>
                    </a:solidFill>
                  </a:rPr>
                  <a:t>periodic voltage </a:t>
                </a:r>
                <a14:m>
                  <m:oMath xmlns:m="http://schemas.openxmlformats.org/officeDocument/2006/math">
                    <m:r>
                      <a:rPr lang="en-US" sz="2100" i="1" dirty="0" smtClean="0">
                        <a:solidFill>
                          <a:prstClr val="black"/>
                        </a:solidFill>
                        <a:latin typeface="Cambria Math"/>
                      </a:rPr>
                      <m:t>𝑣</m:t>
                    </m:r>
                    <m:r>
                      <a:rPr lang="en-US" sz="2100" i="1" dirty="0" smtClean="0">
                        <a:solidFill>
                          <a:prstClr val="black"/>
                        </a:solidFill>
                        <a:latin typeface="Cambria Math"/>
                      </a:rPr>
                      <m:t>(</m:t>
                    </m:r>
                    <m:r>
                      <a:rPr lang="en-US" sz="2100" i="1" dirty="0" smtClean="0">
                        <a:solidFill>
                          <a:prstClr val="black"/>
                        </a:solidFill>
                        <a:latin typeface="Cambria Math"/>
                      </a:rPr>
                      <m:t>𝑡</m:t>
                    </m:r>
                    <m:r>
                      <a:rPr lang="en-US" sz="2100" i="1" dirty="0" smtClean="0">
                        <a:solidFill>
                          <a:prstClr val="black"/>
                        </a:solidFill>
                        <a:latin typeface="Cambria Math"/>
                      </a:rPr>
                      <m:t>)</m:t>
                    </m:r>
                  </m:oMath>
                </a14:m>
                <a:r>
                  <a:rPr lang="en-US" sz="2100" dirty="0">
                    <a:solidFill>
                      <a:prstClr val="black"/>
                    </a:solidFill>
                  </a:rPr>
                  <a:t> (in </a:t>
                </a:r>
                <a:r>
                  <a:rPr lang="en-US" sz="2100" dirty="0" smtClean="0">
                    <a:solidFill>
                      <a:prstClr val="black"/>
                    </a:solidFill>
                  </a:rPr>
                  <a:t>volts) </a:t>
                </a:r>
                <a:r>
                  <a:rPr lang="en-US" sz="2100" dirty="0">
                    <a:solidFill>
                      <a:prstClr val="black"/>
                    </a:solidFill>
                  </a:rPr>
                  <a:t>of period </a:t>
                </a:r>
                <a14:m>
                  <m:oMath xmlns:m="http://schemas.openxmlformats.org/officeDocument/2006/math">
                    <m:r>
                      <a:rPr lang="en-US" sz="2100" i="1" dirty="0" smtClean="0">
                        <a:solidFill>
                          <a:prstClr val="black"/>
                        </a:solidFill>
                        <a:latin typeface="Cambria Math"/>
                      </a:rPr>
                      <m:t>5 </m:t>
                    </m:r>
                    <m:r>
                      <a:rPr lang="en-US" sz="2100" i="1" dirty="0" smtClean="0">
                        <a:solidFill>
                          <a:prstClr val="black"/>
                        </a:solidFill>
                        <a:latin typeface="Cambria Math"/>
                      </a:rPr>
                      <m:t>𝑚𝑠</m:t>
                    </m:r>
                  </m:oMath>
                </a14:m>
                <a:r>
                  <a:rPr lang="en-US" sz="2100" dirty="0">
                    <a:solidFill>
                      <a:prstClr val="black"/>
                    </a:solidFill>
                  </a:rPr>
                  <a:t> </a:t>
                </a:r>
                <a:r>
                  <a:rPr lang="en-US" sz="2100" dirty="0" smtClean="0">
                    <a:solidFill>
                      <a:prstClr val="black"/>
                    </a:solidFill>
                  </a:rPr>
                  <a:t>and specified by</a:t>
                </a:r>
              </a:p>
              <a:p>
                <a:pPr algn="just"/>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e>
                      </m:d>
                      <m:r>
                        <a:rPr lang="en-US" sz="2100" i="1">
                          <a:solidFill>
                            <a:srgbClr val="0070C0"/>
                          </a:solidFill>
                          <a:latin typeface="Cambria Math"/>
                        </a:rPr>
                        <m:t>=</m:t>
                      </m:r>
                      <m:d>
                        <m:dPr>
                          <m:begChr m:val="{"/>
                          <m:endChr m:val=""/>
                          <m:ctrlPr>
                            <a:rPr lang="en-US" sz="2100" i="1">
                              <a:solidFill>
                                <a:srgbClr val="0070C0"/>
                              </a:solidFill>
                              <a:latin typeface="Cambria Math"/>
                            </a:rPr>
                          </m:ctrlPr>
                        </m:dPr>
                        <m:e>
                          <m:eqArr>
                            <m:eqArrPr>
                              <m:ctrlPr>
                                <a:rPr lang="en-US" sz="2100" i="1">
                                  <a:solidFill>
                                    <a:srgbClr val="0070C0"/>
                                  </a:solidFill>
                                  <a:latin typeface="Cambria Math"/>
                                </a:rPr>
                              </m:ctrlPr>
                            </m:eqArrPr>
                            <m:e>
                              <m:r>
                                <a:rPr lang="en-US" sz="2100" i="1" smtClean="0">
                                  <a:solidFill>
                                    <a:srgbClr val="0070C0"/>
                                  </a:solidFill>
                                  <a:latin typeface="Cambria Math"/>
                                </a:rPr>
                                <m:t>60</m:t>
                              </m:r>
                              <m:r>
                                <a:rPr lang="en-US" sz="2100" i="1">
                                  <a:solidFill>
                                    <a:srgbClr val="0070C0"/>
                                  </a:solidFill>
                                  <a:latin typeface="Cambria Math"/>
                                </a:rPr>
                                <m:t>,     </m:t>
                              </m:r>
                              <m:r>
                                <a:rPr lang="en-US" sz="2100" i="1" smtClean="0">
                                  <a:solidFill>
                                    <a:srgbClr val="0070C0"/>
                                  </a:solidFill>
                                  <a:latin typeface="Cambria Math"/>
                                </a:rPr>
                                <m:t>0</m:t>
                              </m:r>
                              <m:r>
                                <a:rPr lang="en-US" sz="2100" i="1">
                                  <a:solidFill>
                                    <a:srgbClr val="0070C0"/>
                                  </a:solidFill>
                                  <a:latin typeface="Cambria Math"/>
                                </a:rPr>
                                <m:t>&lt;</m:t>
                              </m:r>
                              <m:r>
                                <a:rPr lang="en-US" sz="2100" i="1">
                                  <a:solidFill>
                                    <a:srgbClr val="0070C0"/>
                                  </a:solidFill>
                                  <a:latin typeface="Cambria Math"/>
                                </a:rPr>
                                <m:t>𝑡</m:t>
                              </m:r>
                              <m:r>
                                <a:rPr lang="en-US" sz="2100" i="1">
                                  <a:solidFill>
                                    <a:srgbClr val="0070C0"/>
                                  </a:solidFill>
                                  <a:latin typeface="Cambria Math"/>
                                </a:rPr>
                                <m:t>&lt;1.25 </m:t>
                              </m:r>
                            </m:e>
                            <m:e>
                              <m:r>
                                <a:rPr lang="en-US" sz="2100" i="1" smtClean="0">
                                  <a:solidFill>
                                    <a:srgbClr val="0070C0"/>
                                  </a:solidFill>
                                  <a:latin typeface="Cambria Math"/>
                                </a:rPr>
                                <m:t>0</m:t>
                              </m:r>
                              <m:r>
                                <a:rPr lang="en-US" sz="2100" i="1">
                                  <a:solidFill>
                                    <a:srgbClr val="0070C0"/>
                                  </a:solidFill>
                                  <a:latin typeface="Cambria Math"/>
                                </a:rPr>
                                <m:t>,</m:t>
                              </m:r>
                              <m:r>
                                <a:rPr lang="en-US" sz="2100" i="1" smtClean="0">
                                  <a:solidFill>
                                    <a:srgbClr val="0070C0"/>
                                  </a:solidFill>
                                  <a:latin typeface="Cambria Math"/>
                                </a:rPr>
                                <m:t>    </m:t>
                              </m:r>
                              <m:r>
                                <a:rPr lang="en-US" sz="2100" i="1">
                                  <a:solidFill>
                                    <a:srgbClr val="0070C0"/>
                                  </a:solidFill>
                                  <a:latin typeface="Cambria Math"/>
                                </a:rPr>
                                <m:t>1.25&lt;</m:t>
                              </m:r>
                              <m:r>
                                <a:rPr lang="en-US" sz="2100" i="1">
                                  <a:solidFill>
                                    <a:srgbClr val="0070C0"/>
                                  </a:solidFill>
                                  <a:latin typeface="Cambria Math"/>
                                </a:rPr>
                                <m:t>𝑡</m:t>
                              </m:r>
                              <m:r>
                                <a:rPr lang="en-US" sz="2100" i="1" smtClean="0">
                                  <a:solidFill>
                                    <a:srgbClr val="0070C0"/>
                                  </a:solidFill>
                                  <a:latin typeface="Cambria Math"/>
                                </a:rPr>
                                <m:t>&lt;</m:t>
                              </m:r>
                              <m:r>
                                <a:rPr lang="en-US" sz="2100" i="1">
                                  <a:solidFill>
                                    <a:srgbClr val="0070C0"/>
                                  </a:solidFill>
                                  <a:latin typeface="Cambria Math"/>
                                </a:rPr>
                                <m:t>5 </m:t>
                              </m:r>
                            </m:e>
                          </m:eqArr>
                          <m:r>
                            <a:rPr lang="en-US" sz="2100" smtClean="0">
                              <a:solidFill>
                                <a:srgbClr val="0070C0"/>
                              </a:solidFill>
                              <a:latin typeface="Cambria Math"/>
                            </a:rPr>
                            <m:t>    </m:t>
                          </m:r>
                          <m:r>
                            <m:rPr>
                              <m:sty m:val="p"/>
                            </m:rPr>
                            <a:rPr lang="en-US" sz="2100">
                              <a:solidFill>
                                <a:srgbClr val="0070C0"/>
                              </a:solidFill>
                              <a:latin typeface="Cambria Math"/>
                            </a:rPr>
                            <m:t>and</m:t>
                          </m:r>
                          <m:r>
                            <a:rPr lang="en-US" sz="2100" i="1">
                              <a:solidFill>
                                <a:srgbClr val="0070C0"/>
                              </a:solidFill>
                              <a:latin typeface="Cambria Math"/>
                            </a:rPr>
                            <m:t>    </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r>
                                <a:rPr lang="en-US" sz="2100" i="1">
                                  <a:solidFill>
                                    <a:srgbClr val="0070C0"/>
                                  </a:solidFill>
                                  <a:latin typeface="Cambria Math"/>
                                </a:rPr>
                                <m:t>+5</m:t>
                              </m:r>
                            </m:e>
                          </m:d>
                          <m:r>
                            <a:rPr lang="en-US" sz="2100" i="1">
                              <a:solidFill>
                                <a:srgbClr val="0070C0"/>
                              </a:solidFill>
                              <a:latin typeface="Cambria Math"/>
                            </a:rPr>
                            <m:t>=</m:t>
                          </m:r>
                          <m:r>
                            <a:rPr lang="en-US" sz="2100" i="1">
                              <a:solidFill>
                                <a:srgbClr val="0070C0"/>
                              </a:solidFill>
                              <a:latin typeface="Cambria Math"/>
                            </a:rPr>
                            <m:t>𝑣</m:t>
                          </m:r>
                          <m:d>
                            <m:dPr>
                              <m:ctrlPr>
                                <a:rPr lang="en-US" sz="2100" i="1">
                                  <a:solidFill>
                                    <a:srgbClr val="0070C0"/>
                                  </a:solidFill>
                                  <a:latin typeface="Cambria Math"/>
                                </a:rPr>
                              </m:ctrlPr>
                            </m:dPr>
                            <m:e>
                              <m:r>
                                <a:rPr lang="en-US" sz="2100" i="1">
                                  <a:solidFill>
                                    <a:srgbClr val="0070C0"/>
                                  </a:solidFill>
                                  <a:latin typeface="Cambria Math"/>
                                </a:rPr>
                                <m:t>𝑡</m:t>
                              </m:r>
                            </m:e>
                          </m:d>
                          <m:r>
                            <a:rPr lang="en-US" sz="2100" i="1">
                              <a:solidFill>
                                <a:srgbClr val="0070C0"/>
                              </a:solidFill>
                              <a:latin typeface="Cambria Math"/>
                            </a:rPr>
                            <m:t>   </m:t>
                          </m:r>
                          <m:r>
                            <a:rPr lang="en-US" sz="2100" i="1">
                              <a:solidFill>
                                <a:srgbClr val="0070C0"/>
                              </a:solidFill>
                              <a:latin typeface="Cambria Math"/>
                              <a:ea typeface="Cambria Math"/>
                            </a:rPr>
                            <m:t>∀</m:t>
                          </m:r>
                          <m:r>
                            <a:rPr lang="en-US" sz="2100" i="1">
                              <a:solidFill>
                                <a:srgbClr val="0070C0"/>
                              </a:solidFill>
                              <a:latin typeface="Cambria Math"/>
                              <a:ea typeface="Cambria Math"/>
                            </a:rPr>
                            <m:t>𝑡</m:t>
                          </m:r>
                          <m:r>
                            <a:rPr lang="en-US" sz="2100" i="1">
                              <a:solidFill>
                                <a:srgbClr val="0070C0"/>
                              </a:solidFill>
                              <a:latin typeface="Cambria Math"/>
                              <a:ea typeface="Cambria Math"/>
                            </a:rPr>
                            <m:t>.</m:t>
                          </m:r>
                          <m:r>
                            <m:rPr>
                              <m:nor/>
                            </m:rPr>
                            <a:rPr lang="en-US" sz="2100" dirty="0">
                              <a:solidFill>
                                <a:srgbClr val="0070C0"/>
                              </a:solidFill>
                              <a:ea typeface="Cambria Math"/>
                            </a:rPr>
                            <m:t> </m:t>
                          </m:r>
                        </m:e>
                      </m:d>
                    </m:oMath>
                  </m:oMathPara>
                </a14:m>
                <a:endParaRPr lang="en-US" sz="2100" dirty="0">
                  <a:solidFill>
                    <a:prstClr val="black"/>
                  </a:solidFill>
                </a:endParaRPr>
              </a:p>
              <a:p>
                <a:pPr algn="just"/>
                <a:r>
                  <a:rPr lang="en-US" sz="2100" dirty="0" smtClean="0">
                    <a:solidFill>
                      <a:prstClr val="black"/>
                    </a:solidFill>
                  </a:rPr>
                  <a:t> </a:t>
                </a:r>
                <a:r>
                  <a:rPr lang="en-US" sz="2100" dirty="0">
                    <a:solidFill>
                      <a:prstClr val="black"/>
                    </a:solidFill>
                  </a:rPr>
                  <a:t>      </a:t>
                </a:r>
                <a:r>
                  <a:rPr lang="en-US" sz="2100" dirty="0" smtClean="0">
                    <a:solidFill>
                      <a:prstClr val="black"/>
                    </a:solidFill>
                  </a:rPr>
                  <a:t>is </a:t>
                </a:r>
                <a:r>
                  <a:rPr lang="en-US" sz="2100" dirty="0">
                    <a:solidFill>
                      <a:prstClr val="black"/>
                    </a:solidFill>
                  </a:rPr>
                  <a:t>applied across the terminals of a </a:t>
                </a:r>
                <a14:m>
                  <m:oMath xmlns:m="http://schemas.openxmlformats.org/officeDocument/2006/math">
                    <m:r>
                      <a:rPr lang="en-US" sz="2100" i="1" dirty="0" smtClean="0">
                        <a:solidFill>
                          <a:prstClr val="black"/>
                        </a:solidFill>
                        <a:latin typeface="Cambria Math"/>
                      </a:rPr>
                      <m:t>15</m:t>
                    </m:r>
                    <m:r>
                      <m:rPr>
                        <m:sty m:val="p"/>
                      </m:rPr>
                      <a:rPr lang="en-US" sz="2100" dirty="0">
                        <a:solidFill>
                          <a:prstClr val="black"/>
                        </a:solidFill>
                        <a:latin typeface="Cambria Math"/>
                      </a:rPr>
                      <m:t>Ω</m:t>
                    </m:r>
                  </m:oMath>
                </a14:m>
                <a:r>
                  <a:rPr lang="en-US" sz="2100" dirty="0">
                    <a:solidFill>
                      <a:prstClr val="black"/>
                    </a:solidFill>
                  </a:rPr>
                  <a:t> resistor.</a:t>
                </a:r>
              </a:p>
              <a:p>
                <a:pPr marL="457200" indent="-457200" algn="just">
                  <a:buFont typeface="+mj-lt"/>
                  <a:buAutoNum type="arabicPeriod" startAt="5"/>
                </a:pPr>
                <a:endParaRPr lang="en-US" sz="2100" b="1" dirty="0">
                  <a:solidFill>
                    <a:srgbClr val="0070C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73863" y="500914"/>
                <a:ext cx="11889349" cy="4426212"/>
              </a:xfrm>
              <a:prstGeom prst="rect">
                <a:avLst/>
              </a:prstGeom>
              <a:blipFill rotWithShape="1">
                <a:blip r:embed="rId2"/>
                <a:stretch>
                  <a:fillRect l="-667" t="-9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476518" y="4515555"/>
                <a:ext cx="11495466" cy="2031325"/>
              </a:xfrm>
              <a:prstGeom prst="rect">
                <a:avLst/>
              </a:prstGeom>
            </p:spPr>
            <p:txBody>
              <a:bodyPr wrap="square">
                <a:spAutoFit/>
              </a:bodyPr>
              <a:lstStyle/>
              <a:p>
                <a:pPr marL="342900" indent="-342900">
                  <a:buFont typeface="+mj-lt"/>
                  <a:buAutoNum type="alphaLcParenR"/>
                </a:pPr>
                <a:r>
                  <a:rPr lang="en-US" sz="2100" dirty="0" smtClean="0">
                    <a:solidFill>
                      <a:prstClr val="black"/>
                    </a:solidFill>
                  </a:rPr>
                  <a:t>Obtain expressions for the coefficients </a:t>
                </a:r>
                <a14:m>
                  <m:oMath xmlns:m="http://schemas.openxmlformats.org/officeDocument/2006/math">
                    <m:sSub>
                      <m:sSubPr>
                        <m:ctrlPr>
                          <a:rPr lang="en-US" sz="2100" i="1" dirty="0" smtClean="0">
                            <a:solidFill>
                              <a:prstClr val="black"/>
                            </a:solidFill>
                            <a:latin typeface="Cambria Math"/>
                          </a:rPr>
                        </m:ctrlPr>
                      </m:sSubPr>
                      <m:e>
                        <m:r>
                          <a:rPr lang="en-US" sz="2100" i="1" dirty="0" smtClean="0">
                            <a:solidFill>
                              <a:prstClr val="black"/>
                            </a:solidFill>
                            <a:latin typeface="Cambria Math"/>
                          </a:rPr>
                          <m:t>𝑐</m:t>
                        </m:r>
                      </m:e>
                      <m:sub>
                        <m:r>
                          <a:rPr lang="en-US" sz="2100" i="1" dirty="0" smtClean="0">
                            <a:solidFill>
                              <a:prstClr val="black"/>
                            </a:solidFill>
                            <a:latin typeface="Cambria Math"/>
                          </a:rPr>
                          <m:t>𝑘</m:t>
                        </m:r>
                      </m:sub>
                    </m:sSub>
                  </m:oMath>
                </a14:m>
                <a:r>
                  <a:rPr lang="en-US" sz="2100" i="1" dirty="0">
                    <a:solidFill>
                      <a:prstClr val="black"/>
                    </a:solidFill>
                  </a:rPr>
                  <a:t> </a:t>
                </a:r>
                <a:r>
                  <a:rPr lang="en-US" sz="2100" dirty="0">
                    <a:solidFill>
                      <a:prstClr val="black"/>
                    </a:solidFill>
                  </a:rPr>
                  <a:t>of </a:t>
                </a:r>
                <a:r>
                  <a:rPr lang="en-US" sz="2100" dirty="0" smtClean="0">
                    <a:solidFill>
                      <a:prstClr val="black"/>
                    </a:solidFill>
                  </a:rPr>
                  <a:t>the complex </a:t>
                </a:r>
                <a:r>
                  <a:rPr lang="en-US" sz="2100" dirty="0">
                    <a:solidFill>
                      <a:prstClr val="black"/>
                    </a:solidFill>
                  </a:rPr>
                  <a:t>Fourier series representation of </a:t>
                </a:r>
                <a14:m>
                  <m:oMath xmlns:m="http://schemas.openxmlformats.org/officeDocument/2006/math">
                    <m:r>
                      <a:rPr lang="en-US" sz="2100" i="1" dirty="0" smtClean="0">
                        <a:solidFill>
                          <a:prstClr val="black"/>
                        </a:solidFill>
                        <a:latin typeface="Cambria Math"/>
                      </a:rPr>
                      <m:t>𝑣</m:t>
                    </m:r>
                    <m:r>
                      <a:rPr lang="en-US" sz="2100" i="1" dirty="0" smtClean="0">
                        <a:solidFill>
                          <a:prstClr val="black"/>
                        </a:solidFill>
                        <a:latin typeface="Cambria Math"/>
                      </a:rPr>
                      <m:t>(</m:t>
                    </m:r>
                    <m:r>
                      <a:rPr lang="en-US" sz="2100" i="1" dirty="0" smtClean="0">
                        <a:solidFill>
                          <a:prstClr val="black"/>
                        </a:solidFill>
                        <a:latin typeface="Cambria Math"/>
                      </a:rPr>
                      <m:t>𝑡</m:t>
                    </m:r>
                    <m:r>
                      <a:rPr lang="en-US" sz="2100" i="1" dirty="0" smtClean="0">
                        <a:solidFill>
                          <a:prstClr val="black"/>
                        </a:solidFill>
                        <a:latin typeface="Cambria Math"/>
                      </a:rPr>
                      <m:t>)</m:t>
                    </m:r>
                  </m:oMath>
                </a14:m>
                <a:r>
                  <a:rPr lang="en-US" sz="2100" dirty="0" smtClean="0">
                    <a:solidFill>
                      <a:prstClr val="black"/>
                    </a:solidFill>
                  </a:rPr>
                  <a:t>, and </a:t>
                </a:r>
                <a:r>
                  <a:rPr lang="en-US" sz="2100" dirty="0">
                    <a:solidFill>
                      <a:prstClr val="black"/>
                    </a:solidFill>
                  </a:rPr>
                  <a:t>write down the values of the first </a:t>
                </a:r>
                <a:r>
                  <a:rPr lang="en-US" sz="2100" dirty="0" smtClean="0">
                    <a:solidFill>
                      <a:prstClr val="black"/>
                    </a:solidFill>
                  </a:rPr>
                  <a:t>five non-zero </a:t>
                </a:r>
                <a:r>
                  <a:rPr lang="en-US" sz="2100" dirty="0">
                    <a:solidFill>
                      <a:prstClr val="black"/>
                    </a:solidFill>
                  </a:rPr>
                  <a:t>terms.</a:t>
                </a:r>
              </a:p>
              <a:p>
                <a:pPr marL="342900" indent="-342900">
                  <a:buFont typeface="+mj-lt"/>
                  <a:buAutoNum type="alphaLcParenR"/>
                </a:pPr>
                <a:r>
                  <a:rPr lang="en-US" sz="2100" dirty="0" smtClean="0">
                    <a:solidFill>
                      <a:prstClr val="black"/>
                    </a:solidFill>
                  </a:rPr>
                  <a:t>Calculate </a:t>
                </a:r>
                <a:r>
                  <a:rPr lang="en-US" sz="2100" dirty="0">
                    <a:solidFill>
                      <a:prstClr val="black"/>
                    </a:solidFill>
                  </a:rPr>
                  <a:t>the power associated with each </a:t>
                </a:r>
                <a:r>
                  <a:rPr lang="en-US" sz="2100" dirty="0" smtClean="0">
                    <a:solidFill>
                      <a:prstClr val="black"/>
                    </a:solidFill>
                  </a:rPr>
                  <a:t>of the </a:t>
                </a:r>
                <a:r>
                  <a:rPr lang="en-US" sz="2100" dirty="0">
                    <a:solidFill>
                      <a:prstClr val="black"/>
                    </a:solidFill>
                  </a:rPr>
                  <a:t>first five non-zero terms of the </a:t>
                </a:r>
                <a:r>
                  <a:rPr lang="en-US" sz="2100" dirty="0" smtClean="0">
                    <a:solidFill>
                      <a:prstClr val="black"/>
                    </a:solidFill>
                  </a:rPr>
                  <a:t>Fourier expansion</a:t>
                </a:r>
                <a:r>
                  <a:rPr lang="en-US" sz="2100" dirty="0">
                    <a:solidFill>
                      <a:prstClr val="black"/>
                    </a:solidFill>
                  </a:rPr>
                  <a:t>.</a:t>
                </a:r>
              </a:p>
              <a:p>
                <a:pPr marL="342900" indent="-342900">
                  <a:buFont typeface="+mj-lt"/>
                  <a:buAutoNum type="alphaLcParenR"/>
                </a:pPr>
                <a:r>
                  <a:rPr lang="en-US" sz="2100" dirty="0" smtClean="0">
                    <a:solidFill>
                      <a:prstClr val="black"/>
                    </a:solidFill>
                  </a:rPr>
                  <a:t>Calculate </a:t>
                </a:r>
                <a:r>
                  <a:rPr lang="en-US" sz="2100" dirty="0">
                    <a:solidFill>
                      <a:prstClr val="black"/>
                    </a:solidFill>
                  </a:rPr>
                  <a:t>the total power delivered to </a:t>
                </a:r>
                <a:r>
                  <a:rPr lang="en-US" sz="2100" dirty="0" smtClean="0">
                    <a:solidFill>
                      <a:prstClr val="black"/>
                    </a:solidFill>
                  </a:rPr>
                  <a:t>the </a:t>
                </a:r>
                <a14:m>
                  <m:oMath xmlns:m="http://schemas.openxmlformats.org/officeDocument/2006/math">
                    <m:r>
                      <a:rPr lang="el-GR" sz="2100" i="1" dirty="0" smtClean="0">
                        <a:solidFill>
                          <a:prstClr val="black"/>
                        </a:solidFill>
                        <a:latin typeface="Cambria Math"/>
                      </a:rPr>
                      <m:t>15</m:t>
                    </m:r>
                    <m:r>
                      <m:rPr>
                        <m:sty m:val="p"/>
                      </m:rPr>
                      <a:rPr lang="el-GR" sz="2100" dirty="0" smtClean="0">
                        <a:solidFill>
                          <a:prstClr val="black"/>
                        </a:solidFill>
                        <a:latin typeface="Cambria Math"/>
                      </a:rPr>
                      <m:t>Ω</m:t>
                    </m:r>
                  </m:oMath>
                </a14:m>
                <a:r>
                  <a:rPr lang="el-GR" sz="2100" dirty="0" smtClean="0">
                    <a:solidFill>
                      <a:prstClr val="black"/>
                    </a:solidFill>
                  </a:rPr>
                  <a:t> </a:t>
                </a:r>
                <a:r>
                  <a:rPr lang="en-US" sz="2100" dirty="0">
                    <a:solidFill>
                      <a:prstClr val="black"/>
                    </a:solidFill>
                  </a:rPr>
                  <a:t>resistor.</a:t>
                </a:r>
              </a:p>
              <a:p>
                <a:pPr marL="342900" indent="-342900">
                  <a:buFont typeface="+mj-lt"/>
                  <a:buAutoNum type="alphaLcParenR"/>
                </a:pPr>
                <a:r>
                  <a:rPr lang="en-US" sz="2100" dirty="0" smtClean="0">
                    <a:solidFill>
                      <a:prstClr val="black"/>
                    </a:solidFill>
                  </a:rPr>
                  <a:t>What </a:t>
                </a:r>
                <a:r>
                  <a:rPr lang="en-US" sz="2100" dirty="0">
                    <a:solidFill>
                      <a:prstClr val="black"/>
                    </a:solidFill>
                  </a:rPr>
                  <a:t>is the percentage of the total </a:t>
                </a:r>
                <a:r>
                  <a:rPr lang="en-US" sz="2100" dirty="0" smtClean="0">
                    <a:solidFill>
                      <a:prstClr val="black"/>
                    </a:solidFill>
                  </a:rPr>
                  <a:t>power delivered </a:t>
                </a:r>
                <a:r>
                  <a:rPr lang="en-US" sz="2100" dirty="0">
                    <a:solidFill>
                      <a:prstClr val="black"/>
                    </a:solidFill>
                  </a:rPr>
                  <a:t>to the resistor by the first </a:t>
                </a:r>
                <a:r>
                  <a:rPr lang="en-US" sz="2100" dirty="0" smtClean="0">
                    <a:solidFill>
                      <a:prstClr val="black"/>
                    </a:solidFill>
                  </a:rPr>
                  <a:t>five non-zero </a:t>
                </a:r>
                <a:r>
                  <a:rPr lang="en-US" sz="2100" dirty="0">
                    <a:solidFill>
                      <a:prstClr val="black"/>
                    </a:solidFill>
                  </a:rPr>
                  <a:t>terms of the Fourier series?</a:t>
                </a:r>
              </a:p>
            </p:txBody>
          </p:sp>
        </mc:Choice>
        <mc:Fallback xmlns="">
          <p:sp>
            <p:nvSpPr>
              <p:cNvPr id="5" name="Rectangle 4"/>
              <p:cNvSpPr>
                <a:spLocks noRot="1" noChangeAspect="1" noMove="1" noResize="1" noEditPoints="1" noAdjustHandles="1" noChangeArrowheads="1" noChangeShapeType="1" noTextEdit="1"/>
              </p:cNvSpPr>
              <p:nvPr/>
            </p:nvSpPr>
            <p:spPr>
              <a:xfrm>
                <a:off x="476518" y="4515555"/>
                <a:ext cx="11495466" cy="2031325"/>
              </a:xfrm>
              <a:prstGeom prst="rect">
                <a:avLst/>
              </a:prstGeom>
              <a:blipFill rotWithShape="1">
                <a:blip r:embed="rId3"/>
                <a:stretch>
                  <a:fillRect l="-636" t="-2102" r="-318" b="-4805"/>
                </a:stretch>
              </a:blipFill>
            </p:spPr>
            <p:txBody>
              <a:bodyPr/>
              <a:lstStyle/>
              <a:p>
                <a:r>
                  <a:rPr lang="en-US">
                    <a:noFill/>
                  </a:rPr>
                  <a:t> </a:t>
                </a:r>
              </a:p>
            </p:txBody>
          </p:sp>
        </mc:Fallback>
      </mc:AlternateContent>
    </p:spTree>
    <p:extLst>
      <p:ext uri="{BB962C8B-B14F-4D97-AF65-F5344CB8AC3E}">
        <p14:creationId xmlns:p14="http://schemas.microsoft.com/office/powerpoint/2010/main" val="3502432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95360" y="28440"/>
              <a:ext cx="11763720" cy="6782040"/>
            </p14:xfrm>
          </p:contentPart>
        </mc:Choice>
        <mc:Fallback xmlns="">
          <p:pic>
            <p:nvPicPr>
              <p:cNvPr id="2" name="Ink 1"/>
              <p:cNvPicPr/>
              <p:nvPr/>
            </p:nvPicPr>
            <p:blipFill>
              <a:blip r:embed="rId3"/>
              <a:stretch>
                <a:fillRect/>
              </a:stretch>
            </p:blipFill>
            <p:spPr>
              <a:xfrm>
                <a:off x="486000" y="19080"/>
                <a:ext cx="11782440" cy="680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533520" y="4495680"/>
              <a:ext cx="11201760" cy="2076840"/>
            </p14:xfrm>
          </p:contentPart>
        </mc:Choice>
        <mc:Fallback xmlns="">
          <p:pic>
            <p:nvPicPr>
              <p:cNvPr id="3" name="Ink 2"/>
              <p:cNvPicPr/>
              <p:nvPr/>
            </p:nvPicPr>
            <p:blipFill>
              <a:blip r:embed="rId5"/>
              <a:stretch>
                <a:fillRect/>
              </a:stretch>
            </p:blipFill>
            <p:spPr>
              <a:xfrm>
                <a:off x="524160" y="4486320"/>
                <a:ext cx="11220480" cy="2095560"/>
              </a:xfrm>
              <a:prstGeom prst="rect">
                <a:avLst/>
              </a:prstGeom>
            </p:spPr>
          </p:pic>
        </mc:Fallback>
      </mc:AlternateContent>
    </p:spTree>
    <p:extLst>
      <p:ext uri="{BB962C8B-B14F-4D97-AF65-F5344CB8AC3E}">
        <p14:creationId xmlns:p14="http://schemas.microsoft.com/office/powerpoint/2010/main" val="34343384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76280" y="47520"/>
              <a:ext cx="10392120" cy="3924720"/>
            </p14:xfrm>
          </p:contentPart>
        </mc:Choice>
        <mc:Fallback xmlns="">
          <p:pic>
            <p:nvPicPr>
              <p:cNvPr id="2" name="Ink 1"/>
              <p:cNvPicPr/>
              <p:nvPr/>
            </p:nvPicPr>
            <p:blipFill>
              <a:blip r:embed="rId3"/>
              <a:stretch>
                <a:fillRect/>
              </a:stretch>
            </p:blipFill>
            <p:spPr>
              <a:xfrm>
                <a:off x="466920" y="38160"/>
                <a:ext cx="10410840" cy="3943440"/>
              </a:xfrm>
              <a:prstGeom prst="rect">
                <a:avLst/>
              </a:prstGeom>
            </p:spPr>
          </p:pic>
        </mc:Fallback>
      </mc:AlternateContent>
    </p:spTree>
    <p:extLst>
      <p:ext uri="{BB962C8B-B14F-4D97-AF65-F5344CB8AC3E}">
        <p14:creationId xmlns:p14="http://schemas.microsoft.com/office/powerpoint/2010/main" val="11358357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0.xml><?xml version="1.0" encoding="utf-8"?>
<a:theme xmlns:a="http://schemas.openxmlformats.org/drawingml/2006/main" name="1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2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2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2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1.xml><?xml version="1.0" encoding="utf-8"?>
<a:theme xmlns:a="http://schemas.openxmlformats.org/drawingml/2006/main" name="2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2.xml><?xml version="1.0" encoding="utf-8"?>
<a:theme xmlns:a="http://schemas.openxmlformats.org/drawingml/2006/main" name="2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3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3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3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3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3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3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4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4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4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4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1.xml><?xml version="1.0" encoding="utf-8"?>
<a:theme xmlns:a="http://schemas.openxmlformats.org/drawingml/2006/main" name="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2.xml><?xml version="1.0" encoding="utf-8"?>
<a:theme xmlns:a="http://schemas.openxmlformats.org/drawingml/2006/main" name="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3.xml><?xml version="1.0" encoding="utf-8"?>
<a:theme xmlns:a="http://schemas.openxmlformats.org/drawingml/2006/main" name="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4.xml><?xml version="1.0" encoding="utf-8"?>
<a:theme xmlns:a="http://schemas.openxmlformats.org/drawingml/2006/main" name="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5.xml><?xml version="1.0" encoding="utf-8"?>
<a:theme xmlns:a="http://schemas.openxmlformats.org/drawingml/2006/main" name="4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6.xml><?xml version="1.0" encoding="utf-8"?>
<a:theme xmlns:a="http://schemas.openxmlformats.org/drawingml/2006/main" name="4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7.xml><?xml version="1.0" encoding="utf-8"?>
<a:theme xmlns:a="http://schemas.openxmlformats.org/drawingml/2006/main" name="4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8.xml><?xml version="1.0" encoding="utf-8"?>
<a:theme xmlns:a="http://schemas.openxmlformats.org/drawingml/2006/main" name="4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9.xml><?xml version="1.0" encoding="utf-8"?>
<a:theme xmlns:a="http://schemas.openxmlformats.org/drawingml/2006/main" name="4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1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1.xml><?xml version="1.0" encoding="utf-8"?>
<a:theme xmlns:a="http://schemas.openxmlformats.org/drawingml/2006/main" name="5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2.xml><?xml version="1.0" encoding="utf-8"?>
<a:theme xmlns:a="http://schemas.openxmlformats.org/drawingml/2006/main" name="5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14559</TotalTime>
  <Words>12860</Words>
  <Application>Microsoft Office PowerPoint</Application>
  <PresentationFormat>Custom</PresentationFormat>
  <Paragraphs>652</Paragraphs>
  <Slides>70</Slides>
  <Notes>1</Notes>
  <HiddenSlides>0</HiddenSlides>
  <MMClips>0</MMClips>
  <ScaleCrop>false</ScaleCrop>
  <HeadingPairs>
    <vt:vector size="4" baseType="variant">
      <vt:variant>
        <vt:lpstr>Theme</vt:lpstr>
      </vt:variant>
      <vt:variant>
        <vt:i4>52</vt:i4>
      </vt:variant>
      <vt:variant>
        <vt:lpstr>Slide Titles</vt:lpstr>
      </vt:variant>
      <vt:variant>
        <vt:i4>70</vt:i4>
      </vt:variant>
    </vt:vector>
  </HeadingPairs>
  <TitlesOfParts>
    <vt:vector size="122" baseType="lpstr">
      <vt:lpstr>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1_Office Theme</vt:lpstr>
      <vt:lpstr>2_Office Theme</vt:lpstr>
      <vt:lpstr>3_Office Theme</vt:lpstr>
      <vt:lpstr>4_Office Theme</vt:lpstr>
      <vt:lpstr>5_Office Theme</vt:lpstr>
      <vt:lpstr>6_Office Theme</vt:lpstr>
      <vt:lpstr>44_Office Theme</vt:lpstr>
      <vt:lpstr>45_Office Theme</vt:lpstr>
      <vt:lpstr>46_Office Theme</vt:lpstr>
      <vt:lpstr>47_Office Theme</vt:lpstr>
      <vt:lpstr>48_Office Theme</vt:lpstr>
      <vt:lpstr>49_Office Theme</vt:lpstr>
      <vt:lpstr>50_Office Theme</vt:lpstr>
      <vt:lpstr>51_Office Theme</vt:lpstr>
      <vt:lpstr>PowerPoint Presentation</vt:lpstr>
      <vt:lpstr>PowerPoint Presentation</vt:lpstr>
      <vt:lpstr>Introduction:</vt:lpstr>
      <vt:lpstr>How to Represent Signals?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Naila Amir</dc:creator>
  <cp:lastModifiedBy>Saeed Afzal</cp:lastModifiedBy>
  <cp:revision>1396</cp:revision>
  <dcterms:created xsi:type="dcterms:W3CDTF">2018-09-11T11:37:54Z</dcterms:created>
  <dcterms:modified xsi:type="dcterms:W3CDTF">2022-04-19T05:15:32Z</dcterms:modified>
</cp:coreProperties>
</file>